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98" r:id="rId7"/>
    <p:sldId id="261" r:id="rId8"/>
    <p:sldId id="266" r:id="rId9"/>
    <p:sldId id="264" r:id="rId10"/>
    <p:sldId id="263" r:id="rId11"/>
    <p:sldId id="299" r:id="rId12"/>
    <p:sldId id="265" r:id="rId13"/>
    <p:sldId id="267" r:id="rId14"/>
    <p:sldId id="268" r:id="rId15"/>
    <p:sldId id="269" r:id="rId16"/>
    <p:sldId id="300" r:id="rId17"/>
    <p:sldId id="270" r:id="rId18"/>
    <p:sldId id="273" r:id="rId19"/>
    <p:sldId id="272" r:id="rId20"/>
    <p:sldId id="271" r:id="rId21"/>
    <p:sldId id="301" r:id="rId22"/>
    <p:sldId id="274" r:id="rId23"/>
    <p:sldId id="277" r:id="rId24"/>
    <p:sldId id="276" r:id="rId25"/>
    <p:sldId id="275" r:id="rId26"/>
    <p:sldId id="302" r:id="rId27"/>
    <p:sldId id="278" r:id="rId28"/>
    <p:sldId id="281" r:id="rId29"/>
    <p:sldId id="280" r:id="rId30"/>
    <p:sldId id="279" r:id="rId31"/>
    <p:sldId id="303" r:id="rId32"/>
    <p:sldId id="286" r:id="rId33"/>
    <p:sldId id="289" r:id="rId34"/>
    <p:sldId id="288" r:id="rId35"/>
    <p:sldId id="287" r:id="rId36"/>
    <p:sldId id="304" r:id="rId37"/>
    <p:sldId id="290" r:id="rId38"/>
    <p:sldId id="293" r:id="rId39"/>
    <p:sldId id="292" r:id="rId40"/>
    <p:sldId id="291" r:id="rId41"/>
    <p:sldId id="294" r:id="rId42"/>
    <p:sldId id="295" r:id="rId43"/>
    <p:sldId id="296" r:id="rId44"/>
    <p:sldId id="29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75" d="100"/>
          <a:sy n="75" d="100"/>
        </p:scale>
        <p:origin x="840" y="31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Day</a:t>
            </a:r>
            <a:r>
              <a:rPr lang="en-IN" baseline="0" dirty="0" smtClean="0"/>
              <a:t> 1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500</c:v>
                </c:pt>
                <c:pt idx="1">
                  <c:v>1000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300</c:v>
                </c:pt>
                <c:pt idx="1">
                  <c:v>2000</c:v>
                </c:pt>
                <c:pt idx="2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800</c:v>
                </c:pt>
                <c:pt idx="1">
                  <c:v>1500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1100</c:v>
                </c:pt>
                <c:pt idx="1">
                  <c:v>1600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600</c:v>
                </c:pt>
                <c:pt idx="1">
                  <c:v>2200</c:v>
                </c:pt>
                <c:pt idx="2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110</c:v>
                </c:pt>
                <c:pt idx="1">
                  <c:v>1400</c:v>
                </c:pt>
                <c:pt idx="2">
                  <c:v>1290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5000</c:v>
                </c:pt>
                <c:pt idx="2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1300</c:v>
                </c:pt>
                <c:pt idx="1">
                  <c:v>3000</c:v>
                </c:pt>
                <c:pt idx="2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2400</c:v>
                </c:pt>
                <c:pt idx="1">
                  <c:v>3500</c:v>
                </c:pt>
                <c:pt idx="2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200</c:v>
                </c:pt>
                <c:pt idx="1">
                  <c:v>3200</c:v>
                </c:pt>
                <c:pt idx="2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Saving</a:t>
            </a:r>
            <a:endParaRPr lang="en-IN" dirty="0"/>
          </a:p>
        </c:rich>
      </c:tx>
      <c:layout>
        <c:manualLayout>
          <c:xMode val="edge"/>
          <c:yMode val="edge"/>
          <c:x val="0.82999250469599561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Sheet1!$J$2:$J$5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78348325517973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Income</a:t>
            </a:r>
            <a:endParaRPr lang="en-IN" dirty="0"/>
          </a:p>
        </c:rich>
      </c:tx>
      <c:layout>
        <c:manualLayout>
          <c:xMode val="edge"/>
          <c:yMode val="edge"/>
          <c:x val="0.8406715523309598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0</c:v>
                </c:pt>
                <c:pt idx="2">
                  <c:v>1000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0</c:v>
                </c:pt>
                <c:pt idx="2">
                  <c:v>2000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1500</c:v>
                </c:pt>
                <c:pt idx="1">
                  <c:v>0</c:v>
                </c:pt>
                <c:pt idx="2">
                  <c:v>1500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1600</c:v>
                </c:pt>
                <c:pt idx="1">
                  <c:v>0</c:v>
                </c:pt>
                <c:pt idx="2">
                  <c:v>1600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2200</c:v>
                </c:pt>
                <c:pt idx="1">
                  <c:v>0</c:v>
                </c:pt>
                <c:pt idx="2">
                  <c:v>2200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  <c:pt idx="1">
                  <c:v>0</c:v>
                </c:pt>
                <c:pt idx="2">
                  <c:v>1400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3000</c:v>
                </c:pt>
                <c:pt idx="1">
                  <c:v>0</c:v>
                </c:pt>
                <c:pt idx="2">
                  <c:v>3000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3500</c:v>
                </c:pt>
                <c:pt idx="1">
                  <c:v>0</c:v>
                </c:pt>
                <c:pt idx="2">
                  <c:v>3500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3200</c:v>
                </c:pt>
                <c:pt idx="1">
                  <c:v>0</c:v>
                </c:pt>
                <c:pt idx="2">
                  <c:v>3200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411836420955024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b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0" i="0" u="none" strike="noStrike" baseline="0" dirty="0" smtClean="0">
                <a:effectLst/>
              </a:rPr>
              <a:t>Expenses</a:t>
            </a:r>
            <a:endParaRPr lang="en-IN" dirty="0"/>
          </a:p>
        </c:rich>
      </c:tx>
      <c:layout>
        <c:manualLayout>
          <c:xMode val="edge"/>
          <c:yMode val="edge"/>
          <c:x val="0.80615489433050835"/>
          <c:y val="1.9460741325527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Sheet1!$B$2:$B$6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600</c:v>
                </c:pt>
                <c:pt idx="1">
                  <c:v>200</c:v>
                </c:pt>
                <c:pt idx="2">
                  <c:v>400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Sheet1!$C$2:$C$6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1000</c:v>
                </c:pt>
                <c:pt idx="1">
                  <c:v>100</c:v>
                </c:pt>
                <c:pt idx="2">
                  <c:v>600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Sheet1!$D$2:$D$6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1000</c:v>
                </c:pt>
                <c:pt idx="1">
                  <c:v>500</c:v>
                </c:pt>
                <c:pt idx="2">
                  <c:v>300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Sheet1!$E$2:$E$6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500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Sheet1!$F$2:$F$6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800</c:v>
                </c:pt>
                <c:pt idx="1">
                  <c:v>300</c:v>
                </c:pt>
                <c:pt idx="2">
                  <c:v>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Sheet1!$G$2:$G$6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</c:v>
                </c:pt>
                <c:pt idx="1">
                  <c:v>50</c:v>
                </c:pt>
                <c:pt idx="2">
                  <c:v>150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Sheet1!$H$2:$H$6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8000</c:v>
                </c:pt>
                <c:pt idx="1">
                  <c:v>500</c:v>
                </c:pt>
                <c:pt idx="2">
                  <c:v>500</c:v>
                </c:pt>
                <c:pt idx="3">
                  <c:v>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Sheet1!$I$2:$I$6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2000</c:v>
                </c:pt>
                <c:pt idx="1">
                  <c:v>500</c:v>
                </c:pt>
                <c:pt idx="2">
                  <c:v>500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Sheet1!$J$2:$J$6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</c:v>
                </c:pt>
                <c:pt idx="1">
                  <c:v>200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Sheet1!$K$2:$K$6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700</c:v>
                </c:pt>
                <c:pt idx="1">
                  <c:v>200</c:v>
                </c:pt>
                <c:pt idx="2">
                  <c:v>100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849066587120389"/>
          <c:y val="9.1640630901910367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Day</a:t>
            </a:r>
            <a:r>
              <a:rPr lang="en-IN" baseline="0" dirty="0" smtClean="0"/>
              <a:t> 4</a:t>
            </a:r>
            <a:endParaRPr lang="en-IN" dirty="0"/>
          </a:p>
        </c:rich>
      </c:tx>
      <c:layout>
        <c:manualLayout>
          <c:xMode val="edge"/>
          <c:yMode val="edge"/>
          <c:x val="0.84428582134647023"/>
          <c:y val="0.498194977933511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Sheet1!$B$2:$B$4</c:f>
              <c:numCache>
                <c:formatCode>_("₹"* #,##0.00_);_("₹"* \(#,##0.00\);_("₹"* "-"??_);_(@_)</c:formatCode>
                <c:ptCount val="3"/>
                <c:pt idx="0">
                  <c:v>900</c:v>
                </c:pt>
                <c:pt idx="1">
                  <c:v>1000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Sheet1!$C$2:$C$4</c:f>
              <c:numCache>
                <c:formatCode>_("₹"* #,##0.00_);_("₹"* \(#,##0.00\);_("₹"* "-"??_);_(@_)</c:formatCode>
                <c:ptCount val="3"/>
                <c:pt idx="0">
                  <c:v>400</c:v>
                </c:pt>
                <c:pt idx="1">
                  <c:v>2000</c:v>
                </c:pt>
                <c:pt idx="2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Sheet1!$D$2:$D$4</c:f>
              <c:numCache>
                <c:formatCode>_("₹"* #,##0.00_);_("₹"* \(#,##0.00\);_("₹"* "-"??_);_(@_)</c:formatCode>
                <c:ptCount val="3"/>
                <c:pt idx="0">
                  <c:v>100</c:v>
                </c:pt>
                <c:pt idx="1">
                  <c:v>1500</c:v>
                </c:pt>
                <c:pt idx="2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Sheet1!$E$2:$E$4</c:f>
              <c:numCache>
                <c:formatCode>_("₹"* #,##0.00_);_("₹"* \(#,##0.00\);_("₹"* "-"??_);_(@_)</c:formatCode>
                <c:ptCount val="3"/>
                <c:pt idx="0">
                  <c:v>200</c:v>
                </c:pt>
                <c:pt idx="1">
                  <c:v>1600</c:v>
                </c:pt>
                <c:pt idx="2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Sheet1!$F$2:$F$4</c:f>
              <c:numCache>
                <c:formatCode>_("₹"* #,##0.00_);_("₹"* \(#,##0.00\);_("₹"* "-"??_);_(@_)</c:formatCode>
                <c:ptCount val="3"/>
                <c:pt idx="0">
                  <c:v>300</c:v>
                </c:pt>
                <c:pt idx="1">
                  <c:v>2200</c:v>
                </c:pt>
                <c:pt idx="2">
                  <c:v>1900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Sheet1!$G$2:$G$4</c:f>
              <c:numCache>
                <c:formatCode>_("₹"* #,##0.00_);_("₹"* \(#,##0.00\);_("₹"* "-"??_);_(@_)</c:formatCode>
                <c:ptCount val="3"/>
                <c:pt idx="0">
                  <c:v>200</c:v>
                </c:pt>
                <c:pt idx="1">
                  <c:v>1400</c:v>
                </c:pt>
                <c:pt idx="2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Sheet1!$H$2:$H$4</c:f>
              <c:numCache>
                <c:formatCode>_("₹"* #,##0.00_);_("₹"* \(#,##0.00\);_("₹"* "-"??_);_(@_)</c:formatCode>
                <c:ptCount val="3"/>
                <c:pt idx="0">
                  <c:v>5000</c:v>
                </c:pt>
                <c:pt idx="1">
                  <c:v>15000</c:v>
                </c:pt>
                <c:pt idx="2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Sheet1!$I$2:$I$4</c:f>
              <c:numCache>
                <c:formatCode>_("₹"* #,##0.00_);_("₹"* \(#,##0.00\);_("₹"* "-"??_);_(@_)</c:formatCode>
                <c:ptCount val="3"/>
                <c:pt idx="0">
                  <c:v>100</c:v>
                </c:pt>
                <c:pt idx="1">
                  <c:v>3000</c:v>
                </c:pt>
                <c:pt idx="2">
                  <c:v>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Sheet1!$J$2:$J$4</c:f>
              <c:numCache>
                <c:formatCode>_("₹"* #,##0.00_);_("₹"* \(#,##0.00\);_("₹"* "-"??_);_(@_)</c:formatCode>
                <c:ptCount val="3"/>
                <c:pt idx="0">
                  <c:v>2000</c:v>
                </c:pt>
                <c:pt idx="1">
                  <c:v>3500</c:v>
                </c:pt>
                <c:pt idx="2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Sheet1!$K$2:$K$4</c:f>
              <c:numCache>
                <c:formatCode>_("₹"* #,##0.00_);_("₹"* \(#,##0.00\);_("₹"* "-"??_);_(@_)</c:formatCode>
                <c:ptCount val="3"/>
                <c:pt idx="0">
                  <c:v>400</c:v>
                </c:pt>
                <c:pt idx="1">
                  <c:v>3200</c:v>
                </c:pt>
                <c:pt idx="2">
                  <c:v>2800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3984876114113194"/>
          <c:y val="0.56259057097968279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Saving</a:t>
            </a:r>
            <a:endParaRPr lang="en-IN" dirty="0"/>
          </a:p>
        </c:rich>
      </c:tx>
      <c:layout>
        <c:manualLayout>
          <c:xMode val="edge"/>
          <c:yMode val="edge"/>
          <c:x val="0.82999250469599561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Sheet1!$J$2:$J$5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2800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78348325517973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Income</a:t>
            </a:r>
            <a:endParaRPr lang="en-IN" dirty="0"/>
          </a:p>
        </c:rich>
      </c:tx>
      <c:layout>
        <c:manualLayout>
          <c:xMode val="edge"/>
          <c:yMode val="edge"/>
          <c:x val="0.8406715523309598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0</c:v>
                </c:pt>
                <c:pt idx="2">
                  <c:v>1000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0</c:v>
                </c:pt>
                <c:pt idx="2">
                  <c:v>2000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1500</c:v>
                </c:pt>
                <c:pt idx="1">
                  <c:v>0</c:v>
                </c:pt>
                <c:pt idx="2">
                  <c:v>1500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1600</c:v>
                </c:pt>
                <c:pt idx="1">
                  <c:v>0</c:v>
                </c:pt>
                <c:pt idx="2">
                  <c:v>1600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2200</c:v>
                </c:pt>
                <c:pt idx="1">
                  <c:v>0</c:v>
                </c:pt>
                <c:pt idx="2">
                  <c:v>2200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  <c:pt idx="1">
                  <c:v>0</c:v>
                </c:pt>
                <c:pt idx="2">
                  <c:v>1400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15000</c:v>
                </c:pt>
                <c:pt idx="1">
                  <c:v>12000</c:v>
                </c:pt>
                <c:pt idx="2">
                  <c:v>0</c:v>
                </c:pt>
                <c:pt idx="3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3000</c:v>
                </c:pt>
                <c:pt idx="1">
                  <c:v>0</c:v>
                </c:pt>
                <c:pt idx="2">
                  <c:v>3000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3500</c:v>
                </c:pt>
                <c:pt idx="1">
                  <c:v>0</c:v>
                </c:pt>
                <c:pt idx="2">
                  <c:v>3500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3200</c:v>
                </c:pt>
                <c:pt idx="1">
                  <c:v>0</c:v>
                </c:pt>
                <c:pt idx="2">
                  <c:v>3200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411836420955024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b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0" i="0" u="none" strike="noStrike" baseline="0" dirty="0" smtClean="0">
                <a:effectLst/>
              </a:rPr>
              <a:t>Expenses</a:t>
            </a:r>
            <a:endParaRPr lang="en-IN" dirty="0"/>
          </a:p>
        </c:rich>
      </c:tx>
      <c:layout>
        <c:manualLayout>
          <c:xMode val="edge"/>
          <c:yMode val="edge"/>
          <c:x val="0.80615489433050835"/>
          <c:y val="1.9460741325527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Sheet1!$B$2:$B$6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900</c:v>
                </c:pt>
                <c:pt idx="1">
                  <c:v>300</c:v>
                </c:pt>
                <c:pt idx="2">
                  <c:v>400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Sheet1!$C$2:$C$6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400</c:v>
                </c:pt>
                <c:pt idx="1">
                  <c:v>100</c:v>
                </c:pt>
                <c:pt idx="2">
                  <c:v>300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Sheet1!$D$2:$D$6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100</c:v>
                </c:pt>
                <c:pt idx="1">
                  <c:v>0</c:v>
                </c:pt>
                <c:pt idx="2">
                  <c:v>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Sheet1!$E$2:$E$6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Sheet1!$F$2:$F$6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</c:v>
                </c:pt>
                <c:pt idx="1">
                  <c:v>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Sheet1!$G$2:$G$6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</c:v>
                </c:pt>
                <c:pt idx="1">
                  <c:v>50</c:v>
                </c:pt>
                <c:pt idx="2">
                  <c:v>150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Sheet1!$H$2:$H$6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5000</c:v>
                </c:pt>
                <c:pt idx="1">
                  <c:v>500</c:v>
                </c:pt>
                <c:pt idx="2">
                  <c:v>1000</c:v>
                </c:pt>
                <c:pt idx="3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Sheet1!$I$2:$I$6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100</c:v>
                </c:pt>
                <c:pt idx="1">
                  <c:v>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Sheet1!$J$2:$J$6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Sheet1!$K$2:$K$6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400</c:v>
                </c:pt>
                <c:pt idx="1">
                  <c:v>200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849066587120389"/>
          <c:y val="9.1640630901910367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Day</a:t>
            </a:r>
            <a:r>
              <a:rPr lang="en-IN" baseline="0" dirty="0" smtClean="0"/>
              <a:t> 5</a:t>
            </a:r>
            <a:endParaRPr lang="en-IN" dirty="0"/>
          </a:p>
        </c:rich>
      </c:tx>
      <c:layout>
        <c:manualLayout>
          <c:xMode val="edge"/>
          <c:yMode val="edge"/>
          <c:x val="0.84428582134647023"/>
          <c:y val="0.498194977933511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Sheet1!$B$2:$B$4</c:f>
              <c:numCache>
                <c:formatCode>_("₹"* #,##0.00_);_("₹"* \(#,##0.00\);_("₹"* "-"??_);_(@_)</c:formatCode>
                <c:ptCount val="3"/>
                <c:pt idx="0">
                  <c:v>200</c:v>
                </c:pt>
                <c:pt idx="1">
                  <c:v>1000</c:v>
                </c:pt>
                <c:pt idx="2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Sheet1!$C$2:$C$4</c:f>
              <c:numCache>
                <c:formatCode>_("₹"* #,##0.00_);_("₹"* \(#,##0.00\);_("₹"* "-"??_);_(@_)</c:formatCode>
                <c:ptCount val="3"/>
                <c:pt idx="0">
                  <c:v>900</c:v>
                </c:pt>
                <c:pt idx="1">
                  <c:v>2000</c:v>
                </c:pt>
                <c:pt idx="2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Sheet1!$D$2:$D$4</c:f>
              <c:numCache>
                <c:formatCode>_("₹"* #,##0.00_);_("₹"* \(#,##0.00\);_("₹"* "-"??_);_(@_)</c:formatCode>
                <c:ptCount val="3"/>
                <c:pt idx="0">
                  <c:v>100</c:v>
                </c:pt>
                <c:pt idx="1">
                  <c:v>1500</c:v>
                </c:pt>
                <c:pt idx="2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Sheet1!$E$2:$E$4</c:f>
              <c:numCache>
                <c:formatCode>_("₹"* #,##0.00_);_("₹"* \(#,##0.00\);_("₹"* "-"??_);_(@_)</c:formatCode>
                <c:ptCount val="3"/>
                <c:pt idx="0">
                  <c:v>200</c:v>
                </c:pt>
                <c:pt idx="1">
                  <c:v>1600</c:v>
                </c:pt>
                <c:pt idx="2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Sheet1!$F$2:$F$4</c:f>
              <c:numCache>
                <c:formatCode>_("₹"* #,##0.00_);_("₹"* \(#,##0.00\);_("₹"* "-"??_);_(@_)</c:formatCode>
                <c:ptCount val="3"/>
                <c:pt idx="0">
                  <c:v>400</c:v>
                </c:pt>
                <c:pt idx="1">
                  <c:v>2200</c:v>
                </c:pt>
                <c:pt idx="2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Sheet1!$G$2:$G$4</c:f>
              <c:numCache>
                <c:formatCode>_("₹"* #,##0.00_);_("₹"* \(#,##0.00\);_("₹"* "-"??_);_(@_)</c:formatCode>
                <c:ptCount val="3"/>
                <c:pt idx="0">
                  <c:v>300</c:v>
                </c:pt>
                <c:pt idx="1">
                  <c:v>1400</c:v>
                </c:pt>
                <c:pt idx="2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Sheet1!$H$2:$H$4</c:f>
              <c:numCache>
                <c:formatCode>_("₹"* #,##0.00_);_("₹"* \(#,##0.00\);_("₹"* "-"??_);_(@_)</c:formatCode>
                <c:ptCount val="3"/>
                <c:pt idx="0">
                  <c:v>3000</c:v>
                </c:pt>
                <c:pt idx="1">
                  <c:v>5000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Sheet1!$I$2:$I$4</c:f>
              <c:numCache>
                <c:formatCode>_("₹"* #,##0.00_);_("₹"* \(#,##0.00\);_("₹"* "-"??_);_(@_)</c:formatCode>
                <c:ptCount val="3"/>
                <c:pt idx="0">
                  <c:v>2000</c:v>
                </c:pt>
                <c:pt idx="1">
                  <c:v>3000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Sheet1!$J$2:$J$4</c:f>
              <c:numCache>
                <c:formatCode>_("₹"* #,##0.00_);_("₹"* \(#,##0.00\);_("₹"* "-"??_);_(@_)</c:formatCode>
                <c:ptCount val="3"/>
                <c:pt idx="0">
                  <c:v>1600</c:v>
                </c:pt>
                <c:pt idx="1">
                  <c:v>3500</c:v>
                </c:pt>
                <c:pt idx="2">
                  <c:v>1900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Sheet1!$K$2:$K$4</c:f>
              <c:numCache>
                <c:formatCode>_("₹"* #,##0.00_);_("₹"* \(#,##0.00\);_("₹"* "-"??_);_(@_)</c:formatCode>
                <c:ptCount val="3"/>
                <c:pt idx="0">
                  <c:v>700</c:v>
                </c:pt>
                <c:pt idx="1">
                  <c:v>3200</c:v>
                </c:pt>
                <c:pt idx="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3984876114113194"/>
          <c:y val="0.56259057097968279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Saving</a:t>
            </a:r>
            <a:endParaRPr lang="en-IN" dirty="0"/>
          </a:p>
        </c:rich>
      </c:tx>
      <c:layout>
        <c:manualLayout>
          <c:xMode val="edge"/>
          <c:yMode val="edge"/>
          <c:x val="0.82999250469599561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Sheet1!$J$2:$J$5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78348325517973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Income</a:t>
            </a:r>
            <a:endParaRPr lang="en-IN" dirty="0"/>
          </a:p>
        </c:rich>
      </c:tx>
      <c:layout>
        <c:manualLayout>
          <c:xMode val="edge"/>
          <c:yMode val="edge"/>
          <c:x val="0.8406715523309598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0</c:v>
                </c:pt>
                <c:pt idx="2">
                  <c:v>1000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0</c:v>
                </c:pt>
                <c:pt idx="2">
                  <c:v>2000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1500</c:v>
                </c:pt>
                <c:pt idx="1">
                  <c:v>0</c:v>
                </c:pt>
                <c:pt idx="2">
                  <c:v>1500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1600</c:v>
                </c:pt>
                <c:pt idx="1">
                  <c:v>0</c:v>
                </c:pt>
                <c:pt idx="2">
                  <c:v>1600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2200</c:v>
                </c:pt>
                <c:pt idx="1">
                  <c:v>0</c:v>
                </c:pt>
                <c:pt idx="2">
                  <c:v>2200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  <c:pt idx="1">
                  <c:v>0</c:v>
                </c:pt>
                <c:pt idx="2">
                  <c:v>1400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5000</c:v>
                </c:pt>
                <c:pt idx="1">
                  <c:v>3000</c:v>
                </c:pt>
                <c:pt idx="2">
                  <c:v>0</c:v>
                </c:pt>
                <c:pt idx="3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3000</c:v>
                </c:pt>
                <c:pt idx="1">
                  <c:v>0</c:v>
                </c:pt>
                <c:pt idx="2">
                  <c:v>3000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3500</c:v>
                </c:pt>
                <c:pt idx="1">
                  <c:v>0</c:v>
                </c:pt>
                <c:pt idx="2">
                  <c:v>3500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3200</c:v>
                </c:pt>
                <c:pt idx="1">
                  <c:v>0</c:v>
                </c:pt>
                <c:pt idx="2">
                  <c:v>3200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411836420955024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Saving</a:t>
            </a:r>
            <a:endParaRPr lang="en-IN" dirty="0"/>
          </a:p>
        </c:rich>
      </c:tx>
      <c:layout>
        <c:manualLayout>
          <c:xMode val="edge"/>
          <c:yMode val="edge"/>
          <c:x val="0.82999250469599561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Sheet1!$J$2:$J$5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78348325517973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b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0" i="0" u="none" strike="noStrike" baseline="0" dirty="0" smtClean="0">
                <a:effectLst/>
              </a:rPr>
              <a:t>Expenses</a:t>
            </a:r>
            <a:endParaRPr lang="en-IN" dirty="0"/>
          </a:p>
        </c:rich>
      </c:tx>
      <c:layout>
        <c:manualLayout>
          <c:xMode val="edge"/>
          <c:yMode val="edge"/>
          <c:x val="0.80615489433050835"/>
          <c:y val="1.9460741325527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Sheet1!$B$2:$B$6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</c:v>
                </c:pt>
                <c:pt idx="1">
                  <c:v>100</c:v>
                </c:pt>
                <c:pt idx="2">
                  <c:v>50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Sheet1!$C$2:$C$6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900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Sheet1!$D$2:$D$6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100</c:v>
                </c:pt>
                <c:pt idx="1">
                  <c:v>50</c:v>
                </c:pt>
                <c:pt idx="2">
                  <c:v>50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Sheet1!$E$2:$E$6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Sheet1!$F$2:$F$6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400</c:v>
                </c:pt>
                <c:pt idx="1">
                  <c:v>50</c:v>
                </c:pt>
                <c:pt idx="2">
                  <c:v>200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Sheet1!$G$2:$G$6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</c:v>
                </c:pt>
                <c:pt idx="1">
                  <c:v>50</c:v>
                </c:pt>
                <c:pt idx="2">
                  <c:v>150</c:v>
                </c:pt>
                <c:pt idx="3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Sheet1!$H$2:$H$6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3000</c:v>
                </c:pt>
                <c:pt idx="1">
                  <c:v>1000</c:v>
                </c:pt>
                <c:pt idx="2">
                  <c:v>500</c:v>
                </c:pt>
                <c:pt idx="3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Sheet1!$I$2:$I$6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2000</c:v>
                </c:pt>
                <c:pt idx="1">
                  <c:v>500</c:v>
                </c:pt>
                <c:pt idx="2">
                  <c:v>1000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Sheet1!$J$2:$J$6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1600</c:v>
                </c:pt>
                <c:pt idx="1">
                  <c:v>400</c:v>
                </c:pt>
                <c:pt idx="2">
                  <c:v>600</c:v>
                </c:pt>
                <c:pt idx="3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Sheet1!$K$2:$K$6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700</c:v>
                </c:pt>
                <c:pt idx="1">
                  <c:v>300</c:v>
                </c:pt>
                <c:pt idx="2">
                  <c:v>100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849066587120389"/>
          <c:y val="9.1640630901910367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Day</a:t>
            </a:r>
            <a:r>
              <a:rPr lang="en-IN" baseline="0" dirty="0" smtClean="0"/>
              <a:t> 6</a:t>
            </a:r>
            <a:endParaRPr lang="en-IN" dirty="0"/>
          </a:p>
        </c:rich>
      </c:tx>
      <c:layout>
        <c:manualLayout>
          <c:xMode val="edge"/>
          <c:yMode val="edge"/>
          <c:x val="0.84428582134647023"/>
          <c:y val="0.498194977933511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Sheet1!$B$2:$B$4</c:f>
              <c:numCache>
                <c:formatCode>_("₹"* #,##0.00_);_("₹"* \(#,##0.00\);_("₹"* "-"??_);_(@_)</c:formatCode>
                <c:ptCount val="3"/>
                <c:pt idx="0">
                  <c:v>200</c:v>
                </c:pt>
                <c:pt idx="1">
                  <c:v>1000</c:v>
                </c:pt>
                <c:pt idx="2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Sheet1!$C$2:$C$4</c:f>
              <c:numCache>
                <c:formatCode>_("₹"* #,##0.00_);_("₹"* \(#,##0.00\);_("₹"* "-"??_);_(@_)</c:formatCode>
                <c:ptCount val="3"/>
                <c:pt idx="0">
                  <c:v>900</c:v>
                </c:pt>
                <c:pt idx="1">
                  <c:v>2000</c:v>
                </c:pt>
                <c:pt idx="2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Sheet1!$D$2:$D$4</c:f>
              <c:numCache>
                <c:formatCode>_("₹"* #,##0.00_);_("₹"* \(#,##0.00\);_("₹"* "-"??_);_(@_)</c:formatCode>
                <c:ptCount val="3"/>
                <c:pt idx="0">
                  <c:v>300</c:v>
                </c:pt>
                <c:pt idx="1">
                  <c:v>1500</c:v>
                </c:pt>
                <c:pt idx="2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Sheet1!$E$2:$E$4</c:f>
              <c:numCache>
                <c:formatCode>_("₹"* #,##0.00_);_("₹"* \(#,##0.00\);_("₹"* "-"??_);_(@_)</c:formatCode>
                <c:ptCount val="3"/>
                <c:pt idx="0">
                  <c:v>300</c:v>
                </c:pt>
                <c:pt idx="1">
                  <c:v>1600</c:v>
                </c:pt>
                <c:pt idx="2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Sheet1!$F$2:$F$4</c:f>
              <c:numCache>
                <c:formatCode>_("₹"* #,##0.00_);_("₹"* \(#,##0.00\);_("₹"* "-"??_);_(@_)</c:formatCode>
                <c:ptCount val="3"/>
                <c:pt idx="0">
                  <c:v>400</c:v>
                </c:pt>
                <c:pt idx="1">
                  <c:v>2200</c:v>
                </c:pt>
                <c:pt idx="2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Sheet1!$G$2:$G$4</c:f>
              <c:numCache>
                <c:formatCode>_("₹"* #,##0.00_);_("₹"* \(#,##0.00\);_("₹"* "-"??_);_(@_)</c:formatCode>
                <c:ptCount val="3"/>
                <c:pt idx="0">
                  <c:v>700</c:v>
                </c:pt>
                <c:pt idx="1">
                  <c:v>1400</c:v>
                </c:pt>
                <c:pt idx="2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Sheet1!$H$2:$H$4</c:f>
              <c:numCache>
                <c:formatCode>_("₹"* #,##0.00_);_("₹"* \(#,##0.00\);_("₹"* "-"??_);_(@_)</c:formatCode>
                <c:ptCount val="3"/>
                <c:pt idx="0">
                  <c:v>600</c:v>
                </c:pt>
                <c:pt idx="1">
                  <c:v>1000</c:v>
                </c:pt>
                <c:pt idx="2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Sheet1!$I$2:$I$4</c:f>
              <c:numCache>
                <c:formatCode>_("₹"* #,##0.00_);_("₹"* \(#,##0.00\);_("₹"* "-"??_);_(@_)</c:formatCode>
                <c:ptCount val="3"/>
                <c:pt idx="0">
                  <c:v>2000</c:v>
                </c:pt>
                <c:pt idx="1">
                  <c:v>3000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Sheet1!$J$2:$J$4</c:f>
              <c:numCache>
                <c:formatCode>_("₹"* #,##0.00_);_("₹"* \(#,##0.00\);_("₹"* "-"??_);_(@_)</c:formatCode>
                <c:ptCount val="3"/>
                <c:pt idx="0">
                  <c:v>600</c:v>
                </c:pt>
                <c:pt idx="1">
                  <c:v>3500</c:v>
                </c:pt>
                <c:pt idx="2">
                  <c:v>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Sheet1!$K$2:$K$4</c:f>
              <c:numCache>
                <c:formatCode>_("₹"* #,##0.00_);_("₹"* \(#,##0.00\);_("₹"* "-"??_);_(@_)</c:formatCode>
                <c:ptCount val="3"/>
                <c:pt idx="0">
                  <c:v>700</c:v>
                </c:pt>
                <c:pt idx="1">
                  <c:v>3200</c:v>
                </c:pt>
                <c:pt idx="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3984876114113194"/>
          <c:y val="0.56259057097968279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Saving</a:t>
            </a:r>
            <a:endParaRPr lang="en-IN" dirty="0"/>
          </a:p>
        </c:rich>
      </c:tx>
      <c:layout>
        <c:manualLayout>
          <c:xMode val="edge"/>
          <c:yMode val="edge"/>
          <c:x val="0.82999250469599561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Sheet1!$J$2:$J$5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78348325517973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Income</a:t>
            </a:r>
            <a:endParaRPr lang="en-IN" dirty="0"/>
          </a:p>
        </c:rich>
      </c:tx>
      <c:layout>
        <c:manualLayout>
          <c:xMode val="edge"/>
          <c:yMode val="edge"/>
          <c:x val="0.8406715523309598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0</c:v>
                </c:pt>
                <c:pt idx="2">
                  <c:v>1000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0</c:v>
                </c:pt>
                <c:pt idx="2">
                  <c:v>2000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1500</c:v>
                </c:pt>
                <c:pt idx="1">
                  <c:v>0</c:v>
                </c:pt>
                <c:pt idx="2">
                  <c:v>1500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1600</c:v>
                </c:pt>
                <c:pt idx="1">
                  <c:v>0</c:v>
                </c:pt>
                <c:pt idx="2">
                  <c:v>1600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2200</c:v>
                </c:pt>
                <c:pt idx="1">
                  <c:v>0</c:v>
                </c:pt>
                <c:pt idx="2">
                  <c:v>2200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  <c:pt idx="1">
                  <c:v>0</c:v>
                </c:pt>
                <c:pt idx="2">
                  <c:v>1400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500</c:v>
                </c:pt>
                <c:pt idx="2">
                  <c:v>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3000</c:v>
                </c:pt>
                <c:pt idx="1">
                  <c:v>0</c:v>
                </c:pt>
                <c:pt idx="2">
                  <c:v>3000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3500</c:v>
                </c:pt>
                <c:pt idx="1">
                  <c:v>0</c:v>
                </c:pt>
                <c:pt idx="2">
                  <c:v>3500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3200</c:v>
                </c:pt>
                <c:pt idx="1">
                  <c:v>0</c:v>
                </c:pt>
                <c:pt idx="2">
                  <c:v>3200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411836420955024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b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0" i="0" u="none" strike="noStrike" baseline="0" dirty="0" smtClean="0">
                <a:effectLst/>
              </a:rPr>
              <a:t>Expenses</a:t>
            </a:r>
            <a:endParaRPr lang="en-IN" dirty="0"/>
          </a:p>
        </c:rich>
      </c:tx>
      <c:layout>
        <c:manualLayout>
          <c:xMode val="edge"/>
          <c:yMode val="edge"/>
          <c:x val="0.80615489433050835"/>
          <c:y val="1.9460741325527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Sheet1!$B$2:$B$6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</c:v>
                </c:pt>
                <c:pt idx="1">
                  <c:v>100</c:v>
                </c:pt>
                <c:pt idx="2">
                  <c:v>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Sheet1!$C$2:$C$6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900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Sheet1!$D$2:$D$6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</c:v>
                </c:pt>
                <c:pt idx="1">
                  <c:v>100</c:v>
                </c:pt>
                <c:pt idx="2">
                  <c:v>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Sheet1!$E$2:$E$6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</c:v>
                </c:pt>
                <c:pt idx="1">
                  <c:v>100</c:v>
                </c:pt>
                <c:pt idx="2">
                  <c:v>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Sheet1!$F$2:$F$6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400</c:v>
                </c:pt>
                <c:pt idx="1">
                  <c:v>100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Sheet1!$G$2:$G$6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700</c:v>
                </c:pt>
                <c:pt idx="1">
                  <c:v>300</c:v>
                </c:pt>
                <c:pt idx="2">
                  <c:v>100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Sheet1!$H$2:$H$6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600</c:v>
                </c:pt>
                <c:pt idx="1">
                  <c:v>300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Sheet1!$I$2:$I$6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2000</c:v>
                </c:pt>
                <c:pt idx="1">
                  <c:v>500</c:v>
                </c:pt>
                <c:pt idx="2">
                  <c:v>500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Sheet1!$J$2:$J$6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600</c:v>
                </c:pt>
                <c:pt idx="1">
                  <c:v>300</c:v>
                </c:pt>
                <c:pt idx="2">
                  <c:v>100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Sheet1!$K$2:$K$6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700</c:v>
                </c:pt>
                <c:pt idx="1">
                  <c:v>300</c:v>
                </c:pt>
                <c:pt idx="2">
                  <c:v>100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849066587120389"/>
          <c:y val="9.1640630901910367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Day</a:t>
            </a:r>
            <a:r>
              <a:rPr lang="en-IN" baseline="0" dirty="0" smtClean="0"/>
              <a:t> 7</a:t>
            </a:r>
            <a:endParaRPr lang="en-IN" dirty="0"/>
          </a:p>
        </c:rich>
      </c:tx>
      <c:layout>
        <c:manualLayout>
          <c:xMode val="edge"/>
          <c:yMode val="edge"/>
          <c:x val="0.84428582134647023"/>
          <c:y val="0.498194977933511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Sheet1!$B$2:$B$4</c:f>
              <c:numCache>
                <c:formatCode>_("₹"* #,##0.00_);_("₹"* \(#,##0.00\);_("₹"* "-"??_);_(@_)</c:formatCode>
                <c:ptCount val="3"/>
                <c:pt idx="0">
                  <c:v>500</c:v>
                </c:pt>
                <c:pt idx="1">
                  <c:v>1000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Sheet1!$C$2:$C$4</c:f>
              <c:numCache>
                <c:formatCode>_("₹"* #,##0.00_);_("₹"* \(#,##0.00\);_("₹"* "-"??_);_(@_)</c:formatCode>
                <c:ptCount val="3"/>
                <c:pt idx="0">
                  <c:v>500</c:v>
                </c:pt>
                <c:pt idx="1">
                  <c:v>2000</c:v>
                </c:pt>
                <c:pt idx="2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Sheet1!$D$2:$D$4</c:f>
              <c:numCache>
                <c:formatCode>_("₹"* #,##0.00_);_("₹"* \(#,##0.00\);_("₹"* "-"??_);_(@_)</c:formatCode>
                <c:ptCount val="3"/>
                <c:pt idx="0">
                  <c:v>100</c:v>
                </c:pt>
                <c:pt idx="1">
                  <c:v>1500</c:v>
                </c:pt>
                <c:pt idx="2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Sheet1!$E$2:$E$4</c:f>
              <c:numCache>
                <c:formatCode>_("₹"* #,##0.00_);_("₹"* \(#,##0.00\);_("₹"* "-"??_);_(@_)</c:formatCode>
                <c:ptCount val="3"/>
                <c:pt idx="0">
                  <c:v>700</c:v>
                </c:pt>
                <c:pt idx="1">
                  <c:v>1600</c:v>
                </c:pt>
                <c:pt idx="2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Sheet1!$F$2:$F$4</c:f>
              <c:numCache>
                <c:formatCode>_("₹"* #,##0.00_);_("₹"* \(#,##0.00\);_("₹"* "-"??_);_(@_)</c:formatCode>
                <c:ptCount val="3"/>
                <c:pt idx="0">
                  <c:v>400</c:v>
                </c:pt>
                <c:pt idx="1">
                  <c:v>2200</c:v>
                </c:pt>
                <c:pt idx="2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Sheet1!$G$2:$G$4</c:f>
              <c:numCache>
                <c:formatCode>_("₹"* #,##0.00_);_("₹"* \(#,##0.00\);_("₹"* "-"??_);_(@_)</c:formatCode>
                <c:ptCount val="3"/>
                <c:pt idx="0">
                  <c:v>700</c:v>
                </c:pt>
                <c:pt idx="1">
                  <c:v>1400</c:v>
                </c:pt>
                <c:pt idx="2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Sheet1!$H$2:$H$4</c:f>
              <c:numCache>
                <c:formatCode>_("₹"* #,##0.00_);_("₹"* \(#,##0.00\);_("₹"* "-"??_);_(@_)</c:formatCode>
                <c:ptCount val="3"/>
                <c:pt idx="0">
                  <c:v>1000</c:v>
                </c:pt>
                <c:pt idx="1">
                  <c:v>1000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Sheet1!$I$2:$I$4</c:f>
              <c:numCache>
                <c:formatCode>_("₹"* #,##0.00_);_("₹"* \(#,##0.00\);_("₹"* "-"??_);_(@_)</c:formatCode>
                <c:ptCount val="3"/>
                <c:pt idx="0">
                  <c:v>600</c:v>
                </c:pt>
                <c:pt idx="1">
                  <c:v>3000</c:v>
                </c:pt>
                <c:pt idx="2">
                  <c:v>2400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Sheet1!$J$2:$J$4</c:f>
              <c:numCache>
                <c:formatCode>_("₹"* #,##0.00_);_("₹"* \(#,##0.00\);_("₹"* "-"??_);_(@_)</c:formatCode>
                <c:ptCount val="3"/>
                <c:pt idx="0">
                  <c:v>3000</c:v>
                </c:pt>
                <c:pt idx="1">
                  <c:v>3500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Sheet1!$K$2:$K$4</c:f>
              <c:numCache>
                <c:formatCode>_("₹"* #,##0.00_);_("₹"* \(#,##0.00\);_("₹"* "-"??_);_(@_)</c:formatCode>
                <c:ptCount val="3"/>
                <c:pt idx="0">
                  <c:v>750</c:v>
                </c:pt>
                <c:pt idx="1">
                  <c:v>3200</c:v>
                </c:pt>
                <c:pt idx="2">
                  <c:v>2450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3984876114113194"/>
          <c:y val="0.56259057097968279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Saving</a:t>
            </a:r>
            <a:endParaRPr lang="en-IN" dirty="0"/>
          </a:p>
        </c:rich>
      </c:tx>
      <c:layout>
        <c:manualLayout>
          <c:xMode val="edge"/>
          <c:yMode val="edge"/>
          <c:x val="0.82999250469599561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2400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Sheet1!$J$2:$J$5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2450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78348325517973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Income</a:t>
            </a:r>
            <a:endParaRPr lang="en-IN" dirty="0"/>
          </a:p>
        </c:rich>
      </c:tx>
      <c:layout>
        <c:manualLayout>
          <c:xMode val="edge"/>
          <c:yMode val="edge"/>
          <c:x val="0.8406715523309598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0</c:v>
                </c:pt>
                <c:pt idx="2">
                  <c:v>1000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0</c:v>
                </c:pt>
                <c:pt idx="2">
                  <c:v>2000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1500</c:v>
                </c:pt>
                <c:pt idx="1">
                  <c:v>0</c:v>
                </c:pt>
                <c:pt idx="2">
                  <c:v>1500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1600</c:v>
                </c:pt>
                <c:pt idx="1">
                  <c:v>0</c:v>
                </c:pt>
                <c:pt idx="2">
                  <c:v>1600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2200</c:v>
                </c:pt>
                <c:pt idx="1">
                  <c:v>0</c:v>
                </c:pt>
                <c:pt idx="2">
                  <c:v>2200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  <c:pt idx="1">
                  <c:v>0</c:v>
                </c:pt>
                <c:pt idx="2">
                  <c:v>1400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1000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3000</c:v>
                </c:pt>
                <c:pt idx="1">
                  <c:v>0</c:v>
                </c:pt>
                <c:pt idx="2">
                  <c:v>3000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3500</c:v>
                </c:pt>
                <c:pt idx="1">
                  <c:v>0</c:v>
                </c:pt>
                <c:pt idx="2">
                  <c:v>3500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3200</c:v>
                </c:pt>
                <c:pt idx="1">
                  <c:v>0</c:v>
                </c:pt>
                <c:pt idx="2">
                  <c:v>3200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411836420955024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b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0" i="0" u="none" strike="noStrike" baseline="0" dirty="0" smtClean="0">
                <a:effectLst/>
              </a:rPr>
              <a:t>Expenses</a:t>
            </a:r>
            <a:endParaRPr lang="en-IN" dirty="0"/>
          </a:p>
        </c:rich>
      </c:tx>
      <c:layout>
        <c:manualLayout>
          <c:xMode val="edge"/>
          <c:yMode val="edge"/>
          <c:x val="0.80615489433050835"/>
          <c:y val="1.9460741325527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Sheet1!$B$2:$B$6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500</c:v>
                </c:pt>
                <c:pt idx="1">
                  <c:v>100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Sheet1!$C$2:$C$6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500</c:v>
                </c:pt>
                <c:pt idx="1">
                  <c:v>0</c:v>
                </c:pt>
                <c:pt idx="2">
                  <c:v>100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Sheet1!$D$2:$D$6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100</c:v>
                </c:pt>
                <c:pt idx="1">
                  <c:v>0</c:v>
                </c:pt>
                <c:pt idx="2">
                  <c:v>50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Sheet1!$E$2:$E$6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700</c:v>
                </c:pt>
                <c:pt idx="1">
                  <c:v>300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Sheet1!$F$2:$F$6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400</c:v>
                </c:pt>
                <c:pt idx="1">
                  <c:v>100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Sheet1!$G$2:$G$6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700</c:v>
                </c:pt>
                <c:pt idx="1">
                  <c:v>300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Sheet1!$H$2:$H$6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1000</c:v>
                </c:pt>
                <c:pt idx="1">
                  <c:v>500</c:v>
                </c:pt>
                <c:pt idx="2">
                  <c:v>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Sheet1!$I$2:$I$6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600</c:v>
                </c:pt>
                <c:pt idx="1">
                  <c:v>400</c:v>
                </c:pt>
                <c:pt idx="2">
                  <c:v>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Sheet1!$J$2:$J$6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3000</c:v>
                </c:pt>
                <c:pt idx="1">
                  <c:v>500</c:v>
                </c:pt>
                <c:pt idx="2">
                  <c:v>500</c:v>
                </c:pt>
                <c:pt idx="3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Sheet1!$K$2:$K$6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750</c:v>
                </c:pt>
                <c:pt idx="1">
                  <c:v>300</c:v>
                </c:pt>
                <c:pt idx="2">
                  <c:v>150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849066587120389"/>
          <c:y val="9.1640630901910367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7</a:t>
            </a:r>
            <a:r>
              <a:rPr lang="en-IN" baseline="0" dirty="0" smtClean="0"/>
              <a:t> Days Report of Savings, Income, Expenses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Expenses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Sheet1!$B$2:$B$8</c:f>
              <c:numCache>
                <c:formatCode>_ [$₹-4009]\ * #,##0.00_ ;_ [$₹-4009]\ * \-#,##0.00_ ;_ [$₹-4009]\ * "-"??_ ;_ @_ </c:formatCode>
                <c:ptCount val="7"/>
                <c:pt idx="0">
                  <c:v>9310</c:v>
                </c:pt>
                <c:pt idx="1">
                  <c:v>18700</c:v>
                </c:pt>
                <c:pt idx="2">
                  <c:v>15100</c:v>
                </c:pt>
                <c:pt idx="3">
                  <c:v>9600</c:v>
                </c:pt>
                <c:pt idx="4">
                  <c:v>9600</c:v>
                </c:pt>
                <c:pt idx="5">
                  <c:v>6700</c:v>
                </c:pt>
                <c:pt idx="6">
                  <c:v>8250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DA-4B21-9BCF-C93B9E707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Sheet1!$C$2:$C$8</c:f>
              <c:numCache>
                <c:formatCode>_ [$₹-4009]\ * #,##0.00_ ;_ [$₹-4009]\ * \-#,##0.00_ ;_ [$₹-4009]\ * "-"??_ ;_ @_ </c:formatCode>
                <c:ptCount val="7"/>
                <c:pt idx="0" formatCode="General">
                  <c:v>24400</c:v>
                </c:pt>
                <c:pt idx="1">
                  <c:v>19400</c:v>
                </c:pt>
                <c:pt idx="2">
                  <c:v>19400</c:v>
                </c:pt>
                <c:pt idx="3">
                  <c:v>34400</c:v>
                </c:pt>
                <c:pt idx="4">
                  <c:v>34400</c:v>
                </c:pt>
                <c:pt idx="5">
                  <c:v>20400</c:v>
                </c:pt>
                <c:pt idx="6">
                  <c:v>20400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DA-4B21-9BCF-C93B9E707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Saving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Sheet1!$D$2:$D$8</c:f>
              <c:numCache>
                <c:formatCode>_ [$₹-4009]\ * #,##0.00_ ;_ [$₹-4009]\ * \-#,##0.00_ ;_ [$₹-4009]\ * "-"??_ ;_ @_ </c:formatCode>
                <c:ptCount val="7"/>
                <c:pt idx="0">
                  <c:v>15390</c:v>
                </c:pt>
                <c:pt idx="1">
                  <c:v>12500</c:v>
                </c:pt>
                <c:pt idx="2">
                  <c:v>12300</c:v>
                </c:pt>
                <c:pt idx="3">
                  <c:v>24800</c:v>
                </c:pt>
                <c:pt idx="4">
                  <c:v>24800</c:v>
                </c:pt>
                <c:pt idx="5">
                  <c:v>13700</c:v>
                </c:pt>
                <c:pt idx="6">
                  <c:v>12150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DA-4B21-9BCF-C93B9E707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39407056"/>
        <c:axId val="2039432848"/>
      </c:barChart>
      <c:catAx>
        <c:axId val="2039407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432848"/>
        <c:crosses val="autoZero"/>
        <c:auto val="1"/>
        <c:lblAlgn val="ctr"/>
        <c:lblOffset val="100"/>
        <c:noMultiLvlLbl val="0"/>
      </c:catAx>
      <c:valAx>
        <c:axId val="203943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[$₹-4009]\ * #,##0.00_ ;_ [$₹-4009]\ * \-#,##0.00_ ;_ [$₹-4009]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40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Income</a:t>
            </a:r>
            <a:endParaRPr lang="en-IN" dirty="0"/>
          </a:p>
        </c:rich>
      </c:tx>
      <c:layout>
        <c:manualLayout>
          <c:xMode val="edge"/>
          <c:yMode val="edge"/>
          <c:x val="0.81931345706103142"/>
          <c:y val="2.33528895906333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0</c:v>
                </c:pt>
                <c:pt idx="2">
                  <c:v>1000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0</c:v>
                </c:pt>
                <c:pt idx="2">
                  <c:v>2000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1500</c:v>
                </c:pt>
                <c:pt idx="1">
                  <c:v>0</c:v>
                </c:pt>
                <c:pt idx="2">
                  <c:v>1500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1600</c:v>
                </c:pt>
                <c:pt idx="1">
                  <c:v>0</c:v>
                </c:pt>
                <c:pt idx="2">
                  <c:v>1600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2200</c:v>
                </c:pt>
                <c:pt idx="1">
                  <c:v>0</c:v>
                </c:pt>
                <c:pt idx="2">
                  <c:v>2200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  <c:pt idx="1">
                  <c:v>0</c:v>
                </c:pt>
                <c:pt idx="2">
                  <c:v>1400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5000</c:v>
                </c:pt>
                <c:pt idx="1">
                  <c:v>4500</c:v>
                </c:pt>
                <c:pt idx="2">
                  <c:v>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3000</c:v>
                </c:pt>
                <c:pt idx="1">
                  <c:v>0</c:v>
                </c:pt>
                <c:pt idx="2">
                  <c:v>3000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3500</c:v>
                </c:pt>
                <c:pt idx="1">
                  <c:v>0</c:v>
                </c:pt>
                <c:pt idx="2">
                  <c:v>3500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3200</c:v>
                </c:pt>
                <c:pt idx="1">
                  <c:v>0</c:v>
                </c:pt>
                <c:pt idx="2">
                  <c:v>3200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516507064305644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b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0" i="0" u="none" strike="noStrike" baseline="0" dirty="0" smtClean="0">
                <a:effectLst/>
              </a:rPr>
              <a:t>Expenses</a:t>
            </a:r>
            <a:endParaRPr lang="en-IN" dirty="0"/>
          </a:p>
        </c:rich>
      </c:tx>
      <c:layout>
        <c:manualLayout>
          <c:xMode val="edge"/>
          <c:yMode val="edge"/>
          <c:x val="0.80615489433050835"/>
          <c:y val="1.9460741325527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Sheet1!$B$2:$B$5</c:f>
              <c:numCache>
                <c:formatCode>_ [$₹-4009]\ * #,##0.00_ ;_ [$₹-4009]\ * \-#,##0.00_ ;_ [$₹-4009]\ * "-"??_ ;_ @_ </c:formatCode>
                <c:ptCount val="4"/>
                <c:pt idx="0">
                  <c:v>500</c:v>
                </c:pt>
                <c:pt idx="1">
                  <c:v>300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Sheet1!$C$2:$C$5</c:f>
              <c:numCache>
                <c:formatCode>_ [$₹-4009]\ * #,##0.00_ ;_ [$₹-4009]\ * \-#,##0.00_ ;_ [$₹-4009]\ * "-"??_ ;_ @_ </c:formatCode>
                <c:ptCount val="4"/>
                <c:pt idx="0">
                  <c:v>300</c:v>
                </c:pt>
                <c:pt idx="1">
                  <c:v>200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Sheet1!$D$2:$D$5</c:f>
              <c:numCache>
                <c:formatCode>_ [$₹-4009]\ * #,##0.00_ ;_ [$₹-4009]\ * \-#,##0.00_ ;_ [$₹-4009]\ * "-"??_ ;_ @_ </c:formatCode>
                <c:ptCount val="4"/>
                <c:pt idx="0">
                  <c:v>800</c:v>
                </c:pt>
                <c:pt idx="1">
                  <c:v>500</c:v>
                </c:pt>
                <c:pt idx="2">
                  <c:v>150</c:v>
                </c:pt>
                <c:pt idx="3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Sheet1!$E$2:$E$5</c:f>
              <c:numCache>
                <c:formatCode>_ [$₹-4009]\ * #,##0.00_ ;_ [$₹-4009]\ * \-#,##0.00_ ;_ [$₹-4009]\ * "-"??_ ;_ @_ </c:formatCode>
                <c:ptCount val="4"/>
                <c:pt idx="0">
                  <c:v>1100</c:v>
                </c:pt>
                <c:pt idx="1">
                  <c:v>200</c:v>
                </c:pt>
                <c:pt idx="2">
                  <c:v>500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Sheet1!$F$2:$F$5</c:f>
              <c:numCache>
                <c:formatCode>_ [$₹-4009]\ * #,##0.00_ ;_ [$₹-4009]\ * \-#,##0.00_ ;_ [$₹-4009]\ * "-"??_ ;_ @_ </c:formatCode>
                <c:ptCount val="4"/>
                <c:pt idx="0">
                  <c:v>600</c:v>
                </c:pt>
                <c:pt idx="1">
                  <c:v>300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Sheet1!$G$2:$G$5</c:f>
              <c:numCache>
                <c:formatCode>_ [$₹-4009]\ * #,##0.00_ ;_ [$₹-4009]\ * \-#,##0.00_ ;_ [$₹-4009]\ * "-"??_ ;_ @_ </c:formatCode>
                <c:ptCount val="4"/>
                <c:pt idx="0">
                  <c:v>110</c:v>
                </c:pt>
                <c:pt idx="1">
                  <c:v>50</c:v>
                </c:pt>
                <c:pt idx="2">
                  <c:v>60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Sheet1!$H$2:$H$5</c:f>
              <c:numCache>
                <c:formatCode>_ [$₹-4009]\ * #,##0.00_ ;_ [$₹-4009]\ * \-#,##0.00_ ;_ [$₹-4009]\ * "-"??_ ;_ @_ </c:formatCode>
                <c:ptCount val="4"/>
                <c:pt idx="0">
                  <c:v>2000</c:v>
                </c:pt>
                <c:pt idx="1">
                  <c:v>1350</c:v>
                </c:pt>
                <c:pt idx="2">
                  <c:v>450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Sheet1!$I$2:$I$5</c:f>
              <c:numCache>
                <c:formatCode>_ [$₹-4009]\ * #,##0.00_ ;_ [$₹-4009]\ * \-#,##0.00_ ;_ [$₹-4009]\ * "-"??_ ;_ @_ </c:formatCode>
                <c:ptCount val="4"/>
                <c:pt idx="0">
                  <c:v>1300</c:v>
                </c:pt>
                <c:pt idx="1">
                  <c:v>900</c:v>
                </c:pt>
                <c:pt idx="2">
                  <c:v>300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Sheet1!$J$2:$J$5</c:f>
              <c:numCache>
                <c:formatCode>_ [$₹-4009]\ * #,##0.00_ ;_ [$₹-4009]\ * \-#,##0.00_ ;_ [$₹-4009]\ * "-"??_ ;_ @_ </c:formatCode>
                <c:ptCount val="4"/>
                <c:pt idx="0">
                  <c:v>2400</c:v>
                </c:pt>
                <c:pt idx="1">
                  <c:v>700</c:v>
                </c:pt>
                <c:pt idx="2">
                  <c:v>1000</c:v>
                </c:pt>
                <c:pt idx="3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Sheet1!$K$2:$K$5</c:f>
              <c:numCache>
                <c:formatCode>_ [$₹-4009]\ * #,##0.00_ ;_ [$₹-4009]\ * \-#,##0.00_ ;_ [$₹-4009]\ * "-"??_ ;_ @_ </c:formatCode>
                <c:ptCount val="4"/>
                <c:pt idx="0">
                  <c:v>200</c:v>
                </c:pt>
                <c:pt idx="1">
                  <c:v>100</c:v>
                </c:pt>
                <c:pt idx="2">
                  <c:v>50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 [$₹-4009]\ * #,##0.00_ ;_ [$₹-4009]\ * \-#,##0.00_ ;_ [$₹-4009]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849066587120389"/>
          <c:y val="9.1640630901910367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Day</a:t>
            </a:r>
            <a:r>
              <a:rPr lang="en-IN" baseline="0" dirty="0" smtClean="0"/>
              <a:t> 2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800</c:v>
                </c:pt>
                <c:pt idx="1">
                  <c:v>1000</c:v>
                </c:pt>
                <c:pt idx="2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1300</c:v>
                </c:pt>
                <c:pt idx="1">
                  <c:v>2000</c:v>
                </c:pt>
                <c:pt idx="2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1500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200</c:v>
                </c:pt>
                <c:pt idx="1">
                  <c:v>1600</c:v>
                </c:pt>
                <c:pt idx="2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600</c:v>
                </c:pt>
                <c:pt idx="1">
                  <c:v>2200</c:v>
                </c:pt>
                <c:pt idx="2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300</c:v>
                </c:pt>
                <c:pt idx="1">
                  <c:v>1400</c:v>
                </c:pt>
                <c:pt idx="2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11800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1900</c:v>
                </c:pt>
                <c:pt idx="1">
                  <c:v>3000</c:v>
                </c:pt>
                <c:pt idx="2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300</c:v>
                </c:pt>
                <c:pt idx="1">
                  <c:v>3500</c:v>
                </c:pt>
                <c:pt idx="2">
                  <c:v>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500</c:v>
                </c:pt>
                <c:pt idx="1">
                  <c:v>3200</c:v>
                </c:pt>
                <c:pt idx="2">
                  <c:v>2700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Saving</a:t>
            </a:r>
            <a:endParaRPr lang="en-IN" dirty="0"/>
          </a:p>
        </c:rich>
      </c:tx>
      <c:layout>
        <c:manualLayout>
          <c:xMode val="edge"/>
          <c:yMode val="edge"/>
          <c:x val="0.82999250469599561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Sheet1!$J$2:$J$5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4"/>
                <c:pt idx="0" formatCode="_(&quot;₹&quot;* #,##0.00_);_(&quot;₹&quot;* \(#,##0.00\);_(&quot;₹&quot;* &quot;-&quot;??_);_(@_)">
                  <c:v>2700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78348325517973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Income</a:t>
            </a:r>
            <a:endParaRPr lang="en-IN" dirty="0"/>
          </a:p>
        </c:rich>
      </c:tx>
      <c:layout>
        <c:manualLayout>
          <c:xMode val="edge"/>
          <c:yMode val="edge"/>
          <c:x val="0.8406715523309598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0</c:v>
                </c:pt>
                <c:pt idx="2">
                  <c:v>1000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0</c:v>
                </c:pt>
                <c:pt idx="2">
                  <c:v>2000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1500</c:v>
                </c:pt>
                <c:pt idx="1">
                  <c:v>0</c:v>
                </c:pt>
                <c:pt idx="2">
                  <c:v>1500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1600</c:v>
                </c:pt>
                <c:pt idx="1">
                  <c:v>0</c:v>
                </c:pt>
                <c:pt idx="2">
                  <c:v>1600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2200</c:v>
                </c:pt>
                <c:pt idx="1">
                  <c:v>0</c:v>
                </c:pt>
                <c:pt idx="2">
                  <c:v>2200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  <c:pt idx="1">
                  <c:v>0</c:v>
                </c:pt>
                <c:pt idx="2">
                  <c:v>1400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3000</c:v>
                </c:pt>
                <c:pt idx="1">
                  <c:v>0</c:v>
                </c:pt>
                <c:pt idx="2">
                  <c:v>3000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3500</c:v>
                </c:pt>
                <c:pt idx="1">
                  <c:v>0</c:v>
                </c:pt>
                <c:pt idx="2">
                  <c:v>3500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3200</c:v>
                </c:pt>
                <c:pt idx="1">
                  <c:v>0</c:v>
                </c:pt>
                <c:pt idx="2">
                  <c:v>3200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411836420955024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b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0" i="0" u="none" strike="noStrike" baseline="0" dirty="0" smtClean="0">
                <a:effectLst/>
              </a:rPr>
              <a:t>Expenses</a:t>
            </a:r>
            <a:endParaRPr lang="en-IN" dirty="0"/>
          </a:p>
        </c:rich>
      </c:tx>
      <c:layout>
        <c:manualLayout>
          <c:xMode val="edge"/>
          <c:yMode val="edge"/>
          <c:x val="0.80615489433050835"/>
          <c:y val="1.9460741325527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Sheet1!$B$2:$B$6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800</c:v>
                </c:pt>
                <c:pt idx="1">
                  <c:v>200</c:v>
                </c:pt>
                <c:pt idx="2">
                  <c:v>400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Sheet1!$C$2:$C$6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1300</c:v>
                </c:pt>
                <c:pt idx="1">
                  <c:v>200</c:v>
                </c:pt>
                <c:pt idx="2">
                  <c:v>600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Sheet1!$D$2:$D$6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1000</c:v>
                </c:pt>
                <c:pt idx="1">
                  <c:v>500</c:v>
                </c:pt>
                <c:pt idx="2">
                  <c:v>300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Sheet1!$E$2:$E$6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Sheet1!$F$2:$F$6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600</c:v>
                </c:pt>
                <c:pt idx="1">
                  <c:v>300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Sheet1!$G$2:$G$6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</c:v>
                </c:pt>
                <c:pt idx="1">
                  <c:v>50</c:v>
                </c:pt>
                <c:pt idx="2">
                  <c:v>250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Sheet1!$H$2:$H$6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11800</c:v>
                </c:pt>
                <c:pt idx="1">
                  <c:v>1350</c:v>
                </c:pt>
                <c:pt idx="2">
                  <c:v>450</c:v>
                </c:pt>
                <c:pt idx="3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Sheet1!$I$2:$I$6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1900</c:v>
                </c:pt>
                <c:pt idx="1">
                  <c:v>900</c:v>
                </c:pt>
                <c:pt idx="2">
                  <c:v>600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Sheet1!$J$2:$J$6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</c:v>
                </c:pt>
                <c:pt idx="1">
                  <c:v>200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Sheet1!$K$2:$K$6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500</c:v>
                </c:pt>
                <c:pt idx="1">
                  <c:v>200</c:v>
                </c:pt>
                <c:pt idx="2">
                  <c:v>100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849066587120389"/>
          <c:y val="9.1640630901910367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Day</a:t>
            </a:r>
            <a:r>
              <a:rPr lang="en-IN" baseline="0" dirty="0" smtClean="0"/>
              <a:t> 3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600</c:v>
                </c:pt>
                <c:pt idx="1">
                  <c:v>1000</c:v>
                </c:pt>
                <c:pt idx="2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1500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500</c:v>
                </c:pt>
                <c:pt idx="1">
                  <c:v>1600</c:v>
                </c:pt>
                <c:pt idx="2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800</c:v>
                </c:pt>
                <c:pt idx="1">
                  <c:v>2200</c:v>
                </c:pt>
                <c:pt idx="2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200</c:v>
                </c:pt>
                <c:pt idx="1">
                  <c:v>1400</c:v>
                </c:pt>
                <c:pt idx="2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8000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3000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300</c:v>
                </c:pt>
                <c:pt idx="1">
                  <c:v>3500</c:v>
                </c:pt>
                <c:pt idx="2">
                  <c:v>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700</c:v>
                </c:pt>
                <c:pt idx="1">
                  <c:v>3200</c:v>
                </c:pt>
                <c:pt idx="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52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37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9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93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43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5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72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378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0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1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12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8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1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7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35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94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1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02CDF4-1707-4F77-A636-1A24CF6879E6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48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0638" y="1271954"/>
            <a:ext cx="11863682" cy="3329581"/>
          </a:xfrm>
        </p:spPr>
        <p:txBody>
          <a:bodyPr/>
          <a:lstStyle/>
          <a:p>
            <a:r>
              <a:rPr lang="en-IN" dirty="0" smtClean="0"/>
              <a:t>Good Moring/Afternoon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55" y="4716034"/>
            <a:ext cx="8825658" cy="861420"/>
          </a:xfrm>
        </p:spPr>
        <p:txBody>
          <a:bodyPr/>
          <a:lstStyle/>
          <a:p>
            <a:r>
              <a:rPr lang="en-IN" dirty="0" smtClean="0"/>
              <a:t>To 9</a:t>
            </a:r>
            <a:r>
              <a:rPr lang="en-IN" baseline="30000" dirty="0" smtClean="0"/>
              <a:t>th</a:t>
            </a:r>
            <a:r>
              <a:rPr lang="en-IN" dirty="0" smtClean="0"/>
              <a:t> 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2142365"/>
            <a:ext cx="5110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rgbClr val="00B0F0"/>
                </a:solidFill>
              </a:rPr>
              <a:t>Group 3</a:t>
            </a:r>
            <a:endParaRPr lang="en-IN" sz="7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228141495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42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123" y="2901462"/>
            <a:ext cx="2109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2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502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29609579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6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33920929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74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82155690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10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553506152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90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7497" y="2967335"/>
            <a:ext cx="2119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3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437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625436950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23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19181203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83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64302564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88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688" y="502479"/>
            <a:ext cx="9404723" cy="1400530"/>
          </a:xfrm>
        </p:spPr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Topic</a:t>
            </a:r>
            <a:r>
              <a:rPr lang="en-IN" dirty="0" smtClean="0"/>
              <a:t> :- With the help of  parents </a:t>
            </a:r>
            <a:r>
              <a:rPr lang="en-IN" sz="4000" dirty="0" smtClean="0"/>
              <a:t>make a income and expenses of your family of 1 week. Show it in 7 columns for the 7days of the week, write all the expenses of the family which include :- travel cost, grocery cost, etc. then calculate the total cost of the week and mention side incomes of parents (If they Have).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839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203389939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03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3360" y="2875280"/>
            <a:ext cx="2109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4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423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78754084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27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875722987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41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108631434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43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4375850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32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680" y="2895600"/>
            <a:ext cx="2109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5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1369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75634995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18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92720921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2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82417067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7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4486" y="219807"/>
            <a:ext cx="1120050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How this Expenses / Income Project Was </a:t>
            </a:r>
          </a:p>
          <a:p>
            <a:r>
              <a:rPr lang="en-IN" sz="3600" dirty="0" smtClean="0"/>
              <a:t>Prepared :-</a:t>
            </a:r>
          </a:p>
          <a:p>
            <a:endParaRPr lang="en-IN" sz="2800" dirty="0" smtClean="0"/>
          </a:p>
          <a:p>
            <a:pPr marL="342900" indent="-342900">
              <a:buAutoNum type="arabicPeriod"/>
            </a:pPr>
            <a:r>
              <a:rPr lang="en-IN" sz="2400" dirty="0" smtClean="0"/>
              <a:t>Information was collected by the members.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A detailed discussion was done on the information collected.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Every income source and expense was calculated using the calculator.</a:t>
            </a:r>
          </a:p>
          <a:p>
            <a:pPr marL="342900" indent="-342900">
              <a:buAutoNum type="arabicPeriod" startAt="4"/>
            </a:pPr>
            <a:r>
              <a:rPr lang="en-IN" sz="2400" dirty="0" smtClean="0"/>
              <a:t>Rechecking was done.</a:t>
            </a:r>
          </a:p>
          <a:p>
            <a:pPr marL="342900" indent="-342900">
              <a:buAutoNum type="arabicPeriod" startAt="4"/>
            </a:pPr>
            <a:r>
              <a:rPr lang="en-IN" sz="2400" dirty="0" smtClean="0"/>
              <a:t>Then the </a:t>
            </a:r>
            <a:r>
              <a:rPr lang="en-IN" sz="2400" dirty="0" err="1" smtClean="0"/>
              <a:t>ppt</a:t>
            </a:r>
            <a:r>
              <a:rPr lang="en-IN" sz="2400" dirty="0" smtClean="0"/>
              <a:t> and script was prepared by the group members.</a:t>
            </a:r>
          </a:p>
          <a:p>
            <a:r>
              <a:rPr lang="en-IN" sz="2400" dirty="0" smtClean="0"/>
              <a:t>6. Explanation and then the end.</a:t>
            </a:r>
          </a:p>
          <a:p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18377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59119154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52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3360" y="2885440"/>
            <a:ext cx="2109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6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804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66142953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68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2834269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49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23227596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24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821347976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71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3520" y="2885440"/>
            <a:ext cx="2109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/>
              <a:t>Day 7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78168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30289719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0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447803196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51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01708112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47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376" y="237393"/>
            <a:ext cx="2449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:-</a:t>
            </a:r>
            <a:endParaRPr lang="en-I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228" y="945279"/>
            <a:ext cx="121975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/>
              <a:t> Every</a:t>
            </a:r>
            <a:r>
              <a:rPr lang="en-IN" sz="4800" dirty="0" smtClean="0"/>
              <a:t> </a:t>
            </a:r>
            <a:r>
              <a:rPr lang="en-IN" sz="2800" dirty="0" smtClean="0"/>
              <a:t>income </a:t>
            </a:r>
            <a:r>
              <a:rPr lang="en-IN" sz="2800" dirty="0"/>
              <a:t>or expenses is </a:t>
            </a:r>
            <a:r>
              <a:rPr lang="en-IN" sz="2800" dirty="0" smtClean="0"/>
              <a:t>₹/per day.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/>
              <a:t> Other Stuff includes :- outside meals, drinks, decoration.</a:t>
            </a: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Saving Sources :- Banks, Home, etc. (sources </a:t>
            </a:r>
            <a:r>
              <a:rPr lang="en-IN" sz="2800" dirty="0" smtClean="0"/>
              <a:t>not </a:t>
            </a:r>
            <a:r>
              <a:rPr lang="en-IN" sz="2800" dirty="0" smtClean="0"/>
              <a:t>included in chart)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The values in the chats are no accurate they are round-off values 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(Example :- 378 = 400, 348 = 350,) to make calculation easier.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415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98468562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63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19310379"/>
              </p:ext>
            </p:extLst>
          </p:nvPr>
        </p:nvGraphicFramePr>
        <p:xfrm>
          <a:off x="548640" y="309033"/>
          <a:ext cx="9773920" cy="6239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74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20676"/>
            <a:ext cx="120356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We can clearly conclude that the </a:t>
            </a:r>
            <a:r>
              <a:rPr lang="en-IN" sz="3600" dirty="0" smtClean="0"/>
              <a:t>families </a:t>
            </a:r>
            <a:r>
              <a:rPr lang="en-IN" sz="3600" dirty="0" smtClean="0"/>
              <a:t>of all the </a:t>
            </a:r>
          </a:p>
          <a:p>
            <a:r>
              <a:rPr lang="en-IN" sz="3600" dirty="0" smtClean="0"/>
              <a:t>members have a good Finance Management skills</a:t>
            </a:r>
          </a:p>
          <a:p>
            <a:r>
              <a:rPr lang="en-IN" sz="3600" dirty="0"/>
              <a:t>w</a:t>
            </a:r>
            <a:r>
              <a:rPr lang="en-IN" sz="3600" dirty="0" smtClean="0"/>
              <a:t>hich we can see by the </a:t>
            </a:r>
            <a:r>
              <a:rPr lang="en-IN" sz="3600" dirty="0" smtClean="0"/>
              <a:t>income, expenses &amp; saving</a:t>
            </a:r>
            <a:endParaRPr lang="en-IN" sz="3600" dirty="0" smtClean="0"/>
          </a:p>
          <a:p>
            <a:r>
              <a:rPr lang="en-IN" sz="3600" dirty="0" smtClean="0"/>
              <a:t>Data of the families.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38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542" y="320040"/>
            <a:ext cx="2279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smtClean="0">
                <a:solidFill>
                  <a:srgbClr val="FFFF00"/>
                </a:solidFill>
              </a:rPr>
              <a:t>Members</a:t>
            </a:r>
            <a:endParaRPr lang="en-IN" sz="36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3460" y="899160"/>
            <a:ext cx="191911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1) Aarush</a:t>
            </a:r>
          </a:p>
          <a:p>
            <a:r>
              <a:rPr lang="en-IN" sz="2400" dirty="0" smtClean="0"/>
              <a:t>2) Manus</a:t>
            </a:r>
          </a:p>
          <a:p>
            <a:r>
              <a:rPr lang="en-IN" sz="2400" dirty="0" smtClean="0"/>
              <a:t>3) Prajval</a:t>
            </a:r>
          </a:p>
          <a:p>
            <a:r>
              <a:rPr lang="en-IN" sz="2400" dirty="0" smtClean="0"/>
              <a:t>4) </a:t>
            </a:r>
            <a:r>
              <a:rPr lang="en-IN" sz="2400" dirty="0" err="1" smtClean="0"/>
              <a:t>Atharv</a:t>
            </a:r>
            <a:endParaRPr lang="en-IN" sz="2400" dirty="0" smtClean="0"/>
          </a:p>
          <a:p>
            <a:r>
              <a:rPr lang="en-IN" sz="2400" dirty="0" smtClean="0"/>
              <a:t>5) </a:t>
            </a:r>
            <a:r>
              <a:rPr lang="en-IN" sz="2400" dirty="0" err="1" smtClean="0"/>
              <a:t>Mauresh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6) </a:t>
            </a:r>
            <a:r>
              <a:rPr lang="en-IN" sz="2400" dirty="0" err="1" smtClean="0"/>
              <a:t>Viraj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7) </a:t>
            </a:r>
            <a:r>
              <a:rPr lang="en-IN" sz="2400" dirty="0" err="1" smtClean="0"/>
              <a:t>Yuvraj</a:t>
            </a:r>
            <a:endParaRPr lang="en-IN" sz="2400" dirty="0" smtClean="0"/>
          </a:p>
          <a:p>
            <a:r>
              <a:rPr lang="en-IN" sz="2400" dirty="0" smtClean="0"/>
              <a:t>8) </a:t>
            </a:r>
            <a:r>
              <a:rPr lang="en-IN" sz="2400" dirty="0" err="1" smtClean="0"/>
              <a:t>Vedant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9) </a:t>
            </a:r>
            <a:r>
              <a:rPr lang="en-IN" sz="2400" dirty="0" err="1" smtClean="0"/>
              <a:t>Kartik</a:t>
            </a:r>
            <a:endParaRPr lang="en-IN" sz="2400" dirty="0" smtClean="0"/>
          </a:p>
          <a:p>
            <a:r>
              <a:rPr lang="en-IN" sz="2400" dirty="0"/>
              <a:t>1</a:t>
            </a:r>
            <a:r>
              <a:rPr lang="en-IN" sz="2400" dirty="0" smtClean="0"/>
              <a:t>0) Pratik</a:t>
            </a:r>
          </a:p>
          <a:p>
            <a:pPr marL="228600" indent="-228600">
              <a:buAutoNum type="arabicParenR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260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2666" y="1249680"/>
            <a:ext cx="210666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8800" dirty="0" smtClean="0">
              <a:latin typeface="Segoe UI Variable Text Semibold" pitchFamily="2" charset="0"/>
            </a:endParaRPr>
          </a:p>
          <a:p>
            <a:r>
              <a:rPr lang="en-IN" sz="8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Text Semibold" pitchFamily="2" charset="0"/>
              </a:rPr>
              <a:t>End</a:t>
            </a:r>
            <a:endParaRPr lang="en-IN" sz="8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Variable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1479" y="2828835"/>
            <a:ext cx="9623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Disclaimer </a:t>
            </a:r>
            <a:r>
              <a:rPr lang="en-IN" sz="3600" b="1" dirty="0" smtClean="0"/>
              <a:t>:- </a:t>
            </a:r>
            <a:r>
              <a:rPr lang="en-IN" sz="3600" b="1" dirty="0" smtClean="0">
                <a:solidFill>
                  <a:srgbClr val="FFC000"/>
                </a:solidFill>
              </a:rPr>
              <a:t>No one’s name will be shown</a:t>
            </a:r>
          </a:p>
          <a:p>
            <a:r>
              <a:rPr lang="en-IN" sz="3600" b="1" dirty="0" smtClean="0">
                <a:solidFill>
                  <a:srgbClr val="FFC000"/>
                </a:solidFill>
              </a:rPr>
              <a:t>in the chart for privacy reasons. </a:t>
            </a:r>
            <a:endParaRPr lang="en-IN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9539" y="2921168"/>
            <a:ext cx="2323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1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454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69890884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27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878380034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34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08129148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12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738</TotalTime>
  <Words>327</Words>
  <Application>Microsoft Office PowerPoint</Application>
  <PresentationFormat>Widescreen</PresentationFormat>
  <Paragraphs>74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Century Gothic</vt:lpstr>
      <vt:lpstr>Segoe UI Variable Text Semibold</vt:lpstr>
      <vt:lpstr>Wingdings</vt:lpstr>
      <vt:lpstr>Wingdings 3</vt:lpstr>
      <vt:lpstr>Ion</vt:lpstr>
      <vt:lpstr>Good Moring/Afternoon</vt:lpstr>
      <vt:lpstr>Topic :- With the help of  parents make a income and expenses of your family of 1 week. Show it in 7 columns for the 7days of the week, write all the expenses of the family which include :- travel cost, grocery cost, etc. then calculate the total cost of the week and mention side incomes of parents (If they Have).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Moring</dc:title>
  <dc:creator>Pratik Patil</dc:creator>
  <cp:lastModifiedBy>Pratik Patil</cp:lastModifiedBy>
  <cp:revision>62</cp:revision>
  <dcterms:created xsi:type="dcterms:W3CDTF">2023-09-12T12:29:07Z</dcterms:created>
  <dcterms:modified xsi:type="dcterms:W3CDTF">2023-09-22T12:02:28Z</dcterms:modified>
</cp:coreProperties>
</file>