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51"/>
    <p:restoredTop sz="91384"/>
  </p:normalViewPr>
  <p:slideViewPr>
    <p:cSldViewPr snapToGrid="0" snapToObjects="1">
      <p:cViewPr>
        <p:scale>
          <a:sx n="150" d="100"/>
          <a:sy n="1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17C1-F967-A343-A0FC-EB5CE6518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BB184-8F0A-D043-9D49-71123089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4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BB184-8F0A-D043-9D49-71123089F9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7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DA9D-8985-8F4F-BE81-72BCF44DCD4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D381-4A62-944D-B909-40BE4C4B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F701-9432-D144-9BFF-18A879FAD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362075"/>
            <a:ext cx="8933796" cy="644792"/>
          </a:xfrm>
        </p:spPr>
        <p:txBody>
          <a:bodyPr anchor="ctr">
            <a:normAutofit/>
          </a:bodyPr>
          <a:lstStyle/>
          <a:p>
            <a:r>
              <a:rPr lang="en-GB" sz="2400" dirty="0">
                <a:cs typeface="Calibri" panose="020F0502020204030204" pitchFamily="34" charset="0"/>
              </a:rPr>
              <a:t>Coco Lighting Company Structure</a:t>
            </a:r>
            <a:endParaRPr lang="en-US" sz="2400" dirty="0"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E0601-832B-0746-8CD1-A3F522D1F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811" y="1338474"/>
            <a:ext cx="1976194" cy="549591"/>
          </a:xfrm>
          <a:solidFill>
            <a:srgbClr val="E5722A"/>
          </a:solidFill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GB" sz="800" dirty="0"/>
              <a:t>Coco Orange #E5722A</a:t>
            </a:r>
          </a:p>
          <a:p>
            <a:pPr algn="l"/>
            <a:r>
              <a:rPr lang="en-GB" sz="800" dirty="0"/>
              <a:t>Font Calibri and </a:t>
            </a:r>
            <a:r>
              <a:rPr lang="en-GB" sz="800" dirty="0">
                <a:latin typeface="+mj-lt"/>
              </a:rPr>
              <a:t>Calibri Light</a:t>
            </a:r>
            <a:endParaRPr lang="en-US" sz="800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956446-C868-5F44-A963-1ABB67466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9951"/>
            <a:ext cx="9906000" cy="1208049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3A94476-A4D7-774D-9705-113B771C4C6D}"/>
              </a:ext>
            </a:extLst>
          </p:cNvPr>
          <p:cNvSpPr txBox="1">
            <a:spLocks/>
          </p:cNvSpPr>
          <p:nvPr/>
        </p:nvSpPr>
        <p:spPr>
          <a:xfrm>
            <a:off x="1759239" y="8640077"/>
            <a:ext cx="1943080" cy="476802"/>
          </a:xfrm>
          <a:prstGeom prst="rect">
            <a:avLst/>
          </a:prstGeom>
          <a:solidFill>
            <a:srgbClr val="E5722A"/>
          </a:solidFill>
          <a:ln>
            <a:solidFill>
              <a:srgbClr val="E572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/>
              <a:t>Sales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4498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15</Words>
  <Application>Microsoft Macintosh PowerPoint</Application>
  <PresentationFormat>A4 Paper (210x297 mm)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Coco Lighting Company Structure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Adrian</dc:creator>
  <cp:keywords/>
  <dc:description/>
  <cp:lastModifiedBy>Adrian</cp:lastModifiedBy>
  <cp:revision>6</cp:revision>
  <dcterms:created xsi:type="dcterms:W3CDTF">2018-02-05T08:05:42Z</dcterms:created>
  <dcterms:modified xsi:type="dcterms:W3CDTF">2018-02-05T10:13:40Z</dcterms:modified>
  <cp:category/>
</cp:coreProperties>
</file>