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media/image2.png" ContentType="image/png"/>
  <Override PartName="/ppt/media/image3.png" ContentType="image/png"/>
  <Override PartName="/ppt/media/image1.png" ContentType="image/png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move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</a:t>
            </a:r>
            <a:r>
              <a:rPr b="0" lang="en-US" sz="2000" spc="-1" strike="noStrike">
                <a:latin typeface="Arial"/>
              </a:rPr>
              <a:t>the 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6CEC039-301C-412D-B2C7-3F264F89A77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216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2360" cy="4107960"/>
          </a:xfrm>
          <a:prstGeom prst="rect">
            <a:avLst/>
          </a:prstGeom>
        </p:spPr>
        <p:txBody>
          <a:bodyPr lIns="88200" rIns="88200" tIns="43920" bIns="4392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86200" y="8686800"/>
            <a:ext cx="2964960" cy="4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8200" rIns="88200" tIns="43920" bIns="4392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4F64617-39B9-4848-B69E-5EBD92733A00}" type="slidenum">
              <a:rPr b="0" lang="nl-NL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35040" y="1052640"/>
            <a:ext cx="10916640" cy="436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35040" y="1052640"/>
            <a:ext cx="10916640" cy="436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095880" y="0"/>
            <a:ext cx="6089040" cy="6851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Afbeelding 13" descr=""/>
          <p:cNvPicPr/>
          <p:nvPr/>
        </p:nvPicPr>
        <p:blipFill>
          <a:blip r:embed="rId2"/>
          <a:stretch/>
        </p:blipFill>
        <p:spPr>
          <a:xfrm>
            <a:off x="9360" y="2206080"/>
            <a:ext cx="6076440" cy="3454920"/>
          </a:xfrm>
          <a:prstGeom prst="rect">
            <a:avLst/>
          </a:prstGeom>
          <a:ln w="0">
            <a:noFill/>
          </a:ln>
        </p:spPr>
      </p:pic>
      <p:pic>
        <p:nvPicPr>
          <p:cNvPr id="2" name="Afbeelding 5" descr="RO_BZK_LG_Logo_2_RGB_diap_nl.png"/>
          <p:cNvPicPr/>
          <p:nvPr/>
        </p:nvPicPr>
        <p:blipFill>
          <a:blip r:embed="rId3"/>
          <a:stretch/>
        </p:blipFill>
        <p:spPr>
          <a:xfrm>
            <a:off x="360" y="0"/>
            <a:ext cx="12186360" cy="1777320"/>
          </a:xfrm>
          <a:prstGeom prst="rect">
            <a:avLst/>
          </a:prstGeom>
          <a:ln w="0">
            <a:noFill/>
          </a:ln>
        </p:spPr>
      </p:pic>
      <p:sp>
        <p:nvSpPr>
          <p:cNvPr id="3" name="CustomShape 2"/>
          <p:cNvSpPr/>
          <p:nvPr/>
        </p:nvSpPr>
        <p:spPr>
          <a:xfrm>
            <a:off x="635040" y="6543360"/>
            <a:ext cx="499680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nl-NL" sz="1050" spc="-1" strike="noStrike">
                <a:solidFill>
                  <a:srgbClr val="a5a5a5"/>
                </a:solidFill>
                <a:latin typeface="Verdana"/>
                <a:ea typeface="Verdana"/>
              </a:rPr>
              <a:t>2020 – 2021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35040" y="6221520"/>
            <a:ext cx="499680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a5a5a5"/>
                </a:solidFill>
                <a:latin typeface="Verdana"/>
                <a:ea typeface="Verdana"/>
              </a:rPr>
              <a:t>Cloud Native Overheid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27;p3" descr=""/>
          <p:cNvPicPr/>
          <p:nvPr/>
        </p:nvPicPr>
        <p:blipFill>
          <a:blip r:embed="rId2"/>
          <a:srcRect l="44934" t="19087" r="44934" b="0"/>
          <a:stretch/>
        </p:blipFill>
        <p:spPr>
          <a:xfrm>
            <a:off x="5638680" y="1080"/>
            <a:ext cx="907560" cy="1001160"/>
          </a:xfrm>
          <a:prstGeom prst="rect">
            <a:avLst/>
          </a:prstGeom>
          <a:ln w="0"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635040" y="6543360"/>
            <a:ext cx="499680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nl-NL" sz="1050" spc="-1" strike="noStrike">
                <a:solidFill>
                  <a:srgbClr val="a5a5a5"/>
                </a:solidFill>
                <a:latin typeface="Verdana"/>
                <a:ea typeface="Verdana"/>
              </a:rPr>
              <a:t>2020 – 2021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635040" y="6221520"/>
            <a:ext cx="499680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a5a5a5"/>
                </a:solidFill>
                <a:latin typeface="Verdana"/>
                <a:ea typeface="Verdana"/>
              </a:rPr>
              <a:t>Cloud Native Overheid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6640" cy="94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lab.com/logius/cloud-native-overheid" TargetMode="External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553080" y="6120000"/>
            <a:ext cx="499716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90000" tIns="45000" bIns="45000" anchor="b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nl-NL" sz="1600" spc="-1" strike="noStrike">
                <a:solidFill>
                  <a:srgbClr val="ffffff"/>
                </a:solidFill>
                <a:latin typeface="Verdana"/>
                <a:ea typeface="DejaVu Sans"/>
              </a:rPr>
              <a:t>Team CNO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553080" y="5933520"/>
            <a:ext cx="499860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6553080" y="1849320"/>
            <a:ext cx="5634360" cy="23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Verdana"/>
                <a:ea typeface="DejaVu Sans"/>
              </a:rPr>
              <a:t>Cloud Native Overheid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6553080" y="4182120"/>
            <a:ext cx="4997160" cy="16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90000" tIns="90000" bIns="468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Verdana"/>
                <a:ea typeface="DejaVu Sans"/>
              </a:rPr>
              <a:t>Technical Architecture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6553080" y="5832000"/>
            <a:ext cx="499716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553080" y="6221520"/>
            <a:ext cx="499860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010A6C0-BA58-45D7-9A7A-A1CA772E19AF}" type="slidenum">
              <a:rPr b="0" lang="en-US" sz="1050" spc="-1" strike="noStrike">
                <a:solidFill>
                  <a:srgbClr val="a5a5a5"/>
                </a:solidFill>
                <a:latin typeface="Verdana"/>
                <a:ea typeface="Verdana"/>
              </a:rPr>
              <a:t>1</a:t>
            </a:fld>
            <a:endParaRPr b="0" lang="en-US" sz="105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120640" y="1508040"/>
            <a:ext cx="2091600" cy="861840"/>
          </a:xfrm>
          <a:prstGeom prst="roundRect">
            <a:avLst>
              <a:gd name="adj" fmla="val 16667"/>
            </a:avLst>
          </a:prstGeom>
          <a:solidFill>
            <a:srgbClr val="2a60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Verdana"/>
                <a:ea typeface="DejaVu Sans"/>
              </a:rPr>
              <a:t>Platform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Verdana"/>
                <a:ea typeface="DejaVu Sans"/>
              </a:rPr>
              <a:t>Definition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52080" y="4571640"/>
            <a:ext cx="1534320" cy="861840"/>
          </a:xfrm>
          <a:prstGeom prst="roundRect">
            <a:avLst>
              <a:gd name="adj" fmla="val 16667"/>
            </a:avLst>
          </a:prstGeom>
          <a:solidFill>
            <a:srgbClr val="2a60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Verdana"/>
                <a:ea typeface="DejaVu Sans"/>
              </a:rPr>
              <a:t>Platform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Verdana"/>
                <a:ea typeface="DejaVu Sans"/>
              </a:rPr>
              <a:t>Deployment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 rot="5436600">
            <a:off x="5926680" y="3308400"/>
            <a:ext cx="436320" cy="491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56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"/>
          <p:cNvSpPr/>
          <p:nvPr/>
        </p:nvSpPr>
        <p:spPr>
          <a:xfrm rot="8401200">
            <a:off x="5335560" y="3305160"/>
            <a:ext cx="436320" cy="491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56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"/>
          <p:cNvSpPr/>
          <p:nvPr/>
        </p:nvSpPr>
        <p:spPr>
          <a:xfrm rot="2457000">
            <a:off x="6509160" y="3293280"/>
            <a:ext cx="436320" cy="491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56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7"/>
          <p:cNvSpPr/>
          <p:nvPr/>
        </p:nvSpPr>
        <p:spPr>
          <a:xfrm>
            <a:off x="4389120" y="6221520"/>
            <a:ext cx="3565440" cy="6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666666"/>
                </a:solidFill>
                <a:latin typeface="Verdana"/>
                <a:ea typeface="DejaVu Sans"/>
              </a:rPr>
              <a:t>In Exploration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9337680" y="2651760"/>
            <a:ext cx="2366280" cy="804240"/>
          </a:xfrm>
          <a:prstGeom prst="wedgeEllipseCallout">
            <a:avLst>
              <a:gd name="adj1" fmla="val -63657"/>
              <a:gd name="adj2" fmla="val 49373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Deployed in datacentres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771120" y="6217920"/>
            <a:ext cx="3016800" cy="5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666666"/>
                </a:solidFill>
                <a:latin typeface="Verdana"/>
                <a:ea typeface="DejaVu Sans"/>
              </a:rPr>
              <a:t>In Production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" name="Line 10"/>
          <p:cNvSpPr/>
          <p:nvPr/>
        </p:nvSpPr>
        <p:spPr>
          <a:xfrm>
            <a:off x="257760" y="6217920"/>
            <a:ext cx="3599280" cy="0"/>
          </a:xfrm>
          <a:prstGeom prst="line">
            <a:avLst/>
          </a:prstGeom>
          <a:ln w="38160">
            <a:solidFill>
              <a:srgbClr val="666666"/>
            </a:solidFill>
            <a:custDash>
              <a:ds d="197000" sp="197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11"/>
          <p:cNvSpPr/>
          <p:nvPr/>
        </p:nvSpPr>
        <p:spPr>
          <a:xfrm>
            <a:off x="4389120" y="6217920"/>
            <a:ext cx="3566160" cy="0"/>
          </a:xfrm>
          <a:prstGeom prst="line">
            <a:avLst/>
          </a:prstGeom>
          <a:ln w="38160">
            <a:solidFill>
              <a:srgbClr val="666666"/>
            </a:solidFill>
            <a:custDash>
              <a:ds d="197000" sp="197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2"/>
          <p:cNvSpPr/>
          <p:nvPr/>
        </p:nvSpPr>
        <p:spPr>
          <a:xfrm>
            <a:off x="3657600" y="829080"/>
            <a:ext cx="4845600" cy="2246040"/>
          </a:xfrm>
          <a:prstGeom prst="rect">
            <a:avLst/>
          </a:prstGeom>
          <a:noFill/>
          <a:ln w="29160">
            <a:solidFill>
              <a:srgbClr val="3465a4"/>
            </a:solidFill>
            <a:custDash>
              <a:ds d="197000" sp="127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>
            <a:noAutofit/>
          </a:bodyPr>
          <a:p>
            <a:pPr algn="ctr">
              <a:lnSpc>
                <a:spcPct val="150000"/>
              </a:lnSpc>
            </a:pPr>
            <a:r>
              <a:rPr b="0" lang="en-US" sz="1800" spc="-1" strike="noStrike" u="sng">
                <a:solidFill>
                  <a:srgbClr val="017bc6"/>
                </a:solidFill>
                <a:uFillTx/>
                <a:latin typeface="Arial"/>
                <a:ea typeface="DejaVu Sans"/>
                <a:hlinkClick r:id="rId1"/>
              </a:rPr>
              <a:t>https://gitlab.com/logius/cloud-native-overheid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Team CNO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13"/>
          <p:cNvSpPr/>
          <p:nvPr/>
        </p:nvSpPr>
        <p:spPr>
          <a:xfrm>
            <a:off x="257760" y="4103640"/>
            <a:ext cx="1720080" cy="1839240"/>
          </a:xfrm>
          <a:prstGeom prst="rect">
            <a:avLst/>
          </a:prstGeom>
          <a:noFill/>
          <a:ln w="29160">
            <a:solidFill>
              <a:srgbClr val="3465a4"/>
            </a:solidFill>
            <a:custDash>
              <a:ds d="197000" sp="127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Arial"/>
                <a:ea typeface="DejaVu Sans"/>
              </a:rPr>
              <a:t>ODC Noord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Arial"/>
                <a:ea typeface="DejaVu Sans"/>
              </a:rPr>
              <a:t>Logius - SP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" name="CustomShape 14"/>
          <p:cNvSpPr/>
          <p:nvPr/>
        </p:nvSpPr>
        <p:spPr>
          <a:xfrm>
            <a:off x="2122920" y="4103640"/>
            <a:ext cx="1720080" cy="1839240"/>
          </a:xfrm>
          <a:prstGeom prst="rect">
            <a:avLst/>
          </a:prstGeom>
          <a:noFill/>
          <a:ln w="29160">
            <a:solidFill>
              <a:srgbClr val="3465a4"/>
            </a:solidFill>
            <a:custDash>
              <a:ds d="197000" sp="127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Arial"/>
                <a:ea typeface="DejaVu Sans"/>
              </a:rPr>
              <a:t>ODC A’dam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Arial"/>
                <a:ea typeface="DejaVu Sans"/>
              </a:rPr>
              <a:t>Logius - LPC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>
            <a:off x="6212160" y="4103640"/>
            <a:ext cx="1720080" cy="1839240"/>
          </a:xfrm>
          <a:prstGeom prst="rect">
            <a:avLst/>
          </a:prstGeom>
          <a:noFill/>
          <a:ln w="29160">
            <a:solidFill>
              <a:srgbClr val="3465a4"/>
            </a:solidFill>
            <a:custDash>
              <a:ds d="197000" sp="127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Arial"/>
                <a:ea typeface="DejaVu Sans"/>
              </a:rPr>
              <a:t>ODC Noord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Arial"/>
                <a:ea typeface="DejaVu Sans"/>
              </a:rPr>
              <a:t>CJIB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" name="CustomShape 16"/>
          <p:cNvSpPr/>
          <p:nvPr/>
        </p:nvSpPr>
        <p:spPr>
          <a:xfrm>
            <a:off x="4350960" y="4103640"/>
            <a:ext cx="1720080" cy="1839240"/>
          </a:xfrm>
          <a:prstGeom prst="rect">
            <a:avLst/>
          </a:prstGeom>
          <a:noFill/>
          <a:ln w="29160">
            <a:solidFill>
              <a:srgbClr val="3465a4"/>
            </a:solidFill>
            <a:custDash>
              <a:ds d="197000" sp="127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Arial"/>
                <a:ea typeface="DejaVu Sans"/>
              </a:rPr>
              <a:t>ODC Noord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a6099"/>
                </a:solidFill>
                <a:latin typeface="Arial"/>
                <a:ea typeface="DejaVu Sans"/>
              </a:rPr>
              <a:t>DUO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" name="CustomShape 17"/>
          <p:cNvSpPr/>
          <p:nvPr/>
        </p:nvSpPr>
        <p:spPr>
          <a:xfrm>
            <a:off x="58680" y="5760"/>
            <a:ext cx="5793120" cy="6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2600" spc="-1" strike="noStrike">
                <a:solidFill>
                  <a:srgbClr val="2a6099"/>
                </a:solidFill>
                <a:latin typeface="Verdana"/>
                <a:ea typeface="DejaVu Sans"/>
              </a:rPr>
              <a:t>Cloud Native Overheid (CNO)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2" name="CustomShape 18"/>
          <p:cNvSpPr/>
          <p:nvPr/>
        </p:nvSpPr>
        <p:spPr>
          <a:xfrm>
            <a:off x="9235440" y="1463040"/>
            <a:ext cx="2468160" cy="804240"/>
          </a:xfrm>
          <a:prstGeom prst="wedgeEllipseCallout">
            <a:avLst>
              <a:gd name="adj1" fmla="val -85092"/>
              <a:gd name="adj2" fmla="val -1721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codebase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Line 19"/>
          <p:cNvSpPr/>
          <p:nvPr/>
        </p:nvSpPr>
        <p:spPr>
          <a:xfrm flipV="1">
            <a:off x="8431920" y="6217920"/>
            <a:ext cx="3566160" cy="3600"/>
          </a:xfrm>
          <a:prstGeom prst="line">
            <a:avLst/>
          </a:prstGeom>
          <a:ln w="38160">
            <a:solidFill>
              <a:srgbClr val="666666"/>
            </a:solidFill>
            <a:custDash>
              <a:ds d="197000" sp="197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0"/>
          <p:cNvSpPr/>
          <p:nvPr/>
        </p:nvSpPr>
        <p:spPr>
          <a:xfrm>
            <a:off x="9015840" y="6221520"/>
            <a:ext cx="2279520" cy="6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666666"/>
                </a:solidFill>
                <a:latin typeface="Verdana"/>
                <a:ea typeface="DejaVu Sans"/>
              </a:rPr>
              <a:t>Vision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CustomShape 21"/>
          <p:cNvSpPr/>
          <p:nvPr/>
        </p:nvSpPr>
        <p:spPr>
          <a:xfrm>
            <a:off x="8323920" y="4103640"/>
            <a:ext cx="1720080" cy="1839240"/>
          </a:xfrm>
          <a:prstGeom prst="rect">
            <a:avLst/>
          </a:prstGeom>
          <a:noFill/>
          <a:ln w="29160">
            <a:solidFill>
              <a:srgbClr val="3465a4"/>
            </a:solidFill>
            <a:custDash>
              <a:ds d="197000" sp="127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2"/>
          <p:cNvSpPr/>
          <p:nvPr/>
        </p:nvSpPr>
        <p:spPr>
          <a:xfrm>
            <a:off x="10227600" y="4103640"/>
            <a:ext cx="1720080" cy="1839240"/>
          </a:xfrm>
          <a:prstGeom prst="rect">
            <a:avLst/>
          </a:prstGeom>
          <a:noFill/>
          <a:ln w="29160">
            <a:solidFill>
              <a:srgbClr val="3465a4"/>
            </a:solidFill>
            <a:custDash>
              <a:ds d="197000" sp="127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3"/>
          <p:cNvSpPr/>
          <p:nvPr/>
        </p:nvSpPr>
        <p:spPr>
          <a:xfrm>
            <a:off x="2221560" y="4571640"/>
            <a:ext cx="1534320" cy="861840"/>
          </a:xfrm>
          <a:prstGeom prst="roundRect">
            <a:avLst>
              <a:gd name="adj" fmla="val 16667"/>
            </a:avLst>
          </a:prstGeom>
          <a:solidFill>
            <a:srgbClr val="2a60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Verdana"/>
                <a:ea typeface="DejaVu Sans"/>
              </a:rPr>
              <a:t>Platform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Verdana"/>
                <a:ea typeface="DejaVu Sans"/>
              </a:rPr>
              <a:t>Deployment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" name="CustomShape 24"/>
          <p:cNvSpPr/>
          <p:nvPr/>
        </p:nvSpPr>
        <p:spPr>
          <a:xfrm>
            <a:off x="4464720" y="4571640"/>
            <a:ext cx="1534320" cy="861840"/>
          </a:xfrm>
          <a:prstGeom prst="roundRect">
            <a:avLst>
              <a:gd name="adj" fmla="val 16667"/>
            </a:avLst>
          </a:prstGeom>
          <a:solidFill>
            <a:srgbClr val="2a60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Verdana"/>
                <a:ea typeface="DejaVu Sans"/>
              </a:rPr>
              <a:t>Platform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Verdana"/>
                <a:ea typeface="DejaVu Sans"/>
              </a:rPr>
              <a:t>Deployment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" name="CustomShape 25"/>
          <p:cNvSpPr/>
          <p:nvPr/>
        </p:nvSpPr>
        <p:spPr>
          <a:xfrm>
            <a:off x="6305760" y="4571640"/>
            <a:ext cx="1534320" cy="861840"/>
          </a:xfrm>
          <a:prstGeom prst="roundRect">
            <a:avLst>
              <a:gd name="adj" fmla="val 16667"/>
            </a:avLst>
          </a:prstGeom>
          <a:solidFill>
            <a:srgbClr val="2a60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Verdana"/>
                <a:ea typeface="DejaVu Sans"/>
              </a:rPr>
              <a:t>Platform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Verdana"/>
                <a:ea typeface="DejaVu Sans"/>
              </a:rPr>
              <a:t>Deployment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0" name="CustomShape 26"/>
          <p:cNvSpPr/>
          <p:nvPr/>
        </p:nvSpPr>
        <p:spPr>
          <a:xfrm>
            <a:off x="6309360" y="5760"/>
            <a:ext cx="4663440" cy="6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2600" spc="-1" strike="noStrike">
                <a:solidFill>
                  <a:srgbClr val="2a6099"/>
                </a:solidFill>
                <a:latin typeface="Verdana"/>
                <a:ea typeface="DejaVu Sans"/>
              </a:rPr>
              <a:t>Technical Architecture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17bc6"/>
      </a:dk2>
      <a:lt2>
        <a:srgbClr val="d9ebf6"/>
      </a:lt2>
      <a:accent1>
        <a:srgbClr val="42145f"/>
      </a:accent1>
      <a:accent2>
        <a:srgbClr val="38870d"/>
      </a:accent2>
      <a:accent3>
        <a:srgbClr val="00689a"/>
      </a:accent3>
      <a:accent4>
        <a:srgbClr val="f9e11e"/>
      </a:accent4>
      <a:accent5>
        <a:srgbClr val="275837"/>
      </a:accent5>
      <a:accent6>
        <a:srgbClr val="94700a"/>
      </a:accent6>
      <a:hlink>
        <a:srgbClr val="017bc6"/>
      </a:hlink>
      <a:folHlink>
        <a:srgbClr val="b2d6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17bc6"/>
      </a:dk2>
      <a:lt2>
        <a:srgbClr val="d9ebf6"/>
      </a:lt2>
      <a:accent1>
        <a:srgbClr val="42145f"/>
      </a:accent1>
      <a:accent2>
        <a:srgbClr val="38870d"/>
      </a:accent2>
      <a:accent3>
        <a:srgbClr val="00689a"/>
      </a:accent3>
      <a:accent4>
        <a:srgbClr val="f9e11e"/>
      </a:accent4>
      <a:accent5>
        <a:srgbClr val="275837"/>
      </a:accent5>
      <a:accent6>
        <a:srgbClr val="94700a"/>
      </a:accent6>
      <a:hlink>
        <a:srgbClr val="017bc6"/>
      </a:hlink>
      <a:folHlink>
        <a:srgbClr val="b2d6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17bc6"/>
      </a:dk2>
      <a:lt2>
        <a:srgbClr val="d9ebf6"/>
      </a:lt2>
      <a:accent1>
        <a:srgbClr val="42145f"/>
      </a:accent1>
      <a:accent2>
        <a:srgbClr val="38870d"/>
      </a:accent2>
      <a:accent3>
        <a:srgbClr val="00689a"/>
      </a:accent3>
      <a:accent4>
        <a:srgbClr val="f9e11e"/>
      </a:accent4>
      <a:accent5>
        <a:srgbClr val="275837"/>
      </a:accent5>
      <a:accent6>
        <a:srgbClr val="94700a"/>
      </a:accent6>
      <a:hlink>
        <a:srgbClr val="017bc6"/>
      </a:hlink>
      <a:folHlink>
        <a:srgbClr val="b2d6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Application>LibreOffice/7.0.3.1$Linux_X86_64 LibreOffice_project/00$Build-1</Application>
  <Words>805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2020-10-16T11:24:14Z</dcterms:created>
  <dc:creator>Fernand Rouwendaal</dc:creator>
  <dc:description/>
  <dc:language>en-US</dc:language>
  <cp:lastModifiedBy>Fernand Rouwendaal</cp:lastModifiedBy>
  <dcterms:modified xsi:type="dcterms:W3CDTF">2020-12-09T17:25:27Z</dcterms:modified>
  <cp:revision>159</cp:revision>
  <dc:subject/>
  <dc:title>Standaard Platform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Editor">
    <vt:lpwstr>Fernand Rouwendaal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12</vt:i4>
  </property>
  <property fmtid="{D5CDD505-2E9C-101B-9397-08002B2CF9AE}" pid="9" name="PresentationFormat">
    <vt:lpwstr>Breedbeeld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