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6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3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2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4F7E-9815-4FB6-9C39-49E58B40F48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E19-E1EB-4293-BB06-F5C2EA23A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3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지진 보호 침대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3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지진 보호 침대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지진 보호 침대는 만약에 지진이 발생했을 때 전동 센서로 진동을 감지하여 침대가 자동으로 변신이 되어 누워있는 사용자를 안전하게 보호하는 침대이다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부품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5948" y="3621856"/>
            <a:ext cx="152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서브 모터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3" y="2174016"/>
            <a:ext cx="1491217" cy="1491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9543" y="3560301"/>
            <a:ext cx="1408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Step</a:t>
            </a:r>
            <a:r>
              <a:rPr lang="ko-KR" altLang="en-US" sz="2400" dirty="0" smtClean="0"/>
              <a:t>모터</a:t>
            </a:r>
            <a:endParaRPr lang="en-US" altLang="ko-KR" sz="24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74" y="1939149"/>
            <a:ext cx="1726084" cy="17260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1854" y="356030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진동 감지 센서</a:t>
            </a:r>
            <a:endParaRPr lang="en-US" altLang="ko-KR" sz="24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67" y="4192055"/>
            <a:ext cx="1790882" cy="17908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91" y="4203501"/>
            <a:ext cx="2222082" cy="17794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76521" y="49976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모형들</a:t>
            </a:r>
            <a:endParaRPr lang="ko-KR" altLang="en-US" sz="2400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12" y="2047784"/>
            <a:ext cx="1424717" cy="1393336"/>
          </a:xfrm>
        </p:spPr>
      </p:pic>
    </p:spTree>
    <p:extLst>
      <p:ext uri="{BB962C8B-B14F-4D97-AF65-F5344CB8AC3E}">
        <p14:creationId xmlns:p14="http://schemas.microsoft.com/office/powerpoint/2010/main" val="20017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진동 감시 센서가 진동을 감지하면 서브 모터가 돌아가면서 침대 바닥이 열리며 </a:t>
            </a:r>
            <a:r>
              <a:rPr lang="ko-KR" altLang="en-US" sz="1800" dirty="0" err="1" smtClean="0"/>
              <a:t>메트리스가</a:t>
            </a:r>
            <a:r>
              <a:rPr lang="ko-KR" altLang="en-US" sz="1800" dirty="0" smtClean="0"/>
              <a:t> 아래로 들어가고 </a:t>
            </a:r>
            <a:r>
              <a:rPr lang="en-US" altLang="ko-KR" sz="1800" dirty="0" smtClean="0"/>
              <a:t>step</a:t>
            </a:r>
            <a:r>
              <a:rPr lang="ko-KR" altLang="en-US" sz="1800" dirty="0" smtClean="0"/>
              <a:t>모터로 위를 닫는다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196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 지진 보호 침대</vt:lpstr>
      <vt:lpstr>지진 보호 침대</vt:lpstr>
      <vt:lpstr>필요한 부품</vt:lpstr>
      <vt:lpstr>원리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전동 침대</dc:title>
  <dc:creator>User</dc:creator>
  <cp:lastModifiedBy>User</cp:lastModifiedBy>
  <cp:revision>7</cp:revision>
  <dcterms:created xsi:type="dcterms:W3CDTF">2021-03-09T00:18:32Z</dcterms:created>
  <dcterms:modified xsi:type="dcterms:W3CDTF">2021-03-09T01:19:20Z</dcterms:modified>
</cp:coreProperties>
</file>