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9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3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2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8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4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E07E-6B30-4CFB-A6B9-E9C597BBC0E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5923-F96F-4BEE-AB84-B30E22334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1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25218" y="524786"/>
            <a:ext cx="9144000" cy="1060961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25218" y="3387353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이상현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마스크 음성안내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적외선 체온계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67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마스크 음성안내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1" y="1690688"/>
            <a:ext cx="4116609" cy="3761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866" y="6075882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입구의 출입을 감지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6746" y="5952896"/>
            <a:ext cx="628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센서감지 시 녹음된 마스크 안내음성을 재생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97535" y="5451915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[SZH-SSBH-002]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7363" y="5435643"/>
            <a:ext cx="241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[SZH-SDBJ-001]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52" y="1690687"/>
            <a:ext cx="4286848" cy="3633909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88" y="1690688"/>
            <a:ext cx="4353533" cy="3791479"/>
          </a:xfrm>
        </p:spPr>
      </p:pic>
      <p:sp>
        <p:nvSpPr>
          <p:cNvPr id="13" name="TextBox 12"/>
          <p:cNvSpPr txBox="1"/>
          <p:nvPr/>
        </p:nvSpPr>
        <p:spPr>
          <a:xfrm>
            <a:off x="9705977" y="5454080"/>
            <a:ext cx="241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LM386</a:t>
            </a:r>
          </a:p>
        </p:txBody>
      </p:sp>
    </p:spTree>
    <p:extLst>
      <p:ext uri="{BB962C8B-B14F-4D97-AF65-F5344CB8AC3E}">
        <p14:creationId xmlns:p14="http://schemas.microsoft.com/office/powerpoint/2010/main" val="9386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적외선 체온계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0" y="1408715"/>
            <a:ext cx="4277322" cy="3552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68" y="1361083"/>
            <a:ext cx="4220164" cy="3599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4113" y="5079097"/>
            <a:ext cx="174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[SZH-CH247]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9039" y="5079097"/>
            <a:ext cx="195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[DIS030002]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7037" y="5722444"/>
            <a:ext cx="324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 </a:t>
            </a:r>
            <a:r>
              <a:rPr lang="ko-KR" altLang="en-US" dirty="0" err="1" smtClean="0"/>
              <a:t>접촉식으로</a:t>
            </a:r>
            <a:r>
              <a:rPr lang="ko-KR" altLang="en-US" dirty="0" smtClean="0"/>
              <a:t> 온도를 측정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0498" y="5622898"/>
            <a:ext cx="56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온도를 측정하여 알려주고 </a:t>
            </a:r>
            <a:r>
              <a:rPr lang="ko-KR" altLang="en-US" smtClean="0"/>
              <a:t>일정이상의 </a:t>
            </a:r>
            <a:r>
              <a:rPr lang="ko-KR" altLang="en-US" dirty="0" err="1" smtClean="0"/>
              <a:t>온도시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34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1층</vt:lpstr>
      <vt:lpstr>마스크 음성안내</vt:lpstr>
      <vt:lpstr>적외선 체온계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</dc:title>
  <dc:creator>User</dc:creator>
  <cp:lastModifiedBy>User</cp:lastModifiedBy>
  <cp:revision>2</cp:revision>
  <dcterms:created xsi:type="dcterms:W3CDTF">2021-03-04T07:25:31Z</dcterms:created>
  <dcterms:modified xsi:type="dcterms:W3CDTF">2021-03-04T07:26:41Z</dcterms:modified>
</cp:coreProperties>
</file>