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2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71DF5-5794-4D3E-AE3C-EB8108B32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14047-1466-4AC2-A92D-86CEC1848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74A42-27B7-41D8-A705-D215208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25273-3ACA-4386-91F5-6999CCE5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0ECAA-A22D-42A3-887E-98DB240E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0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DC927-2FFE-4240-8E7F-D42536E8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B3F64-40A0-4AF8-A650-C9EE567E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EEEA8-100D-4F39-84B8-44161818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BB7D0-8671-4E09-B346-4E9B11CA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9DCCB-C127-449E-B8E4-C258C1B5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2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08CBB1-2D38-48B8-8B81-202725E27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278DD-81DD-4E87-AA32-6E1B7FE0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2D259-DAAC-446C-894F-82A384D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2AEE9-827F-4346-8916-865BBE8F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5180F-6AA0-4BFA-A4C4-9850F1B7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8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BB3C-5894-487D-83F6-53547481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45167-68C0-44A4-9C27-F1EC58ED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06412-E352-4468-BBA8-B500EC36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41EDE-3ECE-45BF-AE72-3189D317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8E7C8-C428-4112-A11E-1DED6B3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79486-8FF6-46A2-A981-3D35BC3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20EE5-AEFE-4B6A-ACFE-C6906E46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BA77-7625-4D46-AFB2-3185A0BB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4812B-E7B7-418B-B7C6-F3DE45F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A2C0F-E6BA-4536-B6D9-CE047E07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74377-1721-4B8E-A5DF-BCB779F7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909CB-57AF-4D59-9832-BEF722C22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1A9C8E-4EC6-483E-8D76-466140E9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4672A-D105-43DB-B5F7-4951EDB0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33461-A42D-4183-B04E-1A4E88B3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69D6D-ED8C-4F72-8C78-3858B1E3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EAB8C-DE70-4F7D-8C23-372E01DA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4878C-C35B-4FD1-AA57-C5F90744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6FF685-687C-4066-84C8-1760B3B48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90D2C-EF23-4C96-99DC-30E6759ED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CB54D-1260-4FDF-B6E1-A2C699598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C8536B-F9CF-4F9E-B398-CA6AD300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3C497A-E673-4C27-B758-4F56DA2A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1022A-1742-4412-B22F-0F18AEDC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97C9-D13D-41C3-9BE4-CCD4A2C2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807ECB-C283-468B-8123-F001BA6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945AB-8A4F-4EF4-A070-DA2794AE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113539-2892-40EF-B79E-42CB820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B17965-7645-4E9A-857B-47310A08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DB2DE4-9D3F-4901-9655-83BB1B34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9B1C8-1A06-4B4D-9E28-1024F515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3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9139-8313-4CD7-9CCE-168CA4D2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A0EC2C-9626-42DE-8B72-D4AD8DA2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5B4CC-5E6C-41FA-AEE4-C61C2034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F7FF7-C943-4666-8F1E-90D4718F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EDC13-BB40-492C-B648-5CF6B63F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0EA2-AB65-47C0-9FEA-3268E1CF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1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1D81E-4694-451E-90C2-36B2205A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CC870A-BE28-4150-985F-7E4C5ABD0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F2B2A-57FF-4268-A6B6-60E156D8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3B1BE-8A3C-4483-979B-1053581D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76BBC-79FB-4522-AB84-3858B082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F5C99-0746-464C-8AEE-891EDD9C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C2351-D5EE-470F-BC45-9461705E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4B2E2-682A-4839-9EE2-E96C42B4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0395A-C22A-4876-9E2C-33A6735AB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FB69-A1E8-4130-A631-DB0043119C2E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792DC-488A-42B9-8B4B-58C92BC7A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9888E-561A-4A66-978F-7925CAC1D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0971F-D81B-43B1-A164-EC135CB49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29B20-C74C-4DAA-AEAC-52FAE4E8D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 연합 아파트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D80F10-B587-4421-A0AD-47260253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8560"/>
            <a:ext cx="9144000" cy="219964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인천전자마이스터고등학교</a:t>
            </a:r>
            <a:br>
              <a:rPr lang="en-US" altLang="ko-KR" dirty="0"/>
            </a:br>
            <a:r>
              <a:rPr lang="ko-KR" altLang="en-US" dirty="0"/>
              <a:t>전자회로설계과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강성오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남강현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엄경준 </a:t>
            </a:r>
            <a:r>
              <a:rPr lang="en-US" altLang="ko-KR" dirty="0"/>
              <a:t>/ </a:t>
            </a:r>
            <a:r>
              <a:rPr lang="ko-KR" altLang="en-US" dirty="0" err="1"/>
              <a:t>오보경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이상현</a:t>
            </a:r>
            <a:endParaRPr lang="en-US" altLang="ko-KR" dirty="0"/>
          </a:p>
          <a:p>
            <a:r>
              <a:rPr lang="ko-KR" altLang="en-US" dirty="0"/>
              <a:t>강민규 </a:t>
            </a:r>
            <a:r>
              <a:rPr lang="en-US" altLang="ko-KR" dirty="0"/>
              <a:t>/ </a:t>
            </a:r>
            <a:r>
              <a:rPr lang="ko-KR" altLang="en-US" dirty="0"/>
              <a:t>구도현 </a:t>
            </a:r>
            <a:r>
              <a:rPr lang="en-US" altLang="ko-KR" dirty="0"/>
              <a:t>/ </a:t>
            </a:r>
            <a:r>
              <a:rPr lang="ko-KR" altLang="en-US" dirty="0"/>
              <a:t>장준혁 </a:t>
            </a:r>
            <a:r>
              <a:rPr lang="en-US" altLang="ko-KR" dirty="0"/>
              <a:t>/ </a:t>
            </a:r>
            <a:r>
              <a:rPr lang="ko-KR" altLang="en-US" dirty="0" err="1"/>
              <a:t>최한울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8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BBFA8D-7E9A-4A59-9C98-29E15DB06470}"/>
              </a:ext>
            </a:extLst>
          </p:cNvPr>
          <p:cNvSpPr/>
          <p:nvPr/>
        </p:nvSpPr>
        <p:spPr>
          <a:xfrm>
            <a:off x="8168842" y="5442037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주차장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5BD56C-D825-4D7B-A4E6-4A4A0D32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층층이 다른 </a:t>
            </a:r>
            <a:r>
              <a:rPr lang="en-US" altLang="ko-KR" dirty="0"/>
              <a:t>IoT </a:t>
            </a:r>
            <a:r>
              <a:rPr lang="ko-KR" altLang="en-US" dirty="0"/>
              <a:t>작품들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E0DCB-CA92-424C-AB03-2F6A1D60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조별로 하나의 층을 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층의 형태를 통일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층을 조합하면 하나의 </a:t>
            </a:r>
            <a:r>
              <a:rPr lang="en-US" altLang="ko-KR" dirty="0"/>
              <a:t>IoT</a:t>
            </a:r>
            <a:r>
              <a:rPr lang="ko-KR" altLang="en-US" dirty="0"/>
              <a:t>집이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완성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합체하여 하나의 아파트를 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CD81B5-32EE-4F21-BB0F-A525A5401E3E}"/>
              </a:ext>
            </a:extLst>
          </p:cNvPr>
          <p:cNvSpPr/>
          <p:nvPr/>
        </p:nvSpPr>
        <p:spPr>
          <a:xfrm>
            <a:off x="8168842" y="3958291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침실층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EA227E-4825-43EB-ADF1-7202F0D3F8A0}"/>
              </a:ext>
            </a:extLst>
          </p:cNvPr>
          <p:cNvSpPr/>
          <p:nvPr/>
        </p:nvSpPr>
        <p:spPr>
          <a:xfrm>
            <a:off x="8168843" y="3257899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</a:rPr>
              <a:t>거실층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551848-6A49-40F8-BCF4-579EBD78F940}"/>
              </a:ext>
            </a:extLst>
          </p:cNvPr>
          <p:cNvSpPr/>
          <p:nvPr/>
        </p:nvSpPr>
        <p:spPr>
          <a:xfrm>
            <a:off x="8168842" y="2573786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입구층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C56A89-120A-4631-8D9F-109EA64839DD}"/>
              </a:ext>
            </a:extLst>
          </p:cNvPr>
          <p:cNvSpPr/>
          <p:nvPr/>
        </p:nvSpPr>
        <p:spPr>
          <a:xfrm>
            <a:off x="8168842" y="1825625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태양광 발전기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EC7E1E-0B91-47F7-A03D-CEC90B0AC2D6}"/>
              </a:ext>
            </a:extLst>
          </p:cNvPr>
          <p:cNvSpPr/>
          <p:nvPr/>
        </p:nvSpPr>
        <p:spPr>
          <a:xfrm>
            <a:off x="8168842" y="4707111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로비</a:t>
            </a:r>
          </a:p>
        </p:txBody>
      </p:sp>
      <p:pic>
        <p:nvPicPr>
          <p:cNvPr id="1026" name="Picture 2" descr="저렴한 신축아파트 분양…인천 주안동 '청울림아파트' 관심↑ &lt; 종합 &lt; 건설/부동산 &lt; 기사본문 - 이코노믹리뷰">
            <a:extLst>
              <a:ext uri="{FF2B5EF4-FFF2-40B4-BE49-F238E27FC236}">
                <a16:creationId xmlns:a16="http://schemas.microsoft.com/office/drawing/2014/main" id="{7D7D8568-39EC-4129-922A-6219D6CBB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3" b="90057" l="10000" r="90000">
                        <a14:foregroundMark x1="35600" y1="86080" x2="47400" y2="90057"/>
                        <a14:foregroundMark x1="47400" y1="90057" x2="57400" y2="87784"/>
                        <a14:foregroundMark x1="57400" y1="87784" x2="65200" y2="87784"/>
                        <a14:foregroundMark x1="68800" y1="88920" x2="65400" y2="89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76" t="8275" r="27747" b="6072"/>
          <a:stretch/>
        </p:blipFill>
        <p:spPr bwMode="auto">
          <a:xfrm>
            <a:off x="5842352" y="2078240"/>
            <a:ext cx="2976528" cy="391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9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16E7F-A26F-4710-91ED-F6838451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분야 소개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BA9C2F8-C735-4A4B-A104-D9004738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1049"/>
              </p:ext>
            </p:extLst>
          </p:nvPr>
        </p:nvGraphicFramePr>
        <p:xfrm>
          <a:off x="838200" y="1690688"/>
          <a:ext cx="10515600" cy="42833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28230">
                  <a:extLst>
                    <a:ext uri="{9D8B030D-6E8A-4147-A177-3AD203B41FA5}">
                      <a16:colId xmlns:a16="http://schemas.microsoft.com/office/drawing/2014/main" val="2736089455"/>
                    </a:ext>
                  </a:extLst>
                </a:gridCol>
                <a:gridCol w="2687370">
                  <a:extLst>
                    <a:ext uri="{9D8B030D-6E8A-4147-A177-3AD203B41FA5}">
                      <a16:colId xmlns:a16="http://schemas.microsoft.com/office/drawing/2014/main" val="3664087039"/>
                    </a:ext>
                  </a:extLst>
                </a:gridCol>
              </a:tblGrid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지붕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태양 전지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-&gt; 1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층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5255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4F: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입구층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앱을 이용한 자동 현관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및 침입 감지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IoT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 화장실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남강현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강성오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890232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3F: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거실층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전원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플러그</a:t>
                      </a:r>
                      <a:r>
                        <a:rPr lang="en-US" altLang="ko-KR" sz="1800" kern="0" spc="0">
                          <a:solidFill>
                            <a:sysClr val="windowText" lastClr="000000"/>
                          </a:solidFill>
                          <a:effectLst/>
                        </a:rPr>
                        <a:t>), </a:t>
                      </a:r>
                      <a:r>
                        <a:rPr lang="ko-KR" altLang="en-US" sz="1800" kern="0" spc="0">
                          <a:solidFill>
                            <a:sysClr val="windowText" lastClr="000000"/>
                          </a:solidFill>
                          <a:effectLst/>
                        </a:rPr>
                        <a:t>사람 감지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전등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최한울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엄경준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509776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2F: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침실층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변신 침대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지진 보호 침대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개폐 커튼 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&amp;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창문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장민혁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구도현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092689"/>
                  </a:ext>
                </a:extLst>
              </a:tr>
              <a:tr h="9747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1F: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로비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로비 자동문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적외선 열 감지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마스크 음성 안내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아파트 배터리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강민규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이상현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오보경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475780"/>
                  </a:ext>
                </a:extLst>
              </a:tr>
              <a:tr h="66172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주차장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전용 주차장 감지기</a:t>
                      </a:r>
                      <a:r>
                        <a:rPr lang="en-US" altLang="ko-KR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ysClr val="windowText" lastClr="000000"/>
                          </a:solidFill>
                          <a:effectLst/>
                        </a:rPr>
                        <a:t>자동 환경 구성</a:t>
                      </a:r>
                      <a:endParaRPr lang="ko-KR" altLang="en-US" sz="1800" kern="0" spc="0" dirty="0">
                        <a:solidFill>
                          <a:sysClr val="windowText" lastClr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8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1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850DF-8ABA-4A36-BBF8-BF864BD9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아파트 전력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1F0174-CC8B-4352-97DC-7934252BA81B}"/>
              </a:ext>
            </a:extLst>
          </p:cNvPr>
          <p:cNvSpPr/>
          <p:nvPr/>
        </p:nvSpPr>
        <p:spPr>
          <a:xfrm>
            <a:off x="1188922" y="5307100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주차장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C928F5-0931-454E-BA3C-9688435CC102}"/>
              </a:ext>
            </a:extLst>
          </p:cNvPr>
          <p:cNvSpPr/>
          <p:nvPr/>
        </p:nvSpPr>
        <p:spPr>
          <a:xfrm>
            <a:off x="1188922" y="3823354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침실층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843B84-7793-4EE0-B24F-508B2FACDEDC}"/>
              </a:ext>
            </a:extLst>
          </p:cNvPr>
          <p:cNvSpPr/>
          <p:nvPr/>
        </p:nvSpPr>
        <p:spPr>
          <a:xfrm>
            <a:off x="1188923" y="3122962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</a:rPr>
              <a:t>거실층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1ACDA-CD6E-4A13-B229-B67958DDC115}"/>
              </a:ext>
            </a:extLst>
          </p:cNvPr>
          <p:cNvSpPr/>
          <p:nvPr/>
        </p:nvSpPr>
        <p:spPr>
          <a:xfrm>
            <a:off x="1188922" y="2415294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 err="1">
                <a:solidFill>
                  <a:schemeClr val="tx1"/>
                </a:solidFill>
              </a:rPr>
              <a:t>입구층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517105-A944-4689-9408-992983D26AB6}"/>
              </a:ext>
            </a:extLst>
          </p:cNvPr>
          <p:cNvSpPr/>
          <p:nvPr/>
        </p:nvSpPr>
        <p:spPr>
          <a:xfrm>
            <a:off x="1188922" y="1690688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태양광 발전기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4EB5A-A9FC-46A9-A093-A8438D0B5B72}"/>
              </a:ext>
            </a:extLst>
          </p:cNvPr>
          <p:cNvSpPr/>
          <p:nvPr/>
        </p:nvSpPr>
        <p:spPr>
          <a:xfrm>
            <a:off x="1188922" y="4572174"/>
            <a:ext cx="3281475" cy="7349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IoT </a:t>
            </a:r>
            <a:r>
              <a:rPr lang="ko-KR" altLang="en-US" sz="3600" dirty="0">
                <a:solidFill>
                  <a:schemeClr val="tx1"/>
                </a:solidFill>
              </a:rPr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032187-4901-416C-A025-16FB4BC7B6E7}"/>
              </a:ext>
            </a:extLst>
          </p:cNvPr>
          <p:cNvSpPr/>
          <p:nvPr/>
        </p:nvSpPr>
        <p:spPr>
          <a:xfrm>
            <a:off x="4592317" y="1626826"/>
            <a:ext cx="154943" cy="4114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9E1C5-E9B4-49B3-B1E3-74F5D6FDDA0A}"/>
              </a:ext>
            </a:extLst>
          </p:cNvPr>
          <p:cNvSpPr/>
          <p:nvPr/>
        </p:nvSpPr>
        <p:spPr>
          <a:xfrm>
            <a:off x="4709159" y="1927226"/>
            <a:ext cx="154943" cy="411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1C2A04C2-6DD0-4924-9BAE-4CAFD64C010D}"/>
              </a:ext>
            </a:extLst>
          </p:cNvPr>
          <p:cNvSpPr/>
          <p:nvPr/>
        </p:nvSpPr>
        <p:spPr>
          <a:xfrm>
            <a:off x="6022974" y="2576632"/>
            <a:ext cx="3840480" cy="748161"/>
          </a:xfrm>
          <a:prstGeom prst="wedgeRectCallout">
            <a:avLst>
              <a:gd name="adj1" fmla="val -93166"/>
              <a:gd name="adj2" fmla="val -8470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태양광으로 아파트 배터리 충전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B735AC-BDDE-453F-8AFA-C3E63FBBFB3D}"/>
              </a:ext>
            </a:extLst>
          </p:cNvPr>
          <p:cNvSpPr/>
          <p:nvPr/>
        </p:nvSpPr>
        <p:spPr>
          <a:xfrm>
            <a:off x="4592316" y="4572174"/>
            <a:ext cx="7738115" cy="1045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F6C587-FDF8-472F-8551-6FF2104B470F}"/>
              </a:ext>
            </a:extLst>
          </p:cNvPr>
          <p:cNvSpPr/>
          <p:nvPr/>
        </p:nvSpPr>
        <p:spPr>
          <a:xfrm>
            <a:off x="4786630" y="4676686"/>
            <a:ext cx="7405370" cy="1045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9043372A-D096-4A6C-8C72-75A5E434A227}"/>
              </a:ext>
            </a:extLst>
          </p:cNvPr>
          <p:cNvSpPr/>
          <p:nvPr/>
        </p:nvSpPr>
        <p:spPr>
          <a:xfrm>
            <a:off x="6623051" y="3574403"/>
            <a:ext cx="2536189" cy="748161"/>
          </a:xfrm>
          <a:prstGeom prst="wedgeRectCallout">
            <a:avLst>
              <a:gd name="adj1" fmla="val -85824"/>
              <a:gd name="adj2" fmla="val 78260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필요시 외부 전력 사용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1AE1BC40-1ABC-4980-B70E-6197673BDC9A}"/>
              </a:ext>
            </a:extLst>
          </p:cNvPr>
          <p:cNvSpPr/>
          <p:nvPr/>
        </p:nvSpPr>
        <p:spPr>
          <a:xfrm>
            <a:off x="5875019" y="4993465"/>
            <a:ext cx="2536189" cy="748161"/>
          </a:xfrm>
          <a:prstGeom prst="wedgeRectCallout">
            <a:avLst>
              <a:gd name="adj1" fmla="val -117972"/>
              <a:gd name="adj2" fmla="val -44978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값싼 야간 전기 저장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56C99839-F081-4DDD-A54D-7E013D2108EB}"/>
              </a:ext>
            </a:extLst>
          </p:cNvPr>
          <p:cNvSpPr/>
          <p:nvPr/>
        </p:nvSpPr>
        <p:spPr>
          <a:xfrm>
            <a:off x="6022974" y="1474996"/>
            <a:ext cx="3840480" cy="748161"/>
          </a:xfrm>
          <a:prstGeom prst="wedgeRectCallout">
            <a:avLst>
              <a:gd name="adj1" fmla="val -79674"/>
              <a:gd name="adj2" fmla="val 7983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층에 전기를 연결</a:t>
            </a:r>
          </a:p>
        </p:txBody>
      </p:sp>
    </p:spTree>
    <p:extLst>
      <p:ext uri="{BB962C8B-B14F-4D97-AF65-F5344CB8AC3E}">
        <p14:creationId xmlns:p14="http://schemas.microsoft.com/office/powerpoint/2010/main" val="9825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850DF-8ABA-4A36-BBF8-BF864BD9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아파트 </a:t>
            </a:r>
            <a:r>
              <a:rPr lang="en-US" altLang="ko-KR" dirty="0"/>
              <a:t>IoT</a:t>
            </a:r>
            <a:r>
              <a:rPr lang="ko-KR" altLang="en-US" dirty="0"/>
              <a:t> 시스템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74FE6D5-F111-45E7-AAC3-27190D4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층에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배치하여 건물 내부의 기능을 동작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라즈베리파이를</a:t>
            </a:r>
            <a:r>
              <a:rPr lang="ko-KR" altLang="en-US" dirty="0"/>
              <a:t> 인터넷에 접속시켜 휴대폰으로도 동작하게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라즈베리파이4 (Raspberry Pi 4 Model B) 2GB + 방열판">
            <a:extLst>
              <a:ext uri="{FF2B5EF4-FFF2-40B4-BE49-F238E27FC236}">
                <a16:creationId xmlns:a16="http://schemas.microsoft.com/office/drawing/2014/main" id="{74369453-93DE-45AC-9C09-BBD6F2AB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5" y="3537404"/>
            <a:ext cx="2955471" cy="295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5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바른돋움">
      <a:majorFont>
        <a:latin typeface="바른돋움OTF 2"/>
        <a:ea typeface="바른돋움OTF 2"/>
        <a:cs typeface=""/>
      </a:majorFont>
      <a:minorFont>
        <a:latin typeface="바른돋움OTF 1"/>
        <a:ea typeface="바른돋움OTF 1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206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바른돋움OTF 1</vt:lpstr>
      <vt:lpstr>바른돋움OTF 2</vt:lpstr>
      <vt:lpstr>함초롬바탕</vt:lpstr>
      <vt:lpstr>Arial</vt:lpstr>
      <vt:lpstr>Office 테마</vt:lpstr>
      <vt:lpstr>IoT 연합 아파트</vt:lpstr>
      <vt:lpstr>층층이 다른 IoT 작품들</vt:lpstr>
      <vt:lpstr>분야 소개</vt:lpstr>
      <vt:lpstr>아파트 전력 시스템</vt:lpstr>
      <vt:lpstr>아파트 IoT 시스템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2021-03-04 토의</dc:title>
  <dc:creator>엄경준</dc:creator>
  <cp:lastModifiedBy>엄경준</cp:lastModifiedBy>
  <cp:revision>20</cp:revision>
  <dcterms:created xsi:type="dcterms:W3CDTF">2021-03-04T03:04:22Z</dcterms:created>
  <dcterms:modified xsi:type="dcterms:W3CDTF">2021-03-09T02:34:26Z</dcterms:modified>
</cp:coreProperties>
</file>