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00" r:id="rId4"/>
    <p:sldId id="316" r:id="rId5"/>
    <p:sldId id="317" r:id="rId6"/>
    <p:sldId id="318" r:id="rId7"/>
    <p:sldId id="319" r:id="rId8"/>
    <p:sldId id="320" r:id="rId9"/>
    <p:sldId id="321" r:id="rId10"/>
    <p:sldId id="322" r:id="rId11"/>
    <p:sldId id="323" r:id="rId12"/>
    <p:sldId id="324" r:id="rId13"/>
    <p:sldId id="325" r:id="rId14"/>
    <p:sldId id="326" r:id="rId15"/>
    <p:sldId id="327" r:id="rId16"/>
    <p:sldId id="282" r:id="rId17"/>
    <p:sldId id="284" r:id="rId18"/>
    <p:sldId id="336" r:id="rId19"/>
    <p:sldId id="337" r:id="rId20"/>
    <p:sldId id="283" r:id="rId21"/>
    <p:sldId id="279" r:id="rId22"/>
    <p:sldId id="262"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016040C0-5005-4BB5-B370-9A94875F9801}"/>
    <pc:docChg chg="modSld">
      <pc:chgData name="" userId="" providerId="" clId="Web-{016040C0-5005-4BB5-B370-9A94875F9801}" dt="2019-01-23T17:53:37.847" v="3" actId="1076"/>
      <pc:docMkLst>
        <pc:docMk/>
      </pc:docMkLst>
      <pc:sldChg chg="addSp delSp modSp">
        <pc:chgData name="" userId="" providerId="" clId="Web-{016040C0-5005-4BB5-B370-9A94875F9801}" dt="2019-01-23T17:53:37.847" v="3" actId="1076"/>
        <pc:sldMkLst>
          <pc:docMk/>
          <pc:sldMk cId="536860759" sldId="327"/>
        </pc:sldMkLst>
        <pc:spChg chg="add del mod">
          <ac:chgData name="" userId="" providerId="" clId="Web-{016040C0-5005-4BB5-B370-9A94875F9801}" dt="2019-01-23T17:53:30.113" v="1"/>
          <ac:spMkLst>
            <pc:docMk/>
            <pc:sldMk cId="536860759" sldId="327"/>
            <ac:spMk id="4" creationId="{3B4E0EBF-4EED-4355-A214-78D108B29AEF}"/>
          </ac:spMkLst>
        </pc:spChg>
        <pc:picChg chg="del">
          <ac:chgData name="" userId="" providerId="" clId="Web-{016040C0-5005-4BB5-B370-9A94875F9801}" dt="2019-01-23T17:53:23.269" v="0"/>
          <ac:picMkLst>
            <pc:docMk/>
            <pc:sldMk cId="536860759" sldId="327"/>
            <ac:picMk id="5" creationId="{29478F15-5792-4D0C-BC6F-35A60EC46F8F}"/>
          </ac:picMkLst>
        </pc:picChg>
        <pc:picChg chg="add mod ord">
          <ac:chgData name="" userId="" providerId="" clId="Web-{016040C0-5005-4BB5-B370-9A94875F9801}" dt="2019-01-23T17:53:37.847" v="3" actId="1076"/>
          <ac:picMkLst>
            <pc:docMk/>
            <pc:sldMk cId="536860759" sldId="327"/>
            <ac:picMk id="6" creationId="{8B9FD9B4-DCB1-4DAC-AE87-9D591A9F8EAF}"/>
          </ac:picMkLst>
        </pc:pic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61F07FFA-3A93-4816-A57A-8CFA6F9840B1}"/>
    <pc:docChg chg="modSld">
      <pc:chgData name="" userId="" providerId="" clId="Web-{61F07FFA-3A93-4816-A57A-8CFA6F9840B1}" dt="2019-01-22T18:56:21.071" v="61" actId="20577"/>
      <pc:docMkLst>
        <pc:docMk/>
      </pc:docMkLst>
      <pc:sldChg chg="modSp">
        <pc:chgData name="" userId="" providerId="" clId="Web-{61F07FFA-3A93-4816-A57A-8CFA6F9840B1}" dt="2019-01-22T18:56:21.055" v="60" actId="20577"/>
        <pc:sldMkLst>
          <pc:docMk/>
          <pc:sldMk cId="641523535" sldId="284"/>
        </pc:sldMkLst>
        <pc:spChg chg="mod">
          <ac:chgData name="" userId="" providerId="" clId="Web-{61F07FFA-3A93-4816-A57A-8CFA6F9840B1}" dt="2019-01-22T18:56:21.055" v="60" actId="20577"/>
          <ac:spMkLst>
            <pc:docMk/>
            <pc:sldMk cId="641523535" sldId="284"/>
            <ac:spMk id="7" creationId="{8B6BBDF3-4421-4170-B142-57172379E367}"/>
          </ac:spMkLst>
        </pc:sp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26DCB96C-815F-40FD-BCD7-54D8BF30636D}"/>
    <pc:docChg chg="addSld delSld modSld sldOrd">
      <pc:chgData name="" userId="" providerId="" clId="Web-{26DCB96C-815F-40FD-BCD7-54D8BF30636D}" dt="2019-01-22T18:06:48.103" v="1247" actId="20577"/>
      <pc:docMkLst>
        <pc:docMk/>
      </pc:docMkLst>
      <pc:sldChg chg="modSp">
        <pc:chgData name="" userId="" providerId="" clId="Web-{26DCB96C-815F-40FD-BCD7-54D8BF30636D}" dt="2019-01-22T17:30:18.524" v="20" actId="20577"/>
        <pc:sldMkLst>
          <pc:docMk/>
          <pc:sldMk cId="0" sldId="256"/>
        </pc:sldMkLst>
        <pc:spChg chg="mod">
          <ac:chgData name="" userId="" providerId="" clId="Web-{26DCB96C-815F-40FD-BCD7-54D8BF30636D}" dt="2019-01-22T17:30:18.524" v="20" actId="20577"/>
          <ac:spMkLst>
            <pc:docMk/>
            <pc:sldMk cId="0" sldId="256"/>
            <ac:spMk id="2" creationId="{00000000-0000-0000-0000-000000000000}"/>
          </ac:spMkLst>
        </pc:spChg>
      </pc:sldChg>
      <pc:sldChg chg="modSp">
        <pc:chgData name="" userId="" providerId="" clId="Web-{26DCB96C-815F-40FD-BCD7-54D8BF30636D}" dt="2019-01-22T17:46:10.808" v="649" actId="20577"/>
        <pc:sldMkLst>
          <pc:docMk/>
          <pc:sldMk cId="0" sldId="258"/>
        </pc:sldMkLst>
        <pc:spChg chg="mod">
          <ac:chgData name="" userId="" providerId="" clId="Web-{26DCB96C-815F-40FD-BCD7-54D8BF30636D}" dt="2019-01-22T17:46:10.808" v="649" actId="20577"/>
          <ac:spMkLst>
            <pc:docMk/>
            <pc:sldMk cId="0" sldId="258"/>
            <ac:spMk id="3" creationId="{00000000-0000-0000-0000-000000000000}"/>
          </ac:spMkLst>
        </pc:spChg>
      </pc:sldChg>
      <pc:sldChg chg="del">
        <pc:chgData name="" userId="" providerId="" clId="Web-{26DCB96C-815F-40FD-BCD7-54D8BF30636D}" dt="2019-01-22T17:31:42.323" v="35"/>
        <pc:sldMkLst>
          <pc:docMk/>
          <pc:sldMk cId="3699880419" sldId="264"/>
        </pc:sldMkLst>
      </pc:sldChg>
      <pc:sldChg chg="modSp ord">
        <pc:chgData name="" userId="" providerId="" clId="Web-{26DCB96C-815F-40FD-BCD7-54D8BF30636D}" dt="2019-01-22T17:55:44.391" v="1118" actId="20577"/>
        <pc:sldMkLst>
          <pc:docMk/>
          <pc:sldMk cId="787917642" sldId="280"/>
        </pc:sldMkLst>
        <pc:spChg chg="mod">
          <ac:chgData name="" userId="" providerId="" clId="Web-{26DCB96C-815F-40FD-BCD7-54D8BF30636D}" dt="2019-01-22T17:55:03.702" v="1077" actId="20577"/>
          <ac:spMkLst>
            <pc:docMk/>
            <pc:sldMk cId="787917642" sldId="280"/>
            <ac:spMk id="2" creationId="{BDB1E94C-521E-4BFE-AE46-0181A77CE599}"/>
          </ac:spMkLst>
        </pc:spChg>
        <pc:spChg chg="mod">
          <ac:chgData name="" userId="" providerId="" clId="Web-{26DCB96C-815F-40FD-BCD7-54D8BF30636D}" dt="2019-01-22T17:55:44.391" v="1118" actId="20577"/>
          <ac:spMkLst>
            <pc:docMk/>
            <pc:sldMk cId="787917642" sldId="280"/>
            <ac:spMk id="3" creationId="{072C7A5F-E3ED-4685-A9F1-794B417A480C}"/>
          </ac:spMkLst>
        </pc:spChg>
      </pc:sldChg>
      <pc:sldChg chg="modSp add del">
        <pc:chgData name="" userId="" providerId="" clId="Web-{26DCB96C-815F-40FD-BCD7-54D8BF30636D}" dt="2019-01-22T17:56:40.018" v="1134" actId="20577"/>
        <pc:sldMkLst>
          <pc:docMk/>
          <pc:sldMk cId="2619883902" sldId="282"/>
        </pc:sldMkLst>
        <pc:spChg chg="mod">
          <ac:chgData name="" userId="" providerId="" clId="Web-{26DCB96C-815F-40FD-BCD7-54D8BF30636D}" dt="2019-01-22T17:56:40.018" v="1134" actId="20577"/>
          <ac:spMkLst>
            <pc:docMk/>
            <pc:sldMk cId="2619883902" sldId="282"/>
            <ac:spMk id="2" creationId="{BDB1E94C-521E-4BFE-AE46-0181A77CE599}"/>
          </ac:spMkLst>
        </pc:spChg>
      </pc:sldChg>
      <pc:sldChg chg="modSp">
        <pc:chgData name="" userId="" providerId="" clId="Web-{26DCB96C-815F-40FD-BCD7-54D8BF30636D}" dt="2019-01-22T18:06:48.103" v="1246" actId="20577"/>
        <pc:sldMkLst>
          <pc:docMk/>
          <pc:sldMk cId="3757662443" sldId="283"/>
        </pc:sldMkLst>
        <pc:spChg chg="mod">
          <ac:chgData name="" userId="" providerId="" clId="Web-{26DCB96C-815F-40FD-BCD7-54D8BF30636D}" dt="2019-01-22T18:06:48.103" v="1246" actId="20577"/>
          <ac:spMkLst>
            <pc:docMk/>
            <pc:sldMk cId="3757662443" sldId="283"/>
            <ac:spMk id="3" creationId="{FB21D40C-B884-4F4D-9C06-E69D28A99F0D}"/>
          </ac:spMkLst>
        </pc:spChg>
      </pc:sldChg>
      <pc:sldChg chg="modSp add del">
        <pc:chgData name="" userId="" providerId="" clId="Web-{26DCB96C-815F-40FD-BCD7-54D8BF30636D}" dt="2019-01-22T17:56:44.129" v="1139" actId="20577"/>
        <pc:sldMkLst>
          <pc:docMk/>
          <pc:sldMk cId="641523535" sldId="284"/>
        </pc:sldMkLst>
        <pc:spChg chg="mod">
          <ac:chgData name="" userId="" providerId="" clId="Web-{26DCB96C-815F-40FD-BCD7-54D8BF30636D}" dt="2019-01-22T17:56:44.129" v="1139" actId="20577"/>
          <ac:spMkLst>
            <pc:docMk/>
            <pc:sldMk cId="641523535" sldId="284"/>
            <ac:spMk id="2" creationId="{BDB1E94C-521E-4BFE-AE46-0181A77CE599}"/>
          </ac:spMkLst>
        </pc:spChg>
      </pc:sldChg>
      <pc:sldChg chg="addSp delSp modSp">
        <pc:chgData name="" userId="" providerId="" clId="Web-{26DCB96C-815F-40FD-BCD7-54D8BF30636D}" dt="2019-01-22T17:33:48.578" v="110" actId="1076"/>
        <pc:sldMkLst>
          <pc:docMk/>
          <pc:sldMk cId="2605430471" sldId="300"/>
        </pc:sldMkLst>
        <pc:spChg chg="mod">
          <ac:chgData name="" userId="" providerId="" clId="Web-{26DCB96C-815F-40FD-BCD7-54D8BF30636D}" dt="2019-01-22T17:31:46.886" v="36" actId="20577"/>
          <ac:spMkLst>
            <pc:docMk/>
            <pc:sldMk cId="2605430471" sldId="300"/>
            <ac:spMk id="2" creationId="{BDB1E94C-521E-4BFE-AE46-0181A77CE599}"/>
          </ac:spMkLst>
        </pc:spChg>
        <pc:spChg chg="mod">
          <ac:chgData name="" userId="" providerId="" clId="Web-{26DCB96C-815F-40FD-BCD7-54D8BF30636D}" dt="2019-01-22T17:33:48.578" v="110" actId="1076"/>
          <ac:spMkLst>
            <pc:docMk/>
            <pc:sldMk cId="2605430471" sldId="300"/>
            <ac:spMk id="3" creationId="{072C7A5F-E3ED-4685-A9F1-794B417A480C}"/>
          </ac:spMkLst>
        </pc:spChg>
        <pc:picChg chg="del">
          <ac:chgData name="" userId="" providerId="" clId="Web-{26DCB96C-815F-40FD-BCD7-54D8BF30636D}" dt="2019-01-22T17:32:53.623" v="93"/>
          <ac:picMkLst>
            <pc:docMk/>
            <pc:sldMk cId="2605430471" sldId="300"/>
            <ac:picMk id="4" creationId="{5C111D27-77A1-4C51-B05D-5636C0F1D520}"/>
          </ac:picMkLst>
        </pc:picChg>
        <pc:picChg chg="add mod modCrop">
          <ac:chgData name="" userId="" providerId="" clId="Web-{26DCB96C-815F-40FD-BCD7-54D8BF30636D}" dt="2019-01-22T17:33:24.233" v="98" actId="1076"/>
          <ac:picMkLst>
            <pc:docMk/>
            <pc:sldMk cId="2605430471" sldId="300"/>
            <ac:picMk id="5" creationId="{AE1C552F-0D67-4DDA-AE90-3D71D02F03D6}"/>
          </ac:picMkLst>
        </pc:picChg>
      </pc:sldChg>
      <pc:sldChg chg="del">
        <pc:chgData name="" userId="" providerId="" clId="Web-{26DCB96C-815F-40FD-BCD7-54D8BF30636D}" dt="2019-01-22T17:31:42.323" v="34"/>
        <pc:sldMkLst>
          <pc:docMk/>
          <pc:sldMk cId="701286295" sldId="305"/>
        </pc:sldMkLst>
      </pc:sldChg>
      <pc:sldChg chg="del">
        <pc:chgData name="" userId="" providerId="" clId="Web-{26DCB96C-815F-40FD-BCD7-54D8BF30636D}" dt="2019-01-22T17:31:42.323" v="33"/>
        <pc:sldMkLst>
          <pc:docMk/>
          <pc:sldMk cId="2428603302" sldId="306"/>
        </pc:sldMkLst>
      </pc:sldChg>
      <pc:sldChg chg="del">
        <pc:chgData name="" userId="" providerId="" clId="Web-{26DCB96C-815F-40FD-BCD7-54D8BF30636D}" dt="2019-01-22T17:31:42.323" v="32"/>
        <pc:sldMkLst>
          <pc:docMk/>
          <pc:sldMk cId="169405992" sldId="307"/>
        </pc:sldMkLst>
      </pc:sldChg>
      <pc:sldChg chg="addSp modSp">
        <pc:chgData name="" userId="" providerId="" clId="Web-{26DCB96C-815F-40FD-BCD7-54D8BF30636D}" dt="2019-01-22T17:40:45.218" v="459" actId="20577"/>
        <pc:sldMkLst>
          <pc:docMk/>
          <pc:sldMk cId="1244513752" sldId="308"/>
        </pc:sldMkLst>
        <pc:spChg chg="mod">
          <ac:chgData name="" userId="" providerId="" clId="Web-{26DCB96C-815F-40FD-BCD7-54D8BF30636D}" dt="2019-01-22T17:40:45.218" v="459" actId="20577"/>
          <ac:spMkLst>
            <pc:docMk/>
            <pc:sldMk cId="1244513752" sldId="308"/>
            <ac:spMk id="2" creationId="{BDB1E94C-521E-4BFE-AE46-0181A77CE599}"/>
          </ac:spMkLst>
        </pc:spChg>
        <pc:spChg chg="mod">
          <ac:chgData name="" userId="" providerId="" clId="Web-{26DCB96C-815F-40FD-BCD7-54D8BF30636D}" dt="2019-01-22T17:39:41.372" v="408" actId="1076"/>
          <ac:spMkLst>
            <pc:docMk/>
            <pc:sldMk cId="1244513752" sldId="308"/>
            <ac:spMk id="3" creationId="{072C7A5F-E3ED-4685-A9F1-794B417A480C}"/>
          </ac:spMkLst>
        </pc:spChg>
        <pc:spChg chg="add mod">
          <ac:chgData name="" userId="" providerId="" clId="Web-{26DCB96C-815F-40FD-BCD7-54D8BF30636D}" dt="2019-01-22T17:39:46.606" v="409" actId="1076"/>
          <ac:spMkLst>
            <pc:docMk/>
            <pc:sldMk cId="1244513752" sldId="308"/>
            <ac:spMk id="4" creationId="{1B4B21FC-3AB6-4D10-B58C-4AFA99EF0038}"/>
          </ac:spMkLst>
        </pc:spChg>
      </pc:sldChg>
      <pc:sldChg chg="add del">
        <pc:chgData name="" userId="" providerId="" clId="Web-{26DCB96C-815F-40FD-BCD7-54D8BF30636D}" dt="2019-01-22T17:56:29.252" v="1129"/>
        <pc:sldMkLst>
          <pc:docMk/>
          <pc:sldMk cId="210738208" sldId="309"/>
        </pc:sldMkLst>
      </pc:sldChg>
      <pc:sldChg chg="add del">
        <pc:chgData name="" userId="" providerId="" clId="Web-{26DCB96C-815F-40FD-BCD7-54D8BF30636D}" dt="2019-01-22T17:56:29.252" v="1128"/>
        <pc:sldMkLst>
          <pc:docMk/>
          <pc:sldMk cId="4248108049" sldId="310"/>
        </pc:sldMkLst>
      </pc:sldChg>
      <pc:sldChg chg="del">
        <pc:chgData name="" userId="" providerId="" clId="Web-{26DCB96C-815F-40FD-BCD7-54D8BF30636D}" dt="2019-01-22T18:05:33.616" v="1147"/>
        <pc:sldMkLst>
          <pc:docMk/>
          <pc:sldMk cId="1264337214" sldId="311"/>
        </pc:sldMkLst>
      </pc:sldChg>
      <pc:sldChg chg="modSp add replId">
        <pc:chgData name="" userId="" providerId="" clId="Web-{26DCB96C-815F-40FD-BCD7-54D8BF30636D}" dt="2019-01-22T17:54:51.640" v="1072" actId="20577"/>
        <pc:sldMkLst>
          <pc:docMk/>
          <pc:sldMk cId="331324844" sldId="312"/>
        </pc:sldMkLst>
        <pc:spChg chg="mod">
          <ac:chgData name="" userId="" providerId="" clId="Web-{26DCB96C-815F-40FD-BCD7-54D8BF30636D}" dt="2019-01-22T17:54:51.640" v="1072" actId="20577"/>
          <ac:spMkLst>
            <pc:docMk/>
            <pc:sldMk cId="331324844" sldId="312"/>
            <ac:spMk id="2" creationId="{BDB1E94C-521E-4BFE-AE46-0181A77CE599}"/>
          </ac:spMkLst>
        </pc:spChg>
      </pc:sldChg>
      <pc:sldChg chg="modSp add replId">
        <pc:chgData name="" userId="" providerId="" clId="Web-{26DCB96C-815F-40FD-BCD7-54D8BF30636D}" dt="2019-01-22T17:54:24.076" v="1063" actId="20577"/>
        <pc:sldMkLst>
          <pc:docMk/>
          <pc:sldMk cId="2133452073" sldId="313"/>
        </pc:sldMkLst>
        <pc:spChg chg="mod">
          <ac:chgData name="" userId="" providerId="" clId="Web-{26DCB96C-815F-40FD-BCD7-54D8BF30636D}" dt="2019-01-22T17:50:26.349" v="874" actId="20577"/>
          <ac:spMkLst>
            <pc:docMk/>
            <pc:sldMk cId="2133452073" sldId="313"/>
            <ac:spMk id="2" creationId="{BDB1E94C-521E-4BFE-AE46-0181A77CE599}"/>
          </ac:spMkLst>
        </pc:spChg>
        <pc:spChg chg="mod">
          <ac:chgData name="" userId="" providerId="" clId="Web-{26DCB96C-815F-40FD-BCD7-54D8BF30636D}" dt="2019-01-22T17:54:24.076" v="1063" actId="20577"/>
          <ac:spMkLst>
            <pc:docMk/>
            <pc:sldMk cId="2133452073" sldId="313"/>
            <ac:spMk id="3" creationId="{072C7A5F-E3ED-4685-A9F1-794B417A480C}"/>
          </ac:spMkLst>
        </pc:spChg>
      </pc:sldChg>
      <pc:sldChg chg="addSp delSp modSp add replId">
        <pc:chgData name="" userId="" providerId="" clId="Web-{26DCB96C-815F-40FD-BCD7-54D8BF30636D}" dt="2019-01-22T17:59:49.385" v="1143"/>
        <pc:sldMkLst>
          <pc:docMk/>
          <pc:sldMk cId="1722376858" sldId="314"/>
        </pc:sldMkLst>
        <pc:spChg chg="del">
          <ac:chgData name="" userId="" providerId="" clId="Web-{26DCB96C-815F-40FD-BCD7-54D8BF30636D}" dt="2019-01-22T17:59:43.244" v="1141"/>
          <ac:spMkLst>
            <pc:docMk/>
            <pc:sldMk cId="1722376858" sldId="314"/>
            <ac:spMk id="3" creationId="{072C7A5F-E3ED-4685-A9F1-794B417A480C}"/>
          </ac:spMkLst>
        </pc:spChg>
        <pc:spChg chg="del">
          <ac:chgData name="" userId="" providerId="" clId="Web-{26DCB96C-815F-40FD-BCD7-54D8BF30636D}" dt="2019-01-22T17:59:44.197" v="1142"/>
          <ac:spMkLst>
            <pc:docMk/>
            <pc:sldMk cId="1722376858" sldId="314"/>
            <ac:spMk id="4" creationId="{1B4B21FC-3AB6-4D10-B58C-4AFA99EF0038}"/>
          </ac:spMkLst>
        </pc:spChg>
        <pc:spChg chg="add del mod">
          <ac:chgData name="" userId="" providerId="" clId="Web-{26DCB96C-815F-40FD-BCD7-54D8BF30636D}" dt="2019-01-22T17:59:49.385" v="1143"/>
          <ac:spMkLst>
            <pc:docMk/>
            <pc:sldMk cId="1722376858" sldId="314"/>
            <ac:spMk id="6" creationId="{908C4D8C-1F12-4CAF-9462-D9791A1E8092}"/>
          </ac:spMkLst>
        </pc:spChg>
        <pc:picChg chg="add mod ord">
          <ac:chgData name="" userId="" providerId="" clId="Web-{26DCB96C-815F-40FD-BCD7-54D8BF30636D}" dt="2019-01-22T17:59:49.385" v="1143"/>
          <ac:picMkLst>
            <pc:docMk/>
            <pc:sldMk cId="1722376858" sldId="314"/>
            <ac:picMk id="7" creationId="{9E13036F-ED34-478A-AB39-B2C9F25C1AA1}"/>
          </ac:picMkLst>
        </pc:picChg>
      </pc:sldChg>
      <pc:sldChg chg="addSp delSp modSp add replId">
        <pc:chgData name="" userId="" providerId="" clId="Web-{26DCB96C-815F-40FD-BCD7-54D8BF30636D}" dt="2019-01-22T18:05:26.147" v="1146"/>
        <pc:sldMkLst>
          <pc:docMk/>
          <pc:sldMk cId="4221109751" sldId="315"/>
        </pc:sldMkLst>
        <pc:spChg chg="del">
          <ac:chgData name="" userId="" providerId="" clId="Web-{26DCB96C-815F-40FD-BCD7-54D8BF30636D}" dt="2019-01-22T18:05:20.975" v="1145"/>
          <ac:spMkLst>
            <pc:docMk/>
            <pc:sldMk cId="4221109751" sldId="315"/>
            <ac:spMk id="3" creationId="{072C7A5F-E3ED-4685-A9F1-794B417A480C}"/>
          </ac:spMkLst>
        </pc:spChg>
        <pc:spChg chg="add del mod">
          <ac:chgData name="" userId="" providerId="" clId="Web-{26DCB96C-815F-40FD-BCD7-54D8BF30636D}" dt="2019-01-22T18:05:26.147" v="1146"/>
          <ac:spMkLst>
            <pc:docMk/>
            <pc:sldMk cId="4221109751" sldId="315"/>
            <ac:spMk id="5" creationId="{6B088BF6-2069-458C-B964-4578F5FA2B4E}"/>
          </ac:spMkLst>
        </pc:spChg>
        <pc:picChg chg="add mod ord">
          <ac:chgData name="" userId="" providerId="" clId="Web-{26DCB96C-815F-40FD-BCD7-54D8BF30636D}" dt="2019-01-22T18:05:26.147" v="1146"/>
          <ac:picMkLst>
            <pc:docMk/>
            <pc:sldMk cId="4221109751" sldId="315"/>
            <ac:picMk id="6" creationId="{7AD99184-F286-4040-8EBE-AC57D5ACB2CC}"/>
          </ac:picMkLst>
        </pc:pic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6921912E-5488-487A-9CBA-454C7580FD5E}"/>
    <pc:docChg chg="addSld delSld modSld sldOrd">
      <pc:chgData name="" userId="" providerId="" clId="Web-{6921912E-5488-487A-9CBA-454C7580FD5E}" dt="2019-01-23T17:30:12.152" v="187"/>
      <pc:docMkLst>
        <pc:docMk/>
      </pc:docMkLst>
      <pc:sldChg chg="modSp">
        <pc:chgData name="" userId="" providerId="" clId="Web-{6921912E-5488-487A-9CBA-454C7580FD5E}" dt="2019-01-23T17:20:42.370" v="148" actId="20577"/>
        <pc:sldMkLst>
          <pc:docMk/>
          <pc:sldMk cId="0" sldId="258"/>
        </pc:sldMkLst>
        <pc:spChg chg="mod">
          <ac:chgData name="" userId="" providerId="" clId="Web-{6921912E-5488-487A-9CBA-454C7580FD5E}" dt="2019-01-23T17:20:42.370" v="148" actId="20577"/>
          <ac:spMkLst>
            <pc:docMk/>
            <pc:sldMk cId="0" sldId="258"/>
            <ac:spMk id="3" creationId="{00000000-0000-0000-0000-000000000000}"/>
          </ac:spMkLst>
        </pc:spChg>
      </pc:sldChg>
      <pc:sldChg chg="modSp">
        <pc:chgData name="" userId="" providerId="" clId="Web-{6921912E-5488-487A-9CBA-454C7580FD5E}" dt="2019-01-23T17:20:19.292" v="132" actId="20577"/>
        <pc:sldMkLst>
          <pc:docMk/>
          <pc:sldMk cId="787917642" sldId="280"/>
        </pc:sldMkLst>
        <pc:spChg chg="mod">
          <ac:chgData name="" userId="" providerId="" clId="Web-{6921912E-5488-487A-9CBA-454C7580FD5E}" dt="2019-01-23T17:20:19.292" v="132" actId="20577"/>
          <ac:spMkLst>
            <pc:docMk/>
            <pc:sldMk cId="787917642" sldId="280"/>
            <ac:spMk id="3" creationId="{072C7A5F-E3ED-4685-A9F1-794B417A480C}"/>
          </ac:spMkLst>
        </pc:spChg>
      </pc:sldChg>
      <pc:sldChg chg="del">
        <pc:chgData name="" userId="" providerId="" clId="Web-{6921912E-5488-487A-9CBA-454C7580FD5E}" dt="2019-01-23T17:20:43.807" v="150"/>
        <pc:sldMkLst>
          <pc:docMk/>
          <pc:sldMk cId="331324844" sldId="312"/>
        </pc:sldMkLst>
      </pc:sldChg>
      <pc:sldChg chg="del">
        <pc:chgData name="" userId="" providerId="" clId="Web-{6921912E-5488-487A-9CBA-454C7580FD5E}" dt="2019-01-23T17:20:44.854" v="151"/>
        <pc:sldMkLst>
          <pc:docMk/>
          <pc:sldMk cId="2133452073" sldId="313"/>
        </pc:sldMkLst>
      </pc:sldChg>
      <pc:sldChg chg="del">
        <pc:chgData name="" userId="" providerId="" clId="Web-{6921912E-5488-487A-9CBA-454C7580FD5E}" dt="2019-01-23T17:29:06.259" v="167"/>
        <pc:sldMkLst>
          <pc:docMk/>
          <pc:sldMk cId="4221109751" sldId="315"/>
        </pc:sldMkLst>
      </pc:sldChg>
      <pc:sldChg chg="addSp delSp modSp add replId">
        <pc:chgData name="" userId="" providerId="" clId="Web-{6921912E-5488-487A-9CBA-454C7580FD5E}" dt="2019-01-23T17:25:45.144" v="160" actId="14100"/>
        <pc:sldMkLst>
          <pc:docMk/>
          <pc:sldMk cId="385738632" sldId="317"/>
        </pc:sldMkLst>
        <pc:spChg chg="del">
          <ac:chgData name="" userId="" providerId="" clId="Web-{6921912E-5488-487A-9CBA-454C7580FD5E}" dt="2019-01-23T17:25:18.847" v="153"/>
          <ac:spMkLst>
            <pc:docMk/>
            <pc:sldMk cId="385738632" sldId="317"/>
            <ac:spMk id="3" creationId="{072C7A5F-E3ED-4685-A9F1-794B417A480C}"/>
          </ac:spMkLst>
        </pc:spChg>
        <pc:spChg chg="add del mod">
          <ac:chgData name="" userId="" providerId="" clId="Web-{6921912E-5488-487A-9CBA-454C7580FD5E}" dt="2019-01-23T17:25:21.190" v="154"/>
          <ac:spMkLst>
            <pc:docMk/>
            <pc:sldMk cId="385738632" sldId="317"/>
            <ac:spMk id="5" creationId="{D06A7738-6C0B-4FBD-889A-2419C20864FA}"/>
          </ac:spMkLst>
        </pc:spChg>
        <pc:picChg chg="add mod">
          <ac:chgData name="" userId="" providerId="" clId="Web-{6921912E-5488-487A-9CBA-454C7580FD5E}" dt="2019-01-23T17:25:28.956" v="157" actId="14100"/>
          <ac:picMkLst>
            <pc:docMk/>
            <pc:sldMk cId="385738632" sldId="317"/>
            <ac:picMk id="6" creationId="{8853E313-9AC3-4EC7-ACC2-DE18E6A0C147}"/>
          </ac:picMkLst>
        </pc:picChg>
        <pc:picChg chg="add mod">
          <ac:chgData name="" userId="" providerId="" clId="Web-{6921912E-5488-487A-9CBA-454C7580FD5E}" dt="2019-01-23T17:25:45.144" v="160" actId="14100"/>
          <ac:picMkLst>
            <pc:docMk/>
            <pc:sldMk cId="385738632" sldId="317"/>
            <ac:picMk id="8" creationId="{4D04E33B-963F-4203-B4DF-FA4BCA48AC3C}"/>
          </ac:picMkLst>
        </pc:picChg>
      </pc:sldChg>
      <pc:sldChg chg="delSp add del replId">
        <pc:chgData name="" userId="" providerId="" clId="Web-{6921912E-5488-487A-9CBA-454C7580FD5E}" dt="2019-01-23T17:29:03.556" v="166"/>
        <pc:sldMkLst>
          <pc:docMk/>
          <pc:sldMk cId="144988392" sldId="318"/>
        </pc:sldMkLst>
        <pc:picChg chg="del">
          <ac:chgData name="" userId="" providerId="" clId="Web-{6921912E-5488-487A-9CBA-454C7580FD5E}" dt="2019-01-23T17:26:13.536" v="163"/>
          <ac:picMkLst>
            <pc:docMk/>
            <pc:sldMk cId="144988392" sldId="318"/>
            <ac:picMk id="6" creationId="{8853E313-9AC3-4EC7-ACC2-DE18E6A0C147}"/>
          </ac:picMkLst>
        </pc:picChg>
        <pc:picChg chg="del">
          <ac:chgData name="" userId="" providerId="" clId="Web-{6921912E-5488-487A-9CBA-454C7580FD5E}" dt="2019-01-23T17:26:13.536" v="162"/>
          <ac:picMkLst>
            <pc:docMk/>
            <pc:sldMk cId="144988392" sldId="318"/>
            <ac:picMk id="8" creationId="{4D04E33B-963F-4203-B4DF-FA4BCA48AC3C}"/>
          </ac:picMkLst>
        </pc:picChg>
      </pc:sldChg>
      <pc:sldChg chg="addSp delSp modSp add ord replId">
        <pc:chgData name="" userId="" providerId="" clId="Web-{6921912E-5488-487A-9CBA-454C7580FD5E}" dt="2019-01-23T17:29:30.307" v="175" actId="14100"/>
        <pc:sldMkLst>
          <pc:docMk/>
          <pc:sldMk cId="3245545529" sldId="318"/>
        </pc:sldMkLst>
        <pc:spChg chg="del">
          <ac:chgData name="" userId="" providerId="" clId="Web-{6921912E-5488-487A-9CBA-454C7580FD5E}" dt="2019-01-23T17:29:14.259" v="170"/>
          <ac:spMkLst>
            <pc:docMk/>
            <pc:sldMk cId="3245545529" sldId="318"/>
            <ac:spMk id="3" creationId="{072C7A5F-E3ED-4685-A9F1-794B417A480C}"/>
          </ac:spMkLst>
        </pc:spChg>
        <pc:spChg chg="add del mod">
          <ac:chgData name="" userId="" providerId="" clId="Web-{6921912E-5488-487A-9CBA-454C7580FD5E}" dt="2019-01-23T17:29:19.400" v="171"/>
          <ac:spMkLst>
            <pc:docMk/>
            <pc:sldMk cId="3245545529" sldId="318"/>
            <ac:spMk id="5" creationId="{B49C783D-636A-4FC9-B2D9-2C59AC024853}"/>
          </ac:spMkLst>
        </pc:spChg>
        <pc:picChg chg="add mod ord">
          <ac:chgData name="" userId="" providerId="" clId="Web-{6921912E-5488-487A-9CBA-454C7580FD5E}" dt="2019-01-23T17:29:30.307" v="175" actId="14100"/>
          <ac:picMkLst>
            <pc:docMk/>
            <pc:sldMk cId="3245545529" sldId="318"/>
            <ac:picMk id="6" creationId="{65BD00F8-C961-47E0-A795-FE80EC56EE6C}"/>
          </ac:picMkLst>
        </pc:picChg>
      </pc:sldChg>
      <pc:sldChg chg="add del replId">
        <pc:chgData name="" userId="" providerId="" clId="Web-{6921912E-5488-487A-9CBA-454C7580FD5E}" dt="2019-01-23T17:29:02.103" v="165"/>
        <pc:sldMkLst>
          <pc:docMk/>
          <pc:sldMk cId="937709639" sldId="319"/>
        </pc:sldMkLst>
      </pc:sldChg>
      <pc:sldChg chg="addSp delSp modSp add replId">
        <pc:chgData name="" userId="" providerId="" clId="Web-{6921912E-5488-487A-9CBA-454C7580FD5E}" dt="2019-01-23T17:29:43.948" v="178"/>
        <pc:sldMkLst>
          <pc:docMk/>
          <pc:sldMk cId="1235987511" sldId="319"/>
        </pc:sldMkLst>
        <pc:spChg chg="add del mod">
          <ac:chgData name="" userId="" providerId="" clId="Web-{6921912E-5488-487A-9CBA-454C7580FD5E}" dt="2019-01-23T17:29:43.948" v="178"/>
          <ac:spMkLst>
            <pc:docMk/>
            <pc:sldMk cId="1235987511" sldId="319"/>
            <ac:spMk id="4" creationId="{89A53070-9E8D-467B-A6D9-2856F70970EB}"/>
          </ac:spMkLst>
        </pc:spChg>
        <pc:picChg chg="add mod ord">
          <ac:chgData name="" userId="" providerId="" clId="Web-{6921912E-5488-487A-9CBA-454C7580FD5E}" dt="2019-01-23T17:29:43.948" v="178"/>
          <ac:picMkLst>
            <pc:docMk/>
            <pc:sldMk cId="1235987511" sldId="319"/>
            <ac:picMk id="5" creationId="{12EBD284-B5A1-4746-AF8B-68D6E3D3385A}"/>
          </ac:picMkLst>
        </pc:picChg>
        <pc:picChg chg="del">
          <ac:chgData name="" userId="" providerId="" clId="Web-{6921912E-5488-487A-9CBA-454C7580FD5E}" dt="2019-01-23T17:29:40.120" v="177"/>
          <ac:picMkLst>
            <pc:docMk/>
            <pc:sldMk cId="1235987511" sldId="319"/>
            <ac:picMk id="6" creationId="{65BD00F8-C961-47E0-A795-FE80EC56EE6C}"/>
          </ac:picMkLst>
        </pc:picChg>
      </pc:sldChg>
      <pc:sldChg chg="addSp delSp modSp add replId">
        <pc:chgData name="" userId="" providerId="" clId="Web-{6921912E-5488-487A-9CBA-454C7580FD5E}" dt="2019-01-23T17:29:53.886" v="181"/>
        <pc:sldMkLst>
          <pc:docMk/>
          <pc:sldMk cId="4190750112" sldId="320"/>
        </pc:sldMkLst>
        <pc:spChg chg="add del mod">
          <ac:chgData name="" userId="" providerId="" clId="Web-{6921912E-5488-487A-9CBA-454C7580FD5E}" dt="2019-01-23T17:29:53.886" v="181"/>
          <ac:spMkLst>
            <pc:docMk/>
            <pc:sldMk cId="4190750112" sldId="320"/>
            <ac:spMk id="4" creationId="{1A2032E6-AB09-47A5-A3D3-6660D5F9DD8F}"/>
          </ac:spMkLst>
        </pc:spChg>
        <pc:picChg chg="del">
          <ac:chgData name="" userId="" providerId="" clId="Web-{6921912E-5488-487A-9CBA-454C7580FD5E}" dt="2019-01-23T17:29:50.292" v="180"/>
          <ac:picMkLst>
            <pc:docMk/>
            <pc:sldMk cId="4190750112" sldId="320"/>
            <ac:picMk id="5" creationId="{12EBD284-B5A1-4746-AF8B-68D6E3D3385A}"/>
          </ac:picMkLst>
        </pc:picChg>
        <pc:picChg chg="add mod ord">
          <ac:chgData name="" userId="" providerId="" clId="Web-{6921912E-5488-487A-9CBA-454C7580FD5E}" dt="2019-01-23T17:29:53.886" v="181"/>
          <ac:picMkLst>
            <pc:docMk/>
            <pc:sldMk cId="4190750112" sldId="320"/>
            <ac:picMk id="6" creationId="{1530F887-FED7-4B87-B3C1-A2BDA3333090}"/>
          </ac:picMkLst>
        </pc:picChg>
      </pc:sldChg>
      <pc:sldChg chg="addSp delSp modSp add replId">
        <pc:chgData name="" userId="" providerId="" clId="Web-{6921912E-5488-487A-9CBA-454C7580FD5E}" dt="2019-01-23T17:30:02.370" v="184"/>
        <pc:sldMkLst>
          <pc:docMk/>
          <pc:sldMk cId="1988990688" sldId="321"/>
        </pc:sldMkLst>
        <pc:spChg chg="add del mod">
          <ac:chgData name="" userId="" providerId="" clId="Web-{6921912E-5488-487A-9CBA-454C7580FD5E}" dt="2019-01-23T17:30:02.370" v="184"/>
          <ac:spMkLst>
            <pc:docMk/>
            <pc:sldMk cId="1988990688" sldId="321"/>
            <ac:spMk id="4" creationId="{B69F6DAE-133B-4BC5-A3DA-E85F9414BF5E}"/>
          </ac:spMkLst>
        </pc:spChg>
        <pc:picChg chg="add mod ord">
          <ac:chgData name="" userId="" providerId="" clId="Web-{6921912E-5488-487A-9CBA-454C7580FD5E}" dt="2019-01-23T17:30:02.370" v="184"/>
          <ac:picMkLst>
            <pc:docMk/>
            <pc:sldMk cId="1988990688" sldId="321"/>
            <ac:picMk id="5" creationId="{471D06AC-23D1-4087-A7E5-12E255A4D831}"/>
          </ac:picMkLst>
        </pc:picChg>
        <pc:picChg chg="del">
          <ac:chgData name="" userId="" providerId="" clId="Web-{6921912E-5488-487A-9CBA-454C7580FD5E}" dt="2019-01-23T17:29:57.511" v="183"/>
          <ac:picMkLst>
            <pc:docMk/>
            <pc:sldMk cId="1988990688" sldId="321"/>
            <ac:picMk id="6" creationId="{1530F887-FED7-4B87-B3C1-A2BDA3333090}"/>
          </ac:picMkLst>
        </pc:picChg>
      </pc:sldChg>
      <pc:sldChg chg="addSp delSp modSp add replId">
        <pc:chgData name="" userId="" providerId="" clId="Web-{6921912E-5488-487A-9CBA-454C7580FD5E}" dt="2019-01-23T17:30:12.152" v="187"/>
        <pc:sldMkLst>
          <pc:docMk/>
          <pc:sldMk cId="3745781952" sldId="322"/>
        </pc:sldMkLst>
        <pc:spChg chg="add del mod">
          <ac:chgData name="" userId="" providerId="" clId="Web-{6921912E-5488-487A-9CBA-454C7580FD5E}" dt="2019-01-23T17:30:12.152" v="187"/>
          <ac:spMkLst>
            <pc:docMk/>
            <pc:sldMk cId="3745781952" sldId="322"/>
            <ac:spMk id="4" creationId="{5217778F-35A8-47A2-9CF1-43920019FE48}"/>
          </ac:spMkLst>
        </pc:spChg>
        <pc:picChg chg="del">
          <ac:chgData name="" userId="" providerId="" clId="Web-{6921912E-5488-487A-9CBA-454C7580FD5E}" dt="2019-01-23T17:30:07.870" v="186"/>
          <ac:picMkLst>
            <pc:docMk/>
            <pc:sldMk cId="3745781952" sldId="322"/>
            <ac:picMk id="5" creationId="{471D06AC-23D1-4087-A7E5-12E255A4D831}"/>
          </ac:picMkLst>
        </pc:picChg>
        <pc:picChg chg="add mod ord">
          <ac:chgData name="" userId="" providerId="" clId="Web-{6921912E-5488-487A-9CBA-454C7580FD5E}" dt="2019-01-23T17:30:12.152" v="187"/>
          <ac:picMkLst>
            <pc:docMk/>
            <pc:sldMk cId="3745781952" sldId="322"/>
            <ac:picMk id="6" creationId="{1B240E42-7722-42D3-930F-14406E1505F4}"/>
          </ac:picMkLst>
        </pc:pic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4BE795F5-ECA4-420B-AE8D-BBE02F135F2D}"/>
    <pc:docChg chg="addSld delSld modSld">
      <pc:chgData name="" userId="" providerId="" clId="Web-{4BE795F5-ECA4-420B-AE8D-BBE02F135F2D}" dt="2019-01-23T17:18:46.632" v="950" actId="20577"/>
      <pc:docMkLst>
        <pc:docMk/>
      </pc:docMkLst>
      <pc:sldChg chg="addSp delSp modSp">
        <pc:chgData name="" userId="" providerId="" clId="Web-{4BE795F5-ECA4-420B-AE8D-BBE02F135F2D}" dt="2019-01-23T17:03:50.638" v="32" actId="1076"/>
        <pc:sldMkLst>
          <pc:docMk/>
          <pc:sldMk cId="0" sldId="256"/>
        </pc:sldMkLst>
        <pc:spChg chg="mod">
          <ac:chgData name="" userId="" providerId="" clId="Web-{4BE795F5-ECA4-420B-AE8D-BBE02F135F2D}" dt="2019-01-23T17:02:45.683" v="3" actId="20577"/>
          <ac:spMkLst>
            <pc:docMk/>
            <pc:sldMk cId="0" sldId="256"/>
            <ac:spMk id="2" creationId="{00000000-0000-0000-0000-000000000000}"/>
          </ac:spMkLst>
        </pc:spChg>
        <pc:picChg chg="del">
          <ac:chgData name="" userId="" providerId="" clId="Web-{4BE795F5-ECA4-420B-AE8D-BBE02F135F2D}" dt="2019-01-23T17:02:46.433" v="4"/>
          <ac:picMkLst>
            <pc:docMk/>
            <pc:sldMk cId="0" sldId="256"/>
            <ac:picMk id="3" creationId="{B336846D-159C-46AA-AD28-1995FE8A7719}"/>
          </ac:picMkLst>
        </pc:picChg>
        <pc:picChg chg="add mod modCrop">
          <ac:chgData name="" userId="" providerId="" clId="Web-{4BE795F5-ECA4-420B-AE8D-BBE02F135F2D}" dt="2019-01-23T17:03:50.638" v="32" actId="1076"/>
          <ac:picMkLst>
            <pc:docMk/>
            <pc:sldMk cId="0" sldId="256"/>
            <ac:picMk id="4" creationId="{3E3E6CF7-8252-4379-8397-7E0EB5EC358C}"/>
          </ac:picMkLst>
        </pc:picChg>
      </pc:sldChg>
      <pc:sldChg chg="modSp">
        <pc:chgData name="" userId="" providerId="" clId="Web-{4BE795F5-ECA4-420B-AE8D-BBE02F135F2D}" dt="2019-01-23T17:08:39.506" v="243" actId="20577"/>
        <pc:sldMkLst>
          <pc:docMk/>
          <pc:sldMk cId="0" sldId="258"/>
        </pc:sldMkLst>
        <pc:spChg chg="mod">
          <ac:chgData name="" userId="" providerId="" clId="Web-{4BE795F5-ECA4-420B-AE8D-BBE02F135F2D}" dt="2019-01-23T17:08:39.506" v="243" actId="20577"/>
          <ac:spMkLst>
            <pc:docMk/>
            <pc:sldMk cId="0" sldId="258"/>
            <ac:spMk id="3" creationId="{00000000-0000-0000-0000-000000000000}"/>
          </ac:spMkLst>
        </pc:spChg>
      </pc:sldChg>
      <pc:sldChg chg="modSp">
        <pc:chgData name="" userId="" providerId="" clId="Web-{4BE795F5-ECA4-420B-AE8D-BBE02F135F2D}" dt="2019-01-23T17:18:46.632" v="950" actId="20577"/>
        <pc:sldMkLst>
          <pc:docMk/>
          <pc:sldMk cId="787917642" sldId="280"/>
        </pc:sldMkLst>
        <pc:spChg chg="mod">
          <ac:chgData name="" userId="" providerId="" clId="Web-{4BE795F5-ECA4-420B-AE8D-BBE02F135F2D}" dt="2019-01-23T17:16:02.440" v="460" actId="20577"/>
          <ac:spMkLst>
            <pc:docMk/>
            <pc:sldMk cId="787917642" sldId="280"/>
            <ac:spMk id="2" creationId="{BDB1E94C-521E-4BFE-AE46-0181A77CE599}"/>
          </ac:spMkLst>
        </pc:spChg>
        <pc:spChg chg="mod">
          <ac:chgData name="" userId="" providerId="" clId="Web-{4BE795F5-ECA4-420B-AE8D-BBE02F135F2D}" dt="2019-01-23T17:18:46.632" v="950" actId="20577"/>
          <ac:spMkLst>
            <pc:docMk/>
            <pc:sldMk cId="787917642" sldId="280"/>
            <ac:spMk id="3" creationId="{072C7A5F-E3ED-4685-A9F1-794B417A480C}"/>
          </ac:spMkLst>
        </pc:spChg>
      </pc:sldChg>
      <pc:sldChg chg="addSp delSp modSp">
        <pc:chgData name="" userId="" providerId="" clId="Web-{4BE795F5-ECA4-420B-AE8D-BBE02F135F2D}" dt="2019-01-23T17:06:16.470" v="217" actId="20577"/>
        <pc:sldMkLst>
          <pc:docMk/>
          <pc:sldMk cId="2605430471" sldId="300"/>
        </pc:sldMkLst>
        <pc:spChg chg="mod">
          <ac:chgData name="" userId="" providerId="" clId="Web-{4BE795F5-ECA4-420B-AE8D-BBE02F135F2D}" dt="2019-01-23T17:05:40.579" v="134" actId="20577"/>
          <ac:spMkLst>
            <pc:docMk/>
            <pc:sldMk cId="2605430471" sldId="300"/>
            <ac:spMk id="2" creationId="{BDB1E94C-521E-4BFE-AE46-0181A77CE599}"/>
          </ac:spMkLst>
        </pc:spChg>
        <pc:spChg chg="mod">
          <ac:chgData name="" userId="" providerId="" clId="Web-{4BE795F5-ECA4-420B-AE8D-BBE02F135F2D}" dt="2019-01-23T17:06:16.470" v="217" actId="20577"/>
          <ac:spMkLst>
            <pc:docMk/>
            <pc:sldMk cId="2605430471" sldId="300"/>
            <ac:spMk id="3" creationId="{072C7A5F-E3ED-4685-A9F1-794B417A480C}"/>
          </ac:spMkLst>
        </pc:spChg>
        <pc:spChg chg="add del mod">
          <ac:chgData name="" userId="" providerId="" clId="Web-{4BE795F5-ECA4-420B-AE8D-BBE02F135F2D}" dt="2019-01-23T17:03:38.466" v="27"/>
          <ac:spMkLst>
            <pc:docMk/>
            <pc:sldMk cId="2605430471" sldId="300"/>
            <ac:spMk id="4" creationId="{09E8129B-B565-4FB2-AADD-4A510FF91179}"/>
          </ac:spMkLst>
        </pc:spChg>
        <pc:picChg chg="del">
          <ac:chgData name="" userId="" providerId="" clId="Web-{4BE795F5-ECA4-420B-AE8D-BBE02F135F2D}" dt="2019-01-23T17:03:35.059" v="23"/>
          <ac:picMkLst>
            <pc:docMk/>
            <pc:sldMk cId="2605430471" sldId="300"/>
            <ac:picMk id="5" creationId="{AE1C552F-0D67-4DDA-AE90-3D71D02F03D6}"/>
          </ac:picMkLst>
        </pc:picChg>
        <pc:picChg chg="add mod">
          <ac:chgData name="" userId="" providerId="" clId="Web-{4BE795F5-ECA4-420B-AE8D-BBE02F135F2D}" dt="2019-01-23T17:03:57.247" v="34" actId="1076"/>
          <ac:picMkLst>
            <pc:docMk/>
            <pc:sldMk cId="2605430471" sldId="300"/>
            <ac:picMk id="7" creationId="{C4411017-E9D4-4B8E-AEB7-9AFEC01899DC}"/>
          </ac:picMkLst>
        </pc:picChg>
      </pc:sldChg>
      <pc:sldChg chg="del">
        <pc:chgData name="" userId="" providerId="" clId="Web-{4BE795F5-ECA4-420B-AE8D-BBE02F135F2D}" dt="2019-01-23T17:11:32.183" v="440"/>
        <pc:sldMkLst>
          <pc:docMk/>
          <pc:sldMk cId="1244513752" sldId="308"/>
        </pc:sldMkLst>
      </pc:sldChg>
      <pc:sldChg chg="addSp delSp modSp del">
        <pc:chgData name="" userId="" providerId="" clId="Web-{4BE795F5-ECA4-420B-AE8D-BBE02F135F2D}" dt="2019-01-23T17:15:14.439" v="442"/>
        <pc:sldMkLst>
          <pc:docMk/>
          <pc:sldMk cId="1722376858" sldId="314"/>
        </pc:sldMkLst>
        <pc:spChg chg="add mod">
          <ac:chgData name="" userId="" providerId="" clId="Web-{4BE795F5-ECA4-420B-AE8D-BBE02F135F2D}" dt="2019-01-23T17:15:12.532" v="441"/>
          <ac:spMkLst>
            <pc:docMk/>
            <pc:sldMk cId="1722376858" sldId="314"/>
            <ac:spMk id="4" creationId="{81505C8F-B905-449D-987E-968CD60B6BAD}"/>
          </ac:spMkLst>
        </pc:spChg>
        <pc:picChg chg="del">
          <ac:chgData name="" userId="" providerId="" clId="Web-{4BE795F5-ECA4-420B-AE8D-BBE02F135F2D}" dt="2019-01-23T17:15:12.532" v="441"/>
          <ac:picMkLst>
            <pc:docMk/>
            <pc:sldMk cId="1722376858" sldId="314"/>
            <ac:picMk id="7" creationId="{9E13036F-ED34-478A-AB39-B2C9F25C1AA1}"/>
          </ac:picMkLst>
        </pc:picChg>
      </pc:sldChg>
      <pc:sldChg chg="delSp modSp add replId">
        <pc:chgData name="" userId="" providerId="" clId="Web-{4BE795F5-ECA4-420B-AE8D-BBE02F135F2D}" dt="2019-01-23T17:11:19.604" v="438" actId="20577"/>
        <pc:sldMkLst>
          <pc:docMk/>
          <pc:sldMk cId="2354883152" sldId="316"/>
        </pc:sldMkLst>
        <pc:spChg chg="mod">
          <ac:chgData name="" userId="" providerId="" clId="Web-{4BE795F5-ECA4-420B-AE8D-BBE02F135F2D}" dt="2019-01-23T17:08:56.460" v="252" actId="20577"/>
          <ac:spMkLst>
            <pc:docMk/>
            <pc:sldMk cId="2354883152" sldId="316"/>
            <ac:spMk id="2" creationId="{BDB1E94C-521E-4BFE-AE46-0181A77CE599}"/>
          </ac:spMkLst>
        </pc:spChg>
        <pc:spChg chg="mod">
          <ac:chgData name="" userId="" providerId="" clId="Web-{4BE795F5-ECA4-420B-AE8D-BBE02F135F2D}" dt="2019-01-23T17:11:19.604" v="438" actId="20577"/>
          <ac:spMkLst>
            <pc:docMk/>
            <pc:sldMk cId="2354883152" sldId="316"/>
            <ac:spMk id="3" creationId="{072C7A5F-E3ED-4685-A9F1-794B417A480C}"/>
          </ac:spMkLst>
        </pc:spChg>
        <pc:picChg chg="del">
          <ac:chgData name="" userId="" providerId="" clId="Web-{4BE795F5-ECA4-420B-AE8D-BBE02F135F2D}" dt="2019-01-23T17:08:57.975" v="253"/>
          <ac:picMkLst>
            <pc:docMk/>
            <pc:sldMk cId="2354883152" sldId="316"/>
            <ac:picMk id="7" creationId="{C4411017-E9D4-4B8E-AEB7-9AFEC01899DC}"/>
          </ac:picMkLst>
        </pc:picChg>
      </pc:sldChg>
      <pc:sldChg chg="addSp delSp modSp add del replId">
        <pc:chgData name="" userId="" providerId="" clId="Web-{4BE795F5-ECA4-420B-AE8D-BBE02F135F2D}" dt="2019-01-23T17:15:45.861" v="449"/>
        <pc:sldMkLst>
          <pc:docMk/>
          <pc:sldMk cId="1919039721" sldId="317"/>
        </pc:sldMkLst>
        <pc:spChg chg="del">
          <ac:chgData name="" userId="" providerId="" clId="Web-{4BE795F5-ECA4-420B-AE8D-BBE02F135F2D}" dt="2019-01-23T17:15:22.470" v="444"/>
          <ac:spMkLst>
            <pc:docMk/>
            <pc:sldMk cId="1919039721" sldId="317"/>
            <ac:spMk id="3" creationId="{072C7A5F-E3ED-4685-A9F1-794B417A480C}"/>
          </ac:spMkLst>
        </pc:spChg>
        <pc:spChg chg="add del mod">
          <ac:chgData name="" userId="" providerId="" clId="Web-{4BE795F5-ECA4-420B-AE8D-BBE02F135F2D}" dt="2019-01-23T17:15:27.892" v="445"/>
          <ac:spMkLst>
            <pc:docMk/>
            <pc:sldMk cId="1919039721" sldId="317"/>
            <ac:spMk id="5" creationId="{CD1728B7-8738-49C3-8DD5-0AAEBBE85A0B}"/>
          </ac:spMkLst>
        </pc:spChg>
        <pc:spChg chg="add mod">
          <ac:chgData name="" userId="" providerId="" clId="Web-{4BE795F5-ECA4-420B-AE8D-BBE02F135F2D}" dt="2019-01-23T17:15:43.049" v="448"/>
          <ac:spMkLst>
            <pc:docMk/>
            <pc:sldMk cId="1919039721" sldId="317"/>
            <ac:spMk id="9" creationId="{B289F711-2313-4864-B1FD-9912354D411F}"/>
          </ac:spMkLst>
        </pc:spChg>
        <pc:picChg chg="add del mod ord">
          <ac:chgData name="" userId="" providerId="" clId="Web-{4BE795F5-ECA4-420B-AE8D-BBE02F135F2D}" dt="2019-01-23T17:15:43.049" v="448"/>
          <ac:picMkLst>
            <pc:docMk/>
            <pc:sldMk cId="1919039721" sldId="317"/>
            <ac:picMk id="6" creationId="{50AD71C9-C083-40AB-A466-3B811F89E23E}"/>
          </ac:picMkLst>
        </pc:pic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E925C2FA-D01E-4C84-8965-BD2CF2F5E027}"/>
    <pc:docChg chg="addSld modSld">
      <pc:chgData name="" userId="" providerId="" clId="Web-{E925C2FA-D01E-4C84-8965-BD2CF2F5E027}" dt="2019-01-23T17:48:04.792" v="138" actId="1076"/>
      <pc:docMkLst>
        <pc:docMk/>
      </pc:docMkLst>
      <pc:sldChg chg="addSp modSp">
        <pc:chgData name="" userId="" providerId="" clId="Web-{E925C2FA-D01E-4C84-8965-BD2CF2F5E027}" dt="2019-01-23T17:37:35.852" v="43" actId="20577"/>
        <pc:sldMkLst>
          <pc:docMk/>
          <pc:sldMk cId="3245545529" sldId="318"/>
        </pc:sldMkLst>
        <pc:spChg chg="add mod">
          <ac:chgData name="" userId="" providerId="" clId="Web-{E925C2FA-D01E-4C84-8965-BD2CF2F5E027}" dt="2019-01-23T17:37:35.852" v="43" actId="20577"/>
          <ac:spMkLst>
            <pc:docMk/>
            <pc:sldMk cId="3245545529" sldId="318"/>
            <ac:spMk id="8" creationId="{9723E8C7-A9E4-446A-90E7-14A2404E7EBB}"/>
          </ac:spMkLst>
        </pc:spChg>
      </pc:sldChg>
      <pc:sldChg chg="addSp modSp">
        <pc:chgData name="" userId="" providerId="" clId="Web-{E925C2FA-D01E-4C84-8965-BD2CF2F5E027}" dt="2019-01-23T17:37:46.212" v="50" actId="20577"/>
        <pc:sldMkLst>
          <pc:docMk/>
          <pc:sldMk cId="1235987511" sldId="319"/>
        </pc:sldMkLst>
        <pc:spChg chg="add mod">
          <ac:chgData name="" userId="" providerId="" clId="Web-{E925C2FA-D01E-4C84-8965-BD2CF2F5E027}" dt="2019-01-23T17:37:46.212" v="50" actId="20577"/>
          <ac:spMkLst>
            <pc:docMk/>
            <pc:sldMk cId="1235987511" sldId="319"/>
            <ac:spMk id="9" creationId="{5CF0CC8A-A4D8-467A-91B9-17E463A8D38D}"/>
          </ac:spMkLst>
        </pc:spChg>
      </pc:sldChg>
      <pc:sldChg chg="addSp modSp">
        <pc:chgData name="" userId="" providerId="" clId="Web-{E925C2FA-D01E-4C84-8965-BD2CF2F5E027}" dt="2019-01-23T17:37:54.806" v="68" actId="20577"/>
        <pc:sldMkLst>
          <pc:docMk/>
          <pc:sldMk cId="4190750112" sldId="320"/>
        </pc:sldMkLst>
        <pc:spChg chg="add mod">
          <ac:chgData name="" userId="" providerId="" clId="Web-{E925C2FA-D01E-4C84-8965-BD2CF2F5E027}" dt="2019-01-23T17:37:54.806" v="68" actId="20577"/>
          <ac:spMkLst>
            <pc:docMk/>
            <pc:sldMk cId="4190750112" sldId="320"/>
            <ac:spMk id="9" creationId="{7A5D5B9C-EF4A-400B-9FCD-0CBE1D616467}"/>
          </ac:spMkLst>
        </pc:spChg>
      </pc:sldChg>
      <pc:sldChg chg="addSp modSp">
        <pc:chgData name="" userId="" providerId="" clId="Web-{E925C2FA-D01E-4C84-8965-BD2CF2F5E027}" dt="2019-01-23T17:38:08.493" v="84" actId="20577"/>
        <pc:sldMkLst>
          <pc:docMk/>
          <pc:sldMk cId="1988990688" sldId="321"/>
        </pc:sldMkLst>
        <pc:spChg chg="add mod">
          <ac:chgData name="" userId="" providerId="" clId="Web-{E925C2FA-D01E-4C84-8965-BD2CF2F5E027}" dt="2019-01-23T17:38:08.493" v="84" actId="20577"/>
          <ac:spMkLst>
            <pc:docMk/>
            <pc:sldMk cId="1988990688" sldId="321"/>
            <ac:spMk id="9" creationId="{CCBC4F6F-5181-4F4E-8711-46135F61C843}"/>
          </ac:spMkLst>
        </pc:spChg>
        <pc:picChg chg="mod">
          <ac:chgData name="" userId="" providerId="" clId="Web-{E925C2FA-D01E-4C84-8965-BD2CF2F5E027}" dt="2019-01-23T17:38:03.071" v="74" actId="1076"/>
          <ac:picMkLst>
            <pc:docMk/>
            <pc:sldMk cId="1988990688" sldId="321"/>
            <ac:picMk id="5" creationId="{471D06AC-23D1-4087-A7E5-12E255A4D831}"/>
          </ac:picMkLst>
        </pc:picChg>
      </pc:sldChg>
      <pc:sldChg chg="addSp modSp">
        <pc:chgData name="" userId="" providerId="" clId="Web-{E925C2FA-D01E-4C84-8965-BD2CF2F5E027}" dt="2019-01-23T17:38:15.494" v="92" actId="20577"/>
        <pc:sldMkLst>
          <pc:docMk/>
          <pc:sldMk cId="3745781952" sldId="322"/>
        </pc:sldMkLst>
        <pc:spChg chg="add mod">
          <ac:chgData name="" userId="" providerId="" clId="Web-{E925C2FA-D01E-4C84-8965-BD2CF2F5E027}" dt="2019-01-23T17:38:15.494" v="92" actId="20577"/>
          <ac:spMkLst>
            <pc:docMk/>
            <pc:sldMk cId="3745781952" sldId="322"/>
            <ac:spMk id="9" creationId="{9A03B435-0507-4D38-BBDA-F94C80E4FDA7}"/>
          </ac:spMkLst>
        </pc:spChg>
      </pc:sldChg>
      <pc:sldChg chg="addSp delSp modSp add replId">
        <pc:chgData name="" userId="" providerId="" clId="Web-{E925C2FA-D01E-4C84-8965-BD2CF2F5E027}" dt="2019-01-23T17:38:28.744" v="106" actId="1076"/>
        <pc:sldMkLst>
          <pc:docMk/>
          <pc:sldMk cId="3801120883" sldId="323"/>
        </pc:sldMkLst>
        <pc:spChg chg="add del mod">
          <ac:chgData name="" userId="" providerId="" clId="Web-{E925C2FA-D01E-4C84-8965-BD2CF2F5E027}" dt="2019-01-23T17:35:34.989" v="2"/>
          <ac:spMkLst>
            <pc:docMk/>
            <pc:sldMk cId="3801120883" sldId="323"/>
            <ac:spMk id="4" creationId="{941BE4E9-4114-4AF9-B9B9-18371D7E2C20}"/>
          </ac:spMkLst>
        </pc:spChg>
        <pc:spChg chg="add mod">
          <ac:chgData name="" userId="" providerId="" clId="Web-{E925C2FA-D01E-4C84-8965-BD2CF2F5E027}" dt="2019-01-23T17:38:25.525" v="103" actId="20577"/>
          <ac:spMkLst>
            <pc:docMk/>
            <pc:sldMk cId="3801120883" sldId="323"/>
            <ac:spMk id="11" creationId="{0EE99685-F1D9-4530-88EA-BF2B38AC4C79}"/>
          </ac:spMkLst>
        </pc:spChg>
        <pc:picChg chg="add mod ord">
          <ac:chgData name="" userId="" providerId="" clId="Web-{E925C2FA-D01E-4C84-8965-BD2CF2F5E027}" dt="2019-01-23T17:38:28.744" v="106" actId="1076"/>
          <ac:picMkLst>
            <pc:docMk/>
            <pc:sldMk cId="3801120883" sldId="323"/>
            <ac:picMk id="5" creationId="{7E93EEAD-9479-4D5C-B3D5-CE6CD21E3221}"/>
          </ac:picMkLst>
        </pc:picChg>
        <pc:picChg chg="del">
          <ac:chgData name="" userId="" providerId="" clId="Web-{E925C2FA-D01E-4C84-8965-BD2CF2F5E027}" dt="2019-01-23T17:35:30.724" v="1"/>
          <ac:picMkLst>
            <pc:docMk/>
            <pc:sldMk cId="3801120883" sldId="323"/>
            <ac:picMk id="6" creationId="{1B240E42-7722-42D3-930F-14406E1505F4}"/>
          </ac:picMkLst>
        </pc:picChg>
        <pc:picChg chg="add del">
          <ac:chgData name="" userId="" providerId="" clId="Web-{E925C2FA-D01E-4C84-8965-BD2CF2F5E027}" dt="2019-01-23T17:35:38.380" v="4"/>
          <ac:picMkLst>
            <pc:docMk/>
            <pc:sldMk cId="3801120883" sldId="323"/>
            <ac:picMk id="9" creationId="{44545B09-430F-4AEC-8CD8-9833BAFB6572}"/>
          </ac:picMkLst>
        </pc:picChg>
      </pc:sldChg>
      <pc:sldChg chg="addSp delSp modSp add replId">
        <pc:chgData name="" userId="" providerId="" clId="Web-{E925C2FA-D01E-4C84-8965-BD2CF2F5E027}" dt="2019-01-23T17:38:35.104" v="115" actId="20577"/>
        <pc:sldMkLst>
          <pc:docMk/>
          <pc:sldMk cId="701404379" sldId="324"/>
        </pc:sldMkLst>
        <pc:spChg chg="add del mod">
          <ac:chgData name="" userId="" providerId="" clId="Web-{E925C2FA-D01E-4C84-8965-BD2CF2F5E027}" dt="2019-01-23T17:35:46.630" v="7"/>
          <ac:spMkLst>
            <pc:docMk/>
            <pc:sldMk cId="701404379" sldId="324"/>
            <ac:spMk id="4" creationId="{1AC022C6-BEF3-413C-A716-42B800D005B2}"/>
          </ac:spMkLst>
        </pc:spChg>
        <pc:spChg chg="add mod">
          <ac:chgData name="" userId="" providerId="" clId="Web-{E925C2FA-D01E-4C84-8965-BD2CF2F5E027}" dt="2019-01-23T17:38:35.104" v="115" actId="20577"/>
          <ac:spMkLst>
            <pc:docMk/>
            <pc:sldMk cId="701404379" sldId="324"/>
            <ac:spMk id="9" creationId="{C5414E01-C360-49D0-9436-0EE9D78D61AA}"/>
          </ac:spMkLst>
        </pc:spChg>
        <pc:picChg chg="del">
          <ac:chgData name="" userId="" providerId="" clId="Web-{E925C2FA-D01E-4C84-8965-BD2CF2F5E027}" dt="2019-01-23T17:35:43.115" v="6"/>
          <ac:picMkLst>
            <pc:docMk/>
            <pc:sldMk cId="701404379" sldId="324"/>
            <ac:picMk id="5" creationId="{7E93EEAD-9479-4D5C-B3D5-CE6CD21E3221}"/>
          </ac:picMkLst>
        </pc:picChg>
        <pc:picChg chg="add mod ord">
          <ac:chgData name="" userId="" providerId="" clId="Web-{E925C2FA-D01E-4C84-8965-BD2CF2F5E027}" dt="2019-01-23T17:35:46.630" v="7"/>
          <ac:picMkLst>
            <pc:docMk/>
            <pc:sldMk cId="701404379" sldId="324"/>
            <ac:picMk id="6" creationId="{4E0B0D51-E5AA-44FF-A4D6-C9512C407A3A}"/>
          </ac:picMkLst>
        </pc:picChg>
      </pc:sldChg>
      <pc:sldChg chg="addSp delSp modSp add replId">
        <pc:chgData name="" userId="" providerId="" clId="Web-{E925C2FA-D01E-4C84-8965-BD2CF2F5E027}" dt="2019-01-23T17:38:43.698" v="119" actId="20577"/>
        <pc:sldMkLst>
          <pc:docMk/>
          <pc:sldMk cId="273865200" sldId="325"/>
        </pc:sldMkLst>
        <pc:spChg chg="add del mod">
          <ac:chgData name="" userId="" providerId="" clId="Web-{E925C2FA-D01E-4C84-8965-BD2CF2F5E027}" dt="2019-01-23T17:35:54.724" v="10"/>
          <ac:spMkLst>
            <pc:docMk/>
            <pc:sldMk cId="273865200" sldId="325"/>
            <ac:spMk id="4" creationId="{EA07A48E-00CB-4BFC-96EF-25D44C885159}"/>
          </ac:spMkLst>
        </pc:spChg>
        <pc:spChg chg="add mod">
          <ac:chgData name="" userId="" providerId="" clId="Web-{E925C2FA-D01E-4C84-8965-BD2CF2F5E027}" dt="2019-01-23T17:38:43.698" v="119" actId="20577"/>
          <ac:spMkLst>
            <pc:docMk/>
            <pc:sldMk cId="273865200" sldId="325"/>
            <ac:spMk id="9" creationId="{93A79D0E-EC73-4422-BA50-BCF9463C6AE7}"/>
          </ac:spMkLst>
        </pc:spChg>
        <pc:picChg chg="add mod ord">
          <ac:chgData name="" userId="" providerId="" clId="Web-{E925C2FA-D01E-4C84-8965-BD2CF2F5E027}" dt="2019-01-23T17:35:54.724" v="10"/>
          <ac:picMkLst>
            <pc:docMk/>
            <pc:sldMk cId="273865200" sldId="325"/>
            <ac:picMk id="5" creationId="{E7C7F0F4-36C1-49CC-8643-B4CDCDF46069}"/>
          </ac:picMkLst>
        </pc:picChg>
        <pc:picChg chg="del">
          <ac:chgData name="" userId="" providerId="" clId="Web-{E925C2FA-D01E-4C84-8965-BD2CF2F5E027}" dt="2019-01-23T17:35:51.287" v="9"/>
          <ac:picMkLst>
            <pc:docMk/>
            <pc:sldMk cId="273865200" sldId="325"/>
            <ac:picMk id="6" creationId="{4E0B0D51-E5AA-44FF-A4D6-C9512C407A3A}"/>
          </ac:picMkLst>
        </pc:picChg>
      </pc:sldChg>
      <pc:sldChg chg="addSp delSp modSp add replId">
        <pc:chgData name="" userId="" providerId="" clId="Web-{E925C2FA-D01E-4C84-8965-BD2CF2F5E027}" dt="2019-01-23T17:42:18.157" v="129" actId="20577"/>
        <pc:sldMkLst>
          <pc:docMk/>
          <pc:sldMk cId="2476566353" sldId="326"/>
        </pc:sldMkLst>
        <pc:spChg chg="add del mod">
          <ac:chgData name="" userId="" providerId="" clId="Web-{E925C2FA-D01E-4C84-8965-BD2CF2F5E027}" dt="2019-01-23T17:42:06.750" v="124"/>
          <ac:spMkLst>
            <pc:docMk/>
            <pc:sldMk cId="2476566353" sldId="326"/>
            <ac:spMk id="4" creationId="{B58BF0C5-294F-489B-B024-48733DFAD08D}"/>
          </ac:spMkLst>
        </pc:spChg>
        <pc:spChg chg="mod">
          <ac:chgData name="" userId="" providerId="" clId="Web-{E925C2FA-D01E-4C84-8965-BD2CF2F5E027}" dt="2019-01-23T17:42:18.157" v="129" actId="20577"/>
          <ac:spMkLst>
            <pc:docMk/>
            <pc:sldMk cId="2476566353" sldId="326"/>
            <ac:spMk id="9" creationId="{93A79D0E-EC73-4422-BA50-BCF9463C6AE7}"/>
          </ac:spMkLst>
        </pc:spChg>
        <pc:picChg chg="del">
          <ac:chgData name="" userId="" providerId="" clId="Web-{E925C2FA-D01E-4C84-8965-BD2CF2F5E027}" dt="2019-01-23T17:42:02" v="123"/>
          <ac:picMkLst>
            <pc:docMk/>
            <pc:sldMk cId="2476566353" sldId="326"/>
            <ac:picMk id="5" creationId="{E7C7F0F4-36C1-49CC-8643-B4CDCDF46069}"/>
          </ac:picMkLst>
        </pc:picChg>
        <pc:picChg chg="add mod ord">
          <ac:chgData name="" userId="" providerId="" clId="Web-{E925C2FA-D01E-4C84-8965-BD2CF2F5E027}" dt="2019-01-23T17:42:14.548" v="126" actId="1076"/>
          <ac:picMkLst>
            <pc:docMk/>
            <pc:sldMk cId="2476566353" sldId="326"/>
            <ac:picMk id="6" creationId="{16F3BE57-6993-4232-B2E8-3FCBD60F05EA}"/>
          </ac:picMkLst>
        </pc:picChg>
      </pc:sldChg>
      <pc:sldChg chg="addSp delSp modSp add replId">
        <pc:chgData name="" userId="" providerId="" clId="Web-{E925C2FA-D01E-4C84-8965-BD2CF2F5E027}" dt="2019-01-23T17:48:04.792" v="138" actId="1076"/>
        <pc:sldMkLst>
          <pc:docMk/>
          <pc:sldMk cId="536860759" sldId="327"/>
        </pc:sldMkLst>
        <pc:spChg chg="add del mod">
          <ac:chgData name="" userId="" providerId="" clId="Web-{E925C2FA-D01E-4C84-8965-BD2CF2F5E027}" dt="2019-01-23T17:47:51.963" v="134"/>
          <ac:spMkLst>
            <pc:docMk/>
            <pc:sldMk cId="536860759" sldId="327"/>
            <ac:spMk id="4" creationId="{356DC2F4-C966-4CFA-8B4D-1006638CF3D8}"/>
          </ac:spMkLst>
        </pc:spChg>
        <pc:spChg chg="del">
          <ac:chgData name="" userId="" providerId="" clId="Web-{E925C2FA-D01E-4C84-8965-BD2CF2F5E027}" dt="2019-01-23T17:47:57.573" v="135"/>
          <ac:spMkLst>
            <pc:docMk/>
            <pc:sldMk cId="536860759" sldId="327"/>
            <ac:spMk id="9" creationId="{93A79D0E-EC73-4422-BA50-BCF9463C6AE7}"/>
          </ac:spMkLst>
        </pc:spChg>
        <pc:picChg chg="add mod ord">
          <ac:chgData name="" userId="" providerId="" clId="Web-{E925C2FA-D01E-4C84-8965-BD2CF2F5E027}" dt="2019-01-23T17:48:04.792" v="138" actId="1076"/>
          <ac:picMkLst>
            <pc:docMk/>
            <pc:sldMk cId="536860759" sldId="327"/>
            <ac:picMk id="5" creationId="{29478F15-5792-4D0C-BC6F-35A60EC46F8F}"/>
          </ac:picMkLst>
        </pc:picChg>
        <pc:picChg chg="del">
          <ac:chgData name="" userId="" providerId="" clId="Web-{E925C2FA-D01E-4C84-8965-BD2CF2F5E027}" dt="2019-01-23T17:42:22.110" v="133"/>
          <ac:picMkLst>
            <pc:docMk/>
            <pc:sldMk cId="536860759" sldId="327"/>
            <ac:picMk id="6" creationId="{16F3BE57-6993-4232-B2E8-3FCBD60F05EA}"/>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7B5F3A3C-9420-4DB5-905C-0EA6185CF191}"/>
    <pc:docChg chg="delSld">
      <pc:chgData name="" userId="" providerId="" clId="Web-{7B5F3A3C-9420-4DB5-905C-0EA6185CF191}" dt="2019-02-01T11:39:13.670" v="0"/>
      <pc:docMkLst>
        <pc:docMk/>
      </pc:docMkLst>
      <pc:sldChg chg="del">
        <pc:chgData name="" userId="" providerId="" clId="Web-{7B5F3A3C-9420-4DB5-905C-0EA6185CF191}" dt="2019-02-01T11:39:13.670" v="0"/>
        <pc:sldMkLst>
          <pc:docMk/>
          <pc:sldMk cId="787917642" sldId="280"/>
        </pc:sldMkLst>
      </pc:sldChg>
    </pc:docChg>
  </pc:docChgLst>
  <pc:docChgLst>
    <pc:chgData clId="Web-{794CC805-5B9E-4F97-8B64-3704C544FF3D}"/>
    <pc:docChg chg="modSld">
      <pc:chgData name="" userId="" providerId="" clId="Web-{794CC805-5B9E-4F97-8B64-3704C544FF3D}" dt="2019-01-23T17:55:00.694" v="2" actId="20577"/>
      <pc:docMkLst>
        <pc:docMk/>
      </pc:docMkLst>
      <pc:sldChg chg="modSp">
        <pc:chgData name="" userId="" providerId="" clId="Web-{794CC805-5B9E-4F97-8B64-3704C544FF3D}" dt="2019-01-23T17:55:00.694" v="2" actId="20577"/>
        <pc:sldMkLst>
          <pc:docMk/>
          <pc:sldMk cId="641523535" sldId="284"/>
        </pc:sldMkLst>
        <pc:spChg chg="mod">
          <ac:chgData name="" userId="" providerId="" clId="Web-{794CC805-5B9E-4F97-8B64-3704C544FF3D}" dt="2019-01-23T17:55:00.694" v="2" actId="20577"/>
          <ac:spMkLst>
            <pc:docMk/>
            <pc:sldMk cId="641523535" sldId="284"/>
            <ac:spMk id="2" creationId="{BDB1E94C-521E-4BFE-AE46-0181A77CE599}"/>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01/02/2019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‹Nº›</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54374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15</a:t>
            </a:fld>
            <a:endParaRPr lang="es-ES"/>
          </a:p>
        </p:txBody>
      </p:sp>
    </p:spTree>
    <p:extLst>
      <p:ext uri="{BB962C8B-B14F-4D97-AF65-F5344CB8AC3E}">
        <p14:creationId xmlns:p14="http://schemas.microsoft.com/office/powerpoint/2010/main" val="244733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402517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18</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19</a:t>
            </a:fld>
            <a:endParaRPr lang="es-ES"/>
          </a:p>
        </p:txBody>
      </p:sp>
    </p:spTree>
    <p:extLst>
      <p:ext uri="{BB962C8B-B14F-4D97-AF65-F5344CB8AC3E}">
        <p14:creationId xmlns:p14="http://schemas.microsoft.com/office/powerpoint/2010/main" val="34689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20</a:t>
            </a:fld>
            <a:endParaRPr lang="es-ES"/>
          </a:p>
        </p:txBody>
      </p:sp>
    </p:spTree>
    <p:extLst>
      <p:ext uri="{BB962C8B-B14F-4D97-AF65-F5344CB8AC3E}">
        <p14:creationId xmlns:p14="http://schemas.microsoft.com/office/powerpoint/2010/main" val="119894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21</a:t>
            </a:fld>
            <a:endParaRPr lang="es-ES"/>
          </a:p>
        </p:txBody>
      </p:sp>
    </p:spTree>
    <p:extLst>
      <p:ext uri="{BB962C8B-B14F-4D97-AF65-F5344CB8AC3E}">
        <p14:creationId xmlns:p14="http://schemas.microsoft.com/office/powerpoint/2010/main" val="346919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145073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295037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55350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127637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244199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6951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428435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480992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Administración de infraestructura en AWS (</a:t>
            </a:r>
            <a:r>
              <a:rPr lang="es-ES" dirty="0" err="1">
                <a:cs typeface="Calibri Light"/>
              </a:rPr>
              <a:t>CloudFormation</a:t>
            </a:r>
            <a:r>
              <a:rPr lang="es-ES" dirty="0">
                <a:cs typeface="Calibri Light"/>
              </a:rPr>
              <a:t>)</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4" name="Imagen 4">
            <a:extLst>
              <a:ext uri="{FF2B5EF4-FFF2-40B4-BE49-F238E27FC236}">
                <a16:creationId xmlns:a16="http://schemas.microsoft.com/office/drawing/2014/main" id="{3E3E6CF7-8252-4379-8397-7E0EB5EC358C}"/>
              </a:ext>
            </a:extLst>
          </p:cNvPr>
          <p:cNvPicPr>
            <a:picLocks noChangeAspect="1"/>
          </p:cNvPicPr>
          <p:nvPr/>
        </p:nvPicPr>
        <p:blipFill rotWithShape="1">
          <a:blip r:embed="rId3"/>
          <a:srcRect l="33684" t="6250" r="34386" b="8333"/>
          <a:stretch/>
        </p:blipFill>
        <p:spPr>
          <a:xfrm>
            <a:off x="3248628" y="551782"/>
            <a:ext cx="1850105" cy="1683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descr="Imagen que contiene captura de pantalla&#10;&#10;Descripción generada con confianza muy alta">
            <a:extLst>
              <a:ext uri="{FF2B5EF4-FFF2-40B4-BE49-F238E27FC236}">
                <a16:creationId xmlns:a16="http://schemas.microsoft.com/office/drawing/2014/main" id="{1B240E42-7722-42D3-930F-14406E1505F4}"/>
              </a:ext>
            </a:extLst>
          </p:cNvPr>
          <p:cNvPicPr>
            <a:picLocks noGrp="1" noChangeAspect="1"/>
          </p:cNvPicPr>
          <p:nvPr>
            <p:ph idx="1"/>
          </p:nvPr>
        </p:nvPicPr>
        <p:blipFill>
          <a:blip r:embed="rId3"/>
          <a:stretch>
            <a:fillRect/>
          </a:stretch>
        </p:blipFill>
        <p:spPr>
          <a:xfrm>
            <a:off x="2941186" y="2178709"/>
            <a:ext cx="3629025" cy="2838450"/>
          </a:xfrm>
          <a:prstGeom prst="rect">
            <a:avLst/>
          </a:prstGeom>
        </p:spPr>
      </p:pic>
      <p:sp>
        <p:nvSpPr>
          <p:cNvPr id="9" name="CuadroTexto 8">
            <a:extLst>
              <a:ext uri="{FF2B5EF4-FFF2-40B4-BE49-F238E27FC236}">
                <a16:creationId xmlns:a16="http://schemas.microsoft.com/office/drawing/2014/main" id="{9A03B435-0507-4D38-BBDA-F94C80E4FDA7}"/>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Conditions</a:t>
            </a:r>
            <a:endParaRPr lang="es-ES" dirty="0" err="1">
              <a:cs typeface="Calibri" panose="020F0502020204030204"/>
            </a:endParaRPr>
          </a:p>
        </p:txBody>
      </p:sp>
    </p:spTree>
    <p:extLst>
      <p:ext uri="{BB962C8B-B14F-4D97-AF65-F5344CB8AC3E}">
        <p14:creationId xmlns:p14="http://schemas.microsoft.com/office/powerpoint/2010/main" val="374578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5" name="Imagen 6" descr="Imagen que contiene captura de pantalla&#10;&#10;Descripción generada con confianza muy alta">
            <a:extLst>
              <a:ext uri="{FF2B5EF4-FFF2-40B4-BE49-F238E27FC236}">
                <a16:creationId xmlns:a16="http://schemas.microsoft.com/office/drawing/2014/main" id="{7E93EEAD-9479-4D5C-B3D5-CE6CD21E3221}"/>
              </a:ext>
            </a:extLst>
          </p:cNvPr>
          <p:cNvPicPr>
            <a:picLocks noGrp="1" noChangeAspect="1"/>
          </p:cNvPicPr>
          <p:nvPr>
            <p:ph idx="1"/>
          </p:nvPr>
        </p:nvPicPr>
        <p:blipFill>
          <a:blip r:embed="rId3"/>
          <a:stretch>
            <a:fillRect/>
          </a:stretch>
        </p:blipFill>
        <p:spPr>
          <a:xfrm>
            <a:off x="3312661" y="1518999"/>
            <a:ext cx="2886075" cy="4953000"/>
          </a:xfrm>
          <a:prstGeom prst="rect">
            <a:avLst/>
          </a:prstGeom>
        </p:spPr>
      </p:pic>
      <p:sp>
        <p:nvSpPr>
          <p:cNvPr id="11" name="CuadroTexto 10">
            <a:extLst>
              <a:ext uri="{FF2B5EF4-FFF2-40B4-BE49-F238E27FC236}">
                <a16:creationId xmlns:a16="http://schemas.microsoft.com/office/drawing/2014/main" id="{0EE99685-F1D9-4530-88EA-BF2B38AC4C79}"/>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Mappings</a:t>
            </a:r>
            <a:endParaRPr lang="es-ES" dirty="0" err="1">
              <a:cs typeface="Calibri" panose="020F0502020204030204"/>
            </a:endParaRPr>
          </a:p>
        </p:txBody>
      </p:sp>
    </p:spTree>
    <p:extLst>
      <p:ext uri="{BB962C8B-B14F-4D97-AF65-F5344CB8AC3E}">
        <p14:creationId xmlns:p14="http://schemas.microsoft.com/office/powerpoint/2010/main" val="380112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descr="Imagen que contiene captura de pantalla&#10;&#10;Descripción generada con confianza muy alta">
            <a:extLst>
              <a:ext uri="{FF2B5EF4-FFF2-40B4-BE49-F238E27FC236}">
                <a16:creationId xmlns:a16="http://schemas.microsoft.com/office/drawing/2014/main" id="{4E0B0D51-E5AA-44FF-A4D6-C9512C407A3A}"/>
              </a:ext>
            </a:extLst>
          </p:cNvPr>
          <p:cNvPicPr>
            <a:picLocks noGrp="1" noChangeAspect="1"/>
          </p:cNvPicPr>
          <p:nvPr>
            <p:ph idx="1"/>
          </p:nvPr>
        </p:nvPicPr>
        <p:blipFill>
          <a:blip r:embed="rId3"/>
          <a:stretch>
            <a:fillRect/>
          </a:stretch>
        </p:blipFill>
        <p:spPr>
          <a:xfrm>
            <a:off x="1912486" y="1721509"/>
            <a:ext cx="5686425" cy="3752850"/>
          </a:xfrm>
          <a:prstGeom prst="rect">
            <a:avLst/>
          </a:prstGeom>
        </p:spPr>
      </p:pic>
      <p:sp>
        <p:nvSpPr>
          <p:cNvPr id="9" name="CuadroTexto 8">
            <a:extLst>
              <a:ext uri="{FF2B5EF4-FFF2-40B4-BE49-F238E27FC236}">
                <a16:creationId xmlns:a16="http://schemas.microsoft.com/office/drawing/2014/main" id="{C5414E01-C360-49D0-9436-0EE9D78D61AA}"/>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Transform</a:t>
            </a:r>
            <a:endParaRPr lang="es-ES" dirty="0" err="1">
              <a:cs typeface="Calibri" panose="020F0502020204030204"/>
            </a:endParaRPr>
          </a:p>
        </p:txBody>
      </p:sp>
    </p:spTree>
    <p:extLst>
      <p:ext uri="{BB962C8B-B14F-4D97-AF65-F5344CB8AC3E}">
        <p14:creationId xmlns:p14="http://schemas.microsoft.com/office/powerpoint/2010/main" val="70140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5" name="Imagen 6" descr="Imagen que contiene captura de pantalla&#10;&#10;Descripción generada con confianza muy alta">
            <a:extLst>
              <a:ext uri="{FF2B5EF4-FFF2-40B4-BE49-F238E27FC236}">
                <a16:creationId xmlns:a16="http://schemas.microsoft.com/office/drawing/2014/main" id="{E7C7F0F4-36C1-49CC-8643-B4CDCDF46069}"/>
              </a:ext>
            </a:extLst>
          </p:cNvPr>
          <p:cNvPicPr>
            <a:picLocks noGrp="1" noChangeAspect="1"/>
          </p:cNvPicPr>
          <p:nvPr>
            <p:ph idx="1"/>
          </p:nvPr>
        </p:nvPicPr>
        <p:blipFill>
          <a:blip r:embed="rId3"/>
          <a:stretch>
            <a:fillRect/>
          </a:stretch>
        </p:blipFill>
        <p:spPr>
          <a:xfrm>
            <a:off x="3198361" y="1726272"/>
            <a:ext cx="3114675" cy="3743325"/>
          </a:xfrm>
          <a:prstGeom prst="rect">
            <a:avLst/>
          </a:prstGeom>
        </p:spPr>
      </p:pic>
      <p:sp>
        <p:nvSpPr>
          <p:cNvPr id="9" name="CuadroTexto 8">
            <a:extLst>
              <a:ext uri="{FF2B5EF4-FFF2-40B4-BE49-F238E27FC236}">
                <a16:creationId xmlns:a16="http://schemas.microsoft.com/office/drawing/2014/main" id="{93A79D0E-EC73-4422-BA50-BCF9463C6AE7}"/>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Resources</a:t>
            </a:r>
            <a:endParaRPr lang="es-ES" dirty="0" err="1">
              <a:cs typeface="Calibri" panose="020F0502020204030204"/>
            </a:endParaRPr>
          </a:p>
        </p:txBody>
      </p:sp>
    </p:spTree>
    <p:extLst>
      <p:ext uri="{BB962C8B-B14F-4D97-AF65-F5344CB8AC3E}">
        <p14:creationId xmlns:p14="http://schemas.microsoft.com/office/powerpoint/2010/main" val="27386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sp>
        <p:nvSpPr>
          <p:cNvPr id="9" name="CuadroTexto 8">
            <a:extLst>
              <a:ext uri="{FF2B5EF4-FFF2-40B4-BE49-F238E27FC236}">
                <a16:creationId xmlns:a16="http://schemas.microsoft.com/office/drawing/2014/main" id="{93A79D0E-EC73-4422-BA50-BCF9463C6AE7}"/>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a:solidFill>
                  <a:srgbClr val="7F7F7F"/>
                </a:solidFill>
              </a:rPr>
              <a:t>Outputs</a:t>
            </a:r>
            <a:endParaRPr lang="es-ES" dirty="0" err="1">
              <a:cs typeface="Calibri" panose="020F0502020204030204"/>
            </a:endParaRPr>
          </a:p>
        </p:txBody>
      </p:sp>
      <p:pic>
        <p:nvPicPr>
          <p:cNvPr id="6" name="Imagen 6" descr="Imagen que contiene captura de pantalla&#10;&#10;Descripción generada con confianza muy alta">
            <a:extLst>
              <a:ext uri="{FF2B5EF4-FFF2-40B4-BE49-F238E27FC236}">
                <a16:creationId xmlns:a16="http://schemas.microsoft.com/office/drawing/2014/main" id="{16F3BE57-6993-4232-B2E8-3FCBD60F05EA}"/>
              </a:ext>
            </a:extLst>
          </p:cNvPr>
          <p:cNvPicPr>
            <a:picLocks noGrp="1" noChangeAspect="1"/>
          </p:cNvPicPr>
          <p:nvPr>
            <p:ph idx="1"/>
          </p:nvPr>
        </p:nvPicPr>
        <p:blipFill>
          <a:blip r:embed="rId3"/>
          <a:stretch>
            <a:fillRect/>
          </a:stretch>
        </p:blipFill>
        <p:spPr>
          <a:xfrm>
            <a:off x="1674361" y="1846633"/>
            <a:ext cx="6162675" cy="4333875"/>
          </a:xfrm>
          <a:prstGeom prst="rect">
            <a:avLst/>
          </a:prstGeom>
        </p:spPr>
      </p:pic>
    </p:spTree>
    <p:extLst>
      <p:ext uri="{BB962C8B-B14F-4D97-AF65-F5344CB8AC3E}">
        <p14:creationId xmlns:p14="http://schemas.microsoft.com/office/powerpoint/2010/main" val="24765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descr="Imagen que contiene captura de pantalla&#10;&#10;Descripción generada con confianza muy alta">
            <a:extLst>
              <a:ext uri="{FF2B5EF4-FFF2-40B4-BE49-F238E27FC236}">
                <a16:creationId xmlns:a16="http://schemas.microsoft.com/office/drawing/2014/main" id="{8B9FD9B4-DCB1-4DAC-AE87-9D591A9F8EAF}"/>
              </a:ext>
            </a:extLst>
          </p:cNvPr>
          <p:cNvPicPr>
            <a:picLocks noGrp="1" noChangeAspect="1"/>
          </p:cNvPicPr>
          <p:nvPr>
            <p:ph idx="1"/>
          </p:nvPr>
        </p:nvPicPr>
        <p:blipFill>
          <a:blip r:embed="rId3"/>
          <a:stretch>
            <a:fillRect/>
          </a:stretch>
        </p:blipFill>
        <p:spPr>
          <a:xfrm>
            <a:off x="2159978" y="991799"/>
            <a:ext cx="5101085" cy="5745369"/>
          </a:xfrm>
          <a:prstGeom prst="rect">
            <a:avLst/>
          </a:prstGeom>
        </p:spPr>
      </p:pic>
    </p:spTree>
    <p:extLst>
      <p:ext uri="{BB962C8B-B14F-4D97-AF65-F5344CB8AC3E}">
        <p14:creationId xmlns:p14="http://schemas.microsoft.com/office/powerpoint/2010/main" val="53686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a:t>
            </a:r>
            <a:r>
              <a:rPr lang="es-ES" dirty="0" err="1">
                <a:cs typeface="Calibri Light"/>
              </a:rPr>
              <a:t>Cloudwatch</a:t>
            </a:r>
            <a:r>
              <a:rPr lang="es-ES" dirty="0">
                <a:cs typeface="Calibri Light"/>
              </a:rPr>
              <a:t>?</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a:t>
            </a:r>
            <a:r>
              <a:rPr lang="es-ES" dirty="0" err="1">
                <a:cs typeface="Calibri Light"/>
              </a:rPr>
              <a:t>CloudFormation</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 </a:t>
            </a:r>
            <a:r>
              <a:rPr lang="es-ES" sz="1800" dirty="0" err="1"/>
              <a:t>Stack</a:t>
            </a:r>
            <a:r>
              <a:rPr lang="es-ES" sz="1800" dirty="0"/>
              <a:t> de AWS </a:t>
            </a:r>
            <a:r>
              <a:rPr lang="es-ES" sz="1800" dirty="0" err="1"/>
              <a:t>CloudFormation</a:t>
            </a:r>
            <a:r>
              <a:rPr lang="es-ES" sz="1800" dirty="0"/>
              <a:t> desde un </a:t>
            </a:r>
            <a:r>
              <a:rPr lang="es-ES" sz="1800" dirty="0" err="1"/>
              <a:t>template</a:t>
            </a:r>
            <a:r>
              <a:rPr lang="es-ES" sz="1800" dirty="0"/>
              <a:t> generado por nosotros</a:t>
            </a:r>
            <a:endParaRPr lang="es-ES" sz="1800" dirty="0">
              <a:cs typeface="Calibri"/>
            </a:endParaRPr>
          </a:p>
          <a:p>
            <a:pPr lvl="1">
              <a:lnSpc>
                <a:spcPct val="150000"/>
              </a:lnSpc>
            </a:pPr>
            <a:r>
              <a:rPr lang="es-ES" sz="1800" dirty="0">
                <a:cs typeface="Calibri"/>
              </a:rPr>
              <a:t>Cómo actualizar un </a:t>
            </a:r>
            <a:r>
              <a:rPr lang="es-ES" sz="1800" dirty="0" err="1">
                <a:cs typeface="Calibri"/>
              </a:rPr>
              <a:t>Stack</a:t>
            </a:r>
            <a:r>
              <a:rPr lang="es-ES" sz="1800" dirty="0">
                <a:cs typeface="Calibri"/>
              </a:rPr>
              <a:t> de AWS </a:t>
            </a:r>
            <a:r>
              <a:rPr lang="es-ES" sz="1800" dirty="0" err="1">
                <a:cs typeface="Calibri"/>
              </a:rPr>
              <a:t>CloudFormation</a:t>
            </a:r>
            <a:r>
              <a:rPr lang="es-ES" sz="1800" dirty="0">
                <a:cs typeface="Calibri"/>
              </a:rPr>
              <a:t> creado para cambiar la infraestructura</a:t>
            </a:r>
          </a:p>
          <a:p>
            <a:pPr lvl="1">
              <a:lnSpc>
                <a:spcPct val="150000"/>
              </a:lnSpc>
            </a:pPr>
            <a:r>
              <a:rPr lang="es-ES" sz="1800" dirty="0">
                <a:cs typeface="Calibri"/>
              </a:rPr>
              <a:t>Cómo borrar un </a:t>
            </a:r>
            <a:r>
              <a:rPr lang="es-ES" sz="1800" dirty="0" err="1">
                <a:cs typeface="Calibri"/>
              </a:rPr>
              <a:t>Stack</a:t>
            </a:r>
            <a:r>
              <a:rPr lang="es-ES" sz="1800" dirty="0">
                <a:cs typeface="Calibri"/>
              </a:rPr>
              <a:t> de AWS </a:t>
            </a:r>
            <a:r>
              <a:rPr lang="es-ES" sz="1800" dirty="0" err="1">
                <a:cs typeface="Calibri"/>
              </a:rPr>
              <a:t>CloudFormation</a:t>
            </a:r>
          </a:p>
        </p:txBody>
      </p:sp>
    </p:spTree>
    <p:extLst>
      <p:ext uri="{BB962C8B-B14F-4D97-AF65-F5344CB8AC3E}">
        <p14:creationId xmlns:p14="http://schemas.microsoft.com/office/powerpoint/2010/main" val="64152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a:t>
            </a:r>
            <a:r>
              <a:rPr lang="es-ES" dirty="0" err="1">
                <a:cs typeface="Calibri Light"/>
              </a:rPr>
              <a:t>CloudFormation</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Validar los </a:t>
            </a:r>
            <a:r>
              <a:rPr lang="es-ES" sz="1800" dirty="0" err="1"/>
              <a:t>templates</a:t>
            </a:r>
            <a:r>
              <a:rPr lang="es-ES" sz="1800" dirty="0"/>
              <a:t> antes de desplegarlos</a:t>
            </a:r>
          </a:p>
          <a:p>
            <a:pPr lvl="1">
              <a:lnSpc>
                <a:spcPct val="150000"/>
              </a:lnSpc>
            </a:pPr>
            <a:r>
              <a:rPr lang="es-ES" sz="1800" dirty="0"/>
              <a:t>Podemos implementar nuestros recursos propios</a:t>
            </a:r>
          </a:p>
          <a:p>
            <a:pPr lvl="1">
              <a:lnSpc>
                <a:spcPct val="150000"/>
              </a:lnSpc>
            </a:pPr>
            <a:r>
              <a:rPr lang="es-ES" sz="1800" dirty="0"/>
              <a:t>Habilitar la protección en la destrucción de recursos</a:t>
            </a:r>
          </a:p>
          <a:p>
            <a:pPr lvl="1">
              <a:lnSpc>
                <a:spcPct val="150000"/>
              </a:lnSpc>
            </a:pPr>
            <a:r>
              <a:rPr lang="es-ES" sz="1800" dirty="0"/>
              <a:t>Aplicar </a:t>
            </a:r>
            <a:r>
              <a:rPr lang="es-ES" sz="1800" dirty="0" err="1"/>
              <a:t>clean</a:t>
            </a:r>
            <a:r>
              <a:rPr lang="es-ES" sz="1800" dirty="0"/>
              <a:t> </a:t>
            </a:r>
            <a:r>
              <a:rPr lang="es-ES" sz="1800" dirty="0" err="1"/>
              <a:t>code</a:t>
            </a:r>
            <a:r>
              <a:rPr lang="es-ES" sz="1800" dirty="0"/>
              <a:t> a nuestros </a:t>
            </a:r>
            <a:r>
              <a:rPr lang="es-ES" sz="1800" dirty="0" err="1"/>
              <a:t>templates</a:t>
            </a:r>
            <a:endParaRPr lang="es-ES" sz="1800" dirty="0"/>
          </a:p>
          <a:p>
            <a:pPr lvl="1">
              <a:lnSpc>
                <a:spcPct val="150000"/>
              </a:lnSpc>
            </a:pPr>
            <a:r>
              <a:rPr lang="es-ES" sz="1800" dirty="0"/>
              <a:t>Utilizar </a:t>
            </a:r>
            <a:r>
              <a:rPr lang="es-ES" sz="1800" dirty="0" err="1"/>
              <a:t>yaml</a:t>
            </a:r>
            <a:r>
              <a:rPr lang="es-ES" sz="1800" dirty="0"/>
              <a:t> mejor que </a:t>
            </a:r>
            <a:r>
              <a:rPr lang="es-ES" sz="1800" dirty="0" err="1"/>
              <a:t>json</a:t>
            </a:r>
            <a:endParaRPr lang="es-ES" dirty="0">
              <a:cs typeface="Calibri"/>
            </a:endParaRPr>
          </a:p>
        </p:txBody>
      </p:sp>
    </p:spTree>
    <p:extLst>
      <p:ext uri="{BB962C8B-B14F-4D97-AF65-F5344CB8AC3E}">
        <p14:creationId xmlns:p14="http://schemas.microsoft.com/office/powerpoint/2010/main" val="204628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a:t>
            </a:r>
            <a:r>
              <a:rPr lang="es-ES" dirty="0" err="1">
                <a:cs typeface="Calibri Light"/>
              </a:rPr>
              <a:t>CloudFormation</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La gestión de errores en los despliegues no es muy buena</a:t>
            </a:r>
          </a:p>
          <a:p>
            <a:pPr lvl="1">
              <a:lnSpc>
                <a:spcPct val="150000"/>
              </a:lnSpc>
            </a:pPr>
            <a:r>
              <a:rPr lang="es-ES" sz="1800" dirty="0"/>
              <a:t>Es complejo de utilizar para arquitecturas a gran escala</a:t>
            </a:r>
          </a:p>
          <a:p>
            <a:pPr lvl="1">
              <a:lnSpc>
                <a:spcPct val="150000"/>
              </a:lnSpc>
            </a:pPr>
            <a:r>
              <a:rPr lang="es-ES" sz="1800" dirty="0"/>
              <a:t>Hay buenas alternativas como </a:t>
            </a:r>
            <a:r>
              <a:rPr lang="es-ES" sz="1800" dirty="0" err="1"/>
              <a:t>Terraform</a:t>
            </a:r>
            <a:endParaRPr lang="es-ES" sz="1800" dirty="0"/>
          </a:p>
          <a:p>
            <a:pPr lvl="1">
              <a:lnSpc>
                <a:spcPct val="150000"/>
              </a:lnSpc>
            </a:pPr>
            <a:r>
              <a:rPr lang="es-ES" sz="1800"/>
              <a:t>Algunas </a:t>
            </a:r>
            <a:r>
              <a:rPr lang="es-ES" sz="1800" dirty="0"/>
              <a:t>operaciones son muy lentas</a:t>
            </a:r>
          </a:p>
          <a:p>
            <a:pPr lvl="1">
              <a:lnSpc>
                <a:spcPct val="150000"/>
              </a:lnSpc>
            </a:pPr>
            <a:r>
              <a:rPr lang="es-ES" sz="1800"/>
              <a:t>Podemos </a:t>
            </a:r>
            <a:r>
              <a:rPr lang="es-ES" sz="1800" dirty="0"/>
              <a:t>sobrepasar los límites de las </a:t>
            </a:r>
            <a:r>
              <a:rPr lang="es-ES" sz="1800" dirty="0" err="1"/>
              <a:t>APIs</a:t>
            </a:r>
            <a:r>
              <a:rPr lang="es-ES" sz="1800" dirty="0"/>
              <a:t> de AWS</a:t>
            </a:r>
            <a:endParaRPr lang="es-ES" dirty="0">
              <a:cs typeface="Calibri"/>
            </a:endParaRPr>
          </a:p>
        </p:txBody>
      </p:sp>
    </p:spTree>
    <p:extLst>
      <p:ext uri="{BB962C8B-B14F-4D97-AF65-F5344CB8AC3E}">
        <p14:creationId xmlns:p14="http://schemas.microsoft.com/office/powerpoint/2010/main" val="3589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AWS </a:t>
            </a:r>
            <a:r>
              <a:rPr lang="es-ES" dirty="0" err="1"/>
              <a:t>CloudFormation</a:t>
            </a:r>
            <a:r>
              <a:rPr lang="es-ES" dirty="0"/>
              <a:t>?</a:t>
            </a:r>
            <a:endParaRPr lang="es-ES" dirty="0">
              <a:cs typeface="Calibri"/>
            </a:endParaRPr>
          </a:p>
          <a:p>
            <a:r>
              <a:rPr lang="es-ES" dirty="0">
                <a:cs typeface="Calibri"/>
              </a:rPr>
              <a:t>Ventajas de usar AWS </a:t>
            </a:r>
            <a:r>
              <a:rPr lang="es-ES" dirty="0" err="1">
                <a:cs typeface="Calibri"/>
              </a:rPr>
              <a:t>CloudFormation</a:t>
            </a:r>
          </a:p>
          <a:p>
            <a:r>
              <a:rPr lang="es-ES" dirty="0" err="1">
                <a:cs typeface="Calibri"/>
              </a:rPr>
              <a:t>Templates</a:t>
            </a:r>
            <a:r>
              <a:rPr lang="es-ES" dirty="0">
                <a:cs typeface="Calibri"/>
              </a:rPr>
              <a:t> de AWS </a:t>
            </a:r>
            <a:r>
              <a:rPr lang="es-ES" dirty="0" err="1">
                <a:cs typeface="Calibri"/>
              </a:rPr>
              <a:t>CloudFormation</a:t>
            </a:r>
          </a:p>
          <a:p>
            <a:r>
              <a:rPr lang="es-ES" dirty="0" err="1">
                <a:cs typeface="Calibri"/>
              </a:rPr>
              <a:t>Lab</a:t>
            </a:r>
            <a:r>
              <a:rPr lang="es-ES" dirty="0">
                <a:cs typeface="Calibri"/>
              </a:rPr>
              <a:t> - AWS </a:t>
            </a:r>
            <a:r>
              <a:rPr lang="es-ES" dirty="0" err="1">
                <a:cs typeface="Calibri"/>
              </a:rPr>
              <a:t>CloudFormation</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AWS </a:t>
            </a:r>
            <a:r>
              <a:rPr lang="es-ES" dirty="0" err="1">
                <a:cs typeface="Calibri"/>
              </a:rPr>
              <a:t>CloudFormation</a:t>
            </a:r>
          </a:p>
          <a:p>
            <a:pPr lvl="1">
              <a:lnSpc>
                <a:spcPct val="150000"/>
              </a:lnSpc>
            </a:pPr>
            <a:r>
              <a:rPr lang="es-ES" dirty="0">
                <a:cs typeface="Calibri"/>
              </a:rPr>
              <a:t>Conocer las ventajas de utilizar AWS </a:t>
            </a:r>
            <a:r>
              <a:rPr lang="es-ES" dirty="0" err="1">
                <a:cs typeface="Calibri"/>
              </a:rPr>
              <a:t>CloudFormation</a:t>
            </a:r>
          </a:p>
          <a:p>
            <a:pPr lvl="1">
              <a:lnSpc>
                <a:spcPct val="150000"/>
              </a:lnSpc>
            </a:pPr>
            <a:r>
              <a:rPr lang="es-ES" dirty="0">
                <a:cs typeface="Calibri"/>
              </a:rPr>
              <a:t>Entender cómo se crean los </a:t>
            </a:r>
            <a:r>
              <a:rPr lang="es-ES" dirty="0" err="1">
                <a:cs typeface="Calibri"/>
              </a:rPr>
              <a:t>templates</a:t>
            </a:r>
            <a:r>
              <a:rPr lang="es-ES" dirty="0">
                <a:cs typeface="Calibri"/>
              </a:rPr>
              <a:t> de AWS </a:t>
            </a:r>
            <a:r>
              <a:rPr lang="es-ES" dirty="0" err="1">
                <a:cs typeface="Calibri"/>
              </a:rPr>
              <a:t>CloudFormation</a:t>
            </a:r>
          </a:p>
          <a:p>
            <a:pPr lvl="1">
              <a:lnSpc>
                <a:spcPct val="150000"/>
              </a:lnSpc>
            </a:pPr>
            <a:r>
              <a:rPr lang="es-ES" dirty="0">
                <a:cs typeface="Calibri"/>
              </a:rPr>
              <a:t>Aprender a usar el servicio de AWS </a:t>
            </a:r>
            <a:r>
              <a:rPr lang="es-ES" dirty="0" err="1">
                <a:cs typeface="Calibri"/>
              </a:rPr>
              <a:t>CloudFormation</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CloudFormation</a:t>
            </a:r>
            <a:r>
              <a:rPr lang="es-ES" dirty="0">
                <a:cs typeface="Calibri Light"/>
              </a:rPr>
              <a:t>?</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407690" y="1437258"/>
            <a:ext cx="5786364" cy="4456602"/>
          </a:xfrm>
        </p:spPr>
        <p:txBody>
          <a:bodyPr>
            <a:normAutofit fontScale="85000" lnSpcReduction="20000"/>
          </a:bodyPr>
          <a:lstStyle/>
          <a:p>
            <a:r>
              <a:rPr lang="es-ES" dirty="0">
                <a:cs typeface="Calibri"/>
              </a:rPr>
              <a:t>AWS </a:t>
            </a:r>
            <a:r>
              <a:rPr lang="es-ES" dirty="0" err="1">
                <a:cs typeface="Calibri"/>
              </a:rPr>
              <a:t>CloudFormation</a:t>
            </a:r>
            <a:r>
              <a:rPr lang="es-ES" dirty="0">
                <a:cs typeface="Calibri"/>
              </a:rPr>
              <a:t> es un servicio que nos permite gestionar, configurar y provisionar nuestra infraestructura en AWS como código</a:t>
            </a:r>
          </a:p>
          <a:p>
            <a:endParaRPr lang="es-ES" dirty="0">
              <a:cs typeface="Calibri"/>
            </a:endParaRPr>
          </a:p>
          <a:p>
            <a:r>
              <a:rPr lang="es-ES" dirty="0">
                <a:cs typeface="Calibri"/>
              </a:rPr>
              <a:t>Los recursos se definen utilizando </a:t>
            </a:r>
            <a:r>
              <a:rPr lang="es-ES" dirty="0" err="1">
                <a:cs typeface="Calibri"/>
              </a:rPr>
              <a:t>templates</a:t>
            </a:r>
            <a:r>
              <a:rPr lang="es-ES" dirty="0">
                <a:cs typeface="Calibri"/>
              </a:rPr>
              <a:t> de </a:t>
            </a:r>
            <a:r>
              <a:rPr lang="es-ES" dirty="0" err="1">
                <a:cs typeface="Calibri"/>
              </a:rPr>
              <a:t>CloudFormation</a:t>
            </a:r>
          </a:p>
          <a:p>
            <a:endParaRPr lang="es-ES" dirty="0">
              <a:cs typeface="Calibri"/>
            </a:endParaRPr>
          </a:p>
          <a:p>
            <a:r>
              <a:rPr lang="es-ES" dirty="0" err="1">
                <a:cs typeface="Calibri"/>
              </a:rPr>
              <a:t>CloudFormation</a:t>
            </a:r>
            <a:r>
              <a:rPr lang="es-ES" dirty="0">
                <a:cs typeface="Calibri"/>
              </a:rPr>
              <a:t> interpreta los </a:t>
            </a:r>
            <a:r>
              <a:rPr lang="es-ES" dirty="0" err="1">
                <a:cs typeface="Calibri"/>
              </a:rPr>
              <a:t>templates</a:t>
            </a:r>
            <a:r>
              <a:rPr lang="es-ES" dirty="0">
                <a:cs typeface="Calibri"/>
              </a:rPr>
              <a:t> y hace llamadas a las </a:t>
            </a:r>
            <a:r>
              <a:rPr lang="es-ES" dirty="0" err="1">
                <a:cs typeface="Calibri"/>
              </a:rPr>
              <a:t>APIs</a:t>
            </a:r>
            <a:r>
              <a:rPr lang="es-ES" dirty="0">
                <a:cs typeface="Calibri"/>
              </a:rPr>
              <a:t> de AWS para crear los recursos definidos</a:t>
            </a:r>
          </a:p>
          <a:p>
            <a:endParaRPr lang="es-ES" dirty="0">
              <a:cs typeface="Calibri"/>
            </a:endParaRPr>
          </a:p>
          <a:p>
            <a:r>
              <a:rPr lang="es-ES" dirty="0">
                <a:cs typeface="Calibri"/>
              </a:rPr>
              <a:t>Acepta formatos YAML y JSON</a:t>
            </a:r>
          </a:p>
          <a:p>
            <a:endParaRPr lang="es-ES" dirty="0">
              <a:cs typeface="Calibri"/>
            </a:endParaRPr>
          </a:p>
          <a:p>
            <a:pPr marL="0" indent="0">
              <a:buNone/>
            </a:pPr>
            <a:endParaRPr lang="es-ES" dirty="0">
              <a:cs typeface="Calibri"/>
            </a:endParaRPr>
          </a:p>
        </p:txBody>
      </p:sp>
      <p:pic>
        <p:nvPicPr>
          <p:cNvPr id="7" name="Imagen 4">
            <a:extLst>
              <a:ext uri="{FF2B5EF4-FFF2-40B4-BE49-F238E27FC236}">
                <a16:creationId xmlns:a16="http://schemas.microsoft.com/office/drawing/2014/main" id="{C4411017-E9D4-4B8E-AEB7-9AFEC01899DC}"/>
              </a:ext>
            </a:extLst>
          </p:cNvPr>
          <p:cNvPicPr>
            <a:picLocks noChangeAspect="1"/>
          </p:cNvPicPr>
          <p:nvPr/>
        </p:nvPicPr>
        <p:blipFill rotWithShape="1">
          <a:blip r:embed="rId2"/>
          <a:srcRect l="33684" t="6250" r="34386" b="8333"/>
          <a:stretch/>
        </p:blipFill>
        <p:spPr>
          <a:xfrm>
            <a:off x="6344856" y="2480896"/>
            <a:ext cx="1850105" cy="1683181"/>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Ventajas de usar AWS </a:t>
            </a:r>
            <a:r>
              <a:rPr lang="es-ES" dirty="0" err="1">
                <a:cs typeface="Calibri Light"/>
              </a:rPr>
              <a:t>CloudFormation</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407690" y="1437258"/>
            <a:ext cx="8171755" cy="4456602"/>
          </a:xfrm>
        </p:spPr>
        <p:txBody>
          <a:bodyPr>
            <a:normAutofit fontScale="77500" lnSpcReduction="20000"/>
          </a:bodyPr>
          <a:lstStyle/>
          <a:p>
            <a:pPr>
              <a:lnSpc>
                <a:spcPct val="150000"/>
              </a:lnSpc>
            </a:pPr>
            <a:r>
              <a:rPr lang="es-ES" dirty="0">
                <a:cs typeface="Calibri"/>
              </a:rPr>
              <a:t>El provisionamiento de infraestructura es consistente y menos propenso a errores</a:t>
            </a:r>
            <a:endParaRPr lang="es-ES"/>
          </a:p>
          <a:p>
            <a:pPr>
              <a:lnSpc>
                <a:spcPct val="150000"/>
              </a:lnSpc>
            </a:pPr>
            <a:r>
              <a:rPr lang="es-ES" dirty="0">
                <a:cs typeface="Calibri"/>
              </a:rPr>
              <a:t>Es mucho más rápido y requiere menos esfuerzo que configurar todo manualmente</a:t>
            </a:r>
          </a:p>
          <a:p>
            <a:pPr>
              <a:lnSpc>
                <a:spcPct val="150000"/>
              </a:lnSpc>
            </a:pPr>
            <a:r>
              <a:rPr lang="es-ES" dirty="0">
                <a:cs typeface="Calibri"/>
              </a:rPr>
              <a:t>Podemos versionar el código que define la infraestructura</a:t>
            </a:r>
          </a:p>
          <a:p>
            <a:pPr>
              <a:lnSpc>
                <a:spcPct val="150000"/>
              </a:lnSpc>
            </a:pPr>
            <a:r>
              <a:rPr lang="es-ES" dirty="0">
                <a:cs typeface="Calibri"/>
              </a:rPr>
              <a:t>Es gratis, sólo tiene coste la infraestructura creada</a:t>
            </a:r>
          </a:p>
          <a:p>
            <a:pPr>
              <a:lnSpc>
                <a:spcPct val="150000"/>
              </a:lnSpc>
            </a:pPr>
            <a:r>
              <a:rPr lang="es-ES" dirty="0">
                <a:cs typeface="Calibri"/>
              </a:rPr>
              <a:t>Podemos utilizarlo para gestionar actualizaciones y dependencias</a:t>
            </a:r>
          </a:p>
          <a:p>
            <a:pPr>
              <a:lnSpc>
                <a:spcPct val="150000"/>
              </a:lnSpc>
            </a:pPr>
            <a:r>
              <a:rPr lang="es-ES" dirty="0">
                <a:cs typeface="Calibri"/>
              </a:rPr>
              <a:t>Podemos hacer </a:t>
            </a:r>
            <a:r>
              <a:rPr lang="es-ES" dirty="0" err="1">
                <a:cs typeface="Calibri"/>
              </a:rPr>
              <a:t>rollback</a:t>
            </a:r>
            <a:r>
              <a:rPr lang="es-ES" dirty="0">
                <a:cs typeface="Calibri"/>
              </a:rPr>
              <a:t> en caso de errores en despliegues</a:t>
            </a: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35488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a:extLst>
              <a:ext uri="{FF2B5EF4-FFF2-40B4-BE49-F238E27FC236}">
                <a16:creationId xmlns:a16="http://schemas.microsoft.com/office/drawing/2014/main" id="{8853E313-9AC3-4EC7-ACC2-DE18E6A0C147}"/>
              </a:ext>
            </a:extLst>
          </p:cNvPr>
          <p:cNvPicPr>
            <a:picLocks noChangeAspect="1"/>
          </p:cNvPicPr>
          <p:nvPr/>
        </p:nvPicPr>
        <p:blipFill>
          <a:blip r:embed="rId3"/>
          <a:stretch>
            <a:fillRect/>
          </a:stretch>
        </p:blipFill>
        <p:spPr>
          <a:xfrm>
            <a:off x="924046" y="1266251"/>
            <a:ext cx="3601655" cy="4971752"/>
          </a:xfrm>
          <a:prstGeom prst="rect">
            <a:avLst/>
          </a:prstGeom>
        </p:spPr>
      </p:pic>
      <p:pic>
        <p:nvPicPr>
          <p:cNvPr id="8" name="Imagen 8" descr="Imagen que contiene captura de pantalla&#10;&#10;Descripción generada con confianza muy alta">
            <a:extLst>
              <a:ext uri="{FF2B5EF4-FFF2-40B4-BE49-F238E27FC236}">
                <a16:creationId xmlns:a16="http://schemas.microsoft.com/office/drawing/2014/main" id="{4D04E33B-963F-4203-B4DF-FA4BCA48AC3C}"/>
              </a:ext>
            </a:extLst>
          </p:cNvPr>
          <p:cNvPicPr>
            <a:picLocks noChangeAspect="1"/>
          </p:cNvPicPr>
          <p:nvPr/>
        </p:nvPicPr>
        <p:blipFill>
          <a:blip r:embed="rId4"/>
          <a:stretch>
            <a:fillRect/>
          </a:stretch>
        </p:blipFill>
        <p:spPr>
          <a:xfrm>
            <a:off x="4753337" y="1264968"/>
            <a:ext cx="3987478" cy="4974316"/>
          </a:xfrm>
          <a:prstGeom prst="rect">
            <a:avLst/>
          </a:prstGeom>
        </p:spPr>
      </p:pic>
    </p:spTree>
    <p:extLst>
      <p:ext uri="{BB962C8B-B14F-4D97-AF65-F5344CB8AC3E}">
        <p14:creationId xmlns:p14="http://schemas.microsoft.com/office/powerpoint/2010/main" val="38573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descr="Imagen que contiene captura de pantalla&#10;&#10;Descripción generada con confianza muy alta">
            <a:extLst>
              <a:ext uri="{FF2B5EF4-FFF2-40B4-BE49-F238E27FC236}">
                <a16:creationId xmlns:a16="http://schemas.microsoft.com/office/drawing/2014/main" id="{65BD00F8-C961-47E0-A795-FE80EC56EE6C}"/>
              </a:ext>
            </a:extLst>
          </p:cNvPr>
          <p:cNvPicPr>
            <a:picLocks noGrp="1" noChangeAspect="1"/>
          </p:cNvPicPr>
          <p:nvPr>
            <p:ph idx="1"/>
          </p:nvPr>
        </p:nvPicPr>
        <p:blipFill>
          <a:blip r:embed="rId3"/>
          <a:stretch>
            <a:fillRect/>
          </a:stretch>
        </p:blipFill>
        <p:spPr>
          <a:xfrm>
            <a:off x="2864986" y="2435884"/>
            <a:ext cx="3781425" cy="2324100"/>
          </a:xfrm>
          <a:prstGeom prst="rect">
            <a:avLst/>
          </a:prstGeom>
        </p:spPr>
      </p:pic>
      <p:sp>
        <p:nvSpPr>
          <p:cNvPr id="8" name="CuadroTexto 7">
            <a:extLst>
              <a:ext uri="{FF2B5EF4-FFF2-40B4-BE49-F238E27FC236}">
                <a16:creationId xmlns:a16="http://schemas.microsoft.com/office/drawing/2014/main" id="{9723E8C7-A9E4-446A-90E7-14A2404E7EBB}"/>
              </a:ext>
            </a:extLst>
          </p:cNvPr>
          <p:cNvSpPr txBox="1"/>
          <p:nvPr/>
        </p:nvSpPr>
        <p:spPr>
          <a:xfrm>
            <a:off x="740917"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AWSTemplateFormatVersion</a:t>
            </a:r>
            <a:endParaRPr lang="es-ES" dirty="0" err="1">
              <a:cs typeface="Calibri" panose="020F0502020204030204"/>
            </a:endParaRPr>
          </a:p>
        </p:txBody>
      </p:sp>
    </p:spTree>
    <p:extLst>
      <p:ext uri="{BB962C8B-B14F-4D97-AF65-F5344CB8AC3E}">
        <p14:creationId xmlns:p14="http://schemas.microsoft.com/office/powerpoint/2010/main" val="324554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5" name="Imagen 6" descr="Imagen que contiene captura de pantalla&#10;&#10;Descripción generada con confianza muy alta">
            <a:extLst>
              <a:ext uri="{FF2B5EF4-FFF2-40B4-BE49-F238E27FC236}">
                <a16:creationId xmlns:a16="http://schemas.microsoft.com/office/drawing/2014/main" id="{12EBD284-B5A1-4746-AF8B-68D6E3D3385A}"/>
              </a:ext>
            </a:extLst>
          </p:cNvPr>
          <p:cNvPicPr>
            <a:picLocks noGrp="1" noChangeAspect="1"/>
          </p:cNvPicPr>
          <p:nvPr>
            <p:ph idx="1"/>
          </p:nvPr>
        </p:nvPicPr>
        <p:blipFill>
          <a:blip r:embed="rId3"/>
          <a:stretch>
            <a:fillRect/>
          </a:stretch>
        </p:blipFill>
        <p:spPr>
          <a:xfrm>
            <a:off x="2198236" y="2207284"/>
            <a:ext cx="5114925" cy="2781300"/>
          </a:xfrm>
          <a:prstGeom prst="rect">
            <a:avLst/>
          </a:prstGeom>
        </p:spPr>
      </p:pic>
      <p:sp>
        <p:nvSpPr>
          <p:cNvPr id="9" name="CuadroTexto 8">
            <a:extLst>
              <a:ext uri="{FF2B5EF4-FFF2-40B4-BE49-F238E27FC236}">
                <a16:creationId xmlns:a16="http://schemas.microsoft.com/office/drawing/2014/main" id="{5CF0CC8A-A4D8-467A-91B9-17E463A8D38D}"/>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Description</a:t>
            </a:r>
            <a:endParaRPr lang="es-ES" dirty="0" err="1">
              <a:cs typeface="Calibri" panose="020F0502020204030204"/>
            </a:endParaRPr>
          </a:p>
        </p:txBody>
      </p:sp>
    </p:spTree>
    <p:extLst>
      <p:ext uri="{BB962C8B-B14F-4D97-AF65-F5344CB8AC3E}">
        <p14:creationId xmlns:p14="http://schemas.microsoft.com/office/powerpoint/2010/main" val="12359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6" name="Imagen 6" descr="Imagen que contiene captura de pantalla&#10;&#10;Descripción generada con confianza muy alta">
            <a:extLst>
              <a:ext uri="{FF2B5EF4-FFF2-40B4-BE49-F238E27FC236}">
                <a16:creationId xmlns:a16="http://schemas.microsoft.com/office/drawing/2014/main" id="{1530F887-FED7-4B87-B3C1-A2BDA3333090}"/>
              </a:ext>
            </a:extLst>
          </p:cNvPr>
          <p:cNvPicPr>
            <a:picLocks noGrp="1" noChangeAspect="1"/>
          </p:cNvPicPr>
          <p:nvPr>
            <p:ph idx="1"/>
          </p:nvPr>
        </p:nvPicPr>
        <p:blipFill>
          <a:blip r:embed="rId3"/>
          <a:stretch>
            <a:fillRect/>
          </a:stretch>
        </p:blipFill>
        <p:spPr>
          <a:xfrm>
            <a:off x="1893436" y="1826284"/>
            <a:ext cx="5724525" cy="3543300"/>
          </a:xfrm>
          <a:prstGeom prst="rect">
            <a:avLst/>
          </a:prstGeom>
        </p:spPr>
      </p:pic>
      <p:sp>
        <p:nvSpPr>
          <p:cNvPr id="9" name="CuadroTexto 8">
            <a:extLst>
              <a:ext uri="{FF2B5EF4-FFF2-40B4-BE49-F238E27FC236}">
                <a16:creationId xmlns:a16="http://schemas.microsoft.com/office/drawing/2014/main" id="{7A5D5B9C-EF4A-400B-9FCD-0CBE1D616467}"/>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cs typeface="Calibri" panose="020F0502020204030204"/>
              </a:rPr>
              <a:t>Metadata</a:t>
            </a:r>
          </a:p>
        </p:txBody>
      </p:sp>
    </p:spTree>
    <p:extLst>
      <p:ext uri="{BB962C8B-B14F-4D97-AF65-F5344CB8AC3E}">
        <p14:creationId xmlns:p14="http://schemas.microsoft.com/office/powerpoint/2010/main" val="419075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Templates</a:t>
            </a:r>
            <a:r>
              <a:rPr lang="es-ES" dirty="0">
                <a:cs typeface="Calibri Light"/>
              </a:rPr>
              <a:t> de AWS </a:t>
            </a:r>
            <a:r>
              <a:rPr lang="es-ES" dirty="0" err="1">
                <a:cs typeface="Calibri Light"/>
              </a:rPr>
              <a:t>CloudFormation</a:t>
            </a:r>
          </a:p>
        </p:txBody>
      </p:sp>
      <p:pic>
        <p:nvPicPr>
          <p:cNvPr id="5" name="Imagen 6" descr="Imagen que contiene captura de pantalla&#10;&#10;Descripción generada con confianza muy alta">
            <a:extLst>
              <a:ext uri="{FF2B5EF4-FFF2-40B4-BE49-F238E27FC236}">
                <a16:creationId xmlns:a16="http://schemas.microsoft.com/office/drawing/2014/main" id="{471D06AC-23D1-4087-A7E5-12E255A4D831}"/>
              </a:ext>
            </a:extLst>
          </p:cNvPr>
          <p:cNvPicPr>
            <a:picLocks noGrp="1" noChangeAspect="1"/>
          </p:cNvPicPr>
          <p:nvPr>
            <p:ph idx="1"/>
          </p:nvPr>
        </p:nvPicPr>
        <p:blipFill>
          <a:blip r:embed="rId3"/>
          <a:stretch>
            <a:fillRect/>
          </a:stretch>
        </p:blipFill>
        <p:spPr>
          <a:xfrm>
            <a:off x="1336223" y="1843207"/>
            <a:ext cx="6838950" cy="4467225"/>
          </a:xfrm>
          <a:prstGeom prst="rect">
            <a:avLst/>
          </a:prstGeom>
        </p:spPr>
      </p:pic>
      <p:sp>
        <p:nvSpPr>
          <p:cNvPr id="9" name="CuadroTexto 8">
            <a:extLst>
              <a:ext uri="{FF2B5EF4-FFF2-40B4-BE49-F238E27FC236}">
                <a16:creationId xmlns:a16="http://schemas.microsoft.com/office/drawing/2014/main" id="{CCBC4F6F-5181-4F4E-8711-46135F61C843}"/>
              </a:ext>
            </a:extLst>
          </p:cNvPr>
          <p:cNvSpPr txBox="1"/>
          <p:nvPr/>
        </p:nvSpPr>
        <p:spPr>
          <a:xfrm>
            <a:off x="740916" y="1194503"/>
            <a:ext cx="45720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dirty="0" err="1">
                <a:solidFill>
                  <a:srgbClr val="7F7F7F"/>
                </a:solidFill>
              </a:rPr>
              <a:t>Parameters</a:t>
            </a:r>
            <a:endParaRPr lang="es-ES" sz="2400" dirty="0" err="1">
              <a:solidFill>
                <a:srgbClr val="7F7F7F"/>
              </a:solidFill>
              <a:cs typeface="Calibri" panose="020F0502020204030204"/>
            </a:endParaRPr>
          </a:p>
        </p:txBody>
      </p:sp>
    </p:spTree>
    <p:extLst>
      <p:ext uri="{BB962C8B-B14F-4D97-AF65-F5344CB8AC3E}">
        <p14:creationId xmlns:p14="http://schemas.microsoft.com/office/powerpoint/2010/main" val="19889906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455</Words>
  <Application>Microsoft Office PowerPoint</Application>
  <PresentationFormat>Presentación en pantalla (4:3)</PresentationFormat>
  <Paragraphs>100</Paragraphs>
  <Slides>22</Slides>
  <Notes>16</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Administración de infraestructura en AWS (CloudFormation)</vt:lpstr>
      <vt:lpstr>Índice</vt:lpstr>
      <vt:lpstr>¿Qué es AWS CloudFormation?</vt:lpstr>
      <vt:lpstr>Ventajas de usar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Templates de AWS CloudFormation</vt:lpstr>
      <vt:lpstr>¿Cuál es la mejor manera de aprender sobre AWS Cloudwatch?</vt:lpstr>
      <vt:lpstr>Lab  - AWS CloudFormation</vt:lpstr>
      <vt:lpstr>Consejos  - CloudFormation</vt:lpstr>
      <vt:lpstr>Importante  - CloudFormation</vt:lpstr>
      <vt:lpstr>Resumen</vt:lpstr>
      <vt:lpstr>Preguntas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1504</cp:revision>
  <dcterms:created xsi:type="dcterms:W3CDTF">2017-01-02T18:31:04Z</dcterms:created>
  <dcterms:modified xsi:type="dcterms:W3CDTF">2019-02-01T11:40:23Z</dcterms:modified>
</cp:coreProperties>
</file>