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300" r:id="rId4"/>
    <p:sldId id="308" r:id="rId5"/>
    <p:sldId id="314" r:id="rId6"/>
    <p:sldId id="280" r:id="rId7"/>
    <p:sldId id="312" r:id="rId8"/>
    <p:sldId id="313" r:id="rId9"/>
    <p:sldId id="315" r:id="rId10"/>
    <p:sldId id="282" r:id="rId11"/>
    <p:sldId id="284" r:id="rId12"/>
    <p:sldId id="336" r:id="rId13"/>
    <p:sldId id="337" r:id="rId14"/>
    <p:sldId id="283" r:id="rId15"/>
    <p:sldId id="279" r:id="rId16"/>
    <p:sldId id="262"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806BDDA-C7CC-459D-8B42-E030D549B216}"/>
    <pc:docChg chg="modSld">
      <pc:chgData name="" userId="" providerId="" clId="Web-{8806BDDA-C7CC-459D-8B42-E030D549B216}" dt="2019-01-18T18:16:19.855" v="12" actId="14100"/>
      <pc:docMkLst>
        <pc:docMk/>
      </pc:docMkLst>
      <pc:sldChg chg="addSp delSp modSp">
        <pc:chgData name="" userId="" providerId="" clId="Web-{8806BDDA-C7CC-459D-8B42-E030D549B216}" dt="2019-01-18T18:16:19.855" v="12" actId="14100"/>
        <pc:sldMkLst>
          <pc:docMk/>
          <pc:sldMk cId="1264337214" sldId="311"/>
        </pc:sldMkLst>
        <pc:spChg chg="del">
          <ac:chgData name="" userId="" providerId="" clId="Web-{8806BDDA-C7CC-459D-8B42-E030D549B216}" dt="2019-01-18T18:15:45.823" v="4"/>
          <ac:spMkLst>
            <pc:docMk/>
            <pc:sldMk cId="1264337214" sldId="311"/>
            <ac:spMk id="2" creationId="{BDB1E94C-521E-4BFE-AE46-0181A77CE599}"/>
          </ac:spMkLst>
        </pc:spChg>
        <pc:spChg chg="add del mod">
          <ac:chgData name="" userId="" providerId="" clId="Web-{8806BDDA-C7CC-459D-8B42-E030D549B216}" dt="2019-01-18T18:15:49.401" v="5"/>
          <ac:spMkLst>
            <pc:docMk/>
            <pc:sldMk cId="1264337214" sldId="311"/>
            <ac:spMk id="5" creationId="{43AB7386-81B6-44AB-842D-BE400EE54F6F}"/>
          </ac:spMkLst>
        </pc:spChg>
        <pc:picChg chg="del mod">
          <ac:chgData name="" userId="" providerId="" clId="Web-{8806BDDA-C7CC-459D-8B42-E030D549B216}" dt="2019-01-18T18:15:40.511" v="3"/>
          <ac:picMkLst>
            <pc:docMk/>
            <pc:sldMk cId="1264337214" sldId="311"/>
            <ac:picMk id="3" creationId="{D3FCC003-8FA3-4A18-BC40-DBA6837A6281}"/>
          </ac:picMkLst>
        </pc:picChg>
        <pc:picChg chg="add mod">
          <ac:chgData name="" userId="" providerId="" clId="Web-{8806BDDA-C7CC-459D-8B42-E030D549B216}" dt="2019-01-18T18:16:19.855" v="12" actId="14100"/>
          <ac:picMkLst>
            <pc:docMk/>
            <pc:sldMk cId="1264337214" sldId="311"/>
            <ac:picMk id="6" creationId="{DF0E006A-B401-4A3F-9271-1535A16FEB81}"/>
          </ac:picMkLst>
        </pc:picChg>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CBE630A7-ED11-43D6-B396-3A9540191D4A}"/>
    <pc:docChg chg="modSld">
      <pc:chgData name="" userId="" providerId="" clId="Web-{CBE630A7-ED11-43D6-B396-3A9540191D4A}" dt="2019-01-23T17:00:02.012" v="4" actId="1076"/>
      <pc:docMkLst>
        <pc:docMk/>
      </pc:docMkLst>
      <pc:sldChg chg="addSp delSp modSp">
        <pc:chgData name="" userId="" providerId="" clId="Web-{CBE630A7-ED11-43D6-B396-3A9540191D4A}" dt="2019-01-23T17:00:02.012" v="4" actId="1076"/>
        <pc:sldMkLst>
          <pc:docMk/>
          <pc:sldMk cId="0" sldId="256"/>
        </pc:sldMkLst>
        <pc:picChg chg="del">
          <ac:chgData name="" userId="" providerId="" clId="Web-{CBE630A7-ED11-43D6-B396-3A9540191D4A}" dt="2019-01-23T16:59:57.074" v="1"/>
          <ac:picMkLst>
            <pc:docMk/>
            <pc:sldMk cId="0" sldId="256"/>
            <ac:picMk id="3" creationId="{B336846D-159C-46AA-AD28-1995FE8A7719}"/>
          </ac:picMkLst>
        </pc:picChg>
        <pc:picChg chg="add mod">
          <ac:chgData name="" userId="" providerId="" clId="Web-{CBE630A7-ED11-43D6-B396-3A9540191D4A}" dt="2019-01-23T17:00:02.012" v="4" actId="1076"/>
          <ac:picMkLst>
            <pc:docMk/>
            <pc:sldMk cId="0" sldId="256"/>
            <ac:picMk id="4" creationId="{E4551F62-BB09-4975-B2BF-B7D8268CDD9A}"/>
          </ac:picMkLst>
        </pc:picChg>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docChgLst>
    <pc:chgData clId="Web-{61F07FFA-3A93-4816-A57A-8CFA6F9840B1}"/>
    <pc:docChg chg="modSld">
      <pc:chgData name="" userId="" providerId="" clId="Web-{61F07FFA-3A93-4816-A57A-8CFA6F9840B1}" dt="2019-01-22T18:56:21.071" v="61" actId="20577"/>
      <pc:docMkLst>
        <pc:docMk/>
      </pc:docMkLst>
      <pc:sldChg chg="modSp">
        <pc:chgData name="" userId="" providerId="" clId="Web-{61F07FFA-3A93-4816-A57A-8CFA6F9840B1}" dt="2019-01-22T18:56:21.055" v="60" actId="20577"/>
        <pc:sldMkLst>
          <pc:docMk/>
          <pc:sldMk cId="641523535" sldId="284"/>
        </pc:sldMkLst>
        <pc:spChg chg="mod">
          <ac:chgData name="" userId="" providerId="" clId="Web-{61F07FFA-3A93-4816-A57A-8CFA6F9840B1}" dt="2019-01-22T18:56:21.055" v="60" actId="20577"/>
          <ac:spMkLst>
            <pc:docMk/>
            <pc:sldMk cId="641523535" sldId="284"/>
            <ac:spMk id="7" creationId="{8B6BBDF3-4421-4170-B142-57172379E367}"/>
          </ac:spMkLst>
        </pc:sp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65E7D524-7AAE-45EA-80FC-7F110BEAEC6C}"/>
    <pc:docChg chg="modSld">
      <pc:chgData name="" userId="" providerId="" clId="Web-{65E7D524-7AAE-45EA-80FC-7F110BEAEC6C}" dt="2019-01-23T17:08:29.656" v="56" actId="20577"/>
      <pc:docMkLst>
        <pc:docMk/>
      </pc:docMkLst>
      <pc:sldChg chg="modSp">
        <pc:chgData name="" userId="" providerId="" clId="Web-{65E7D524-7AAE-45EA-80FC-7F110BEAEC6C}" dt="2019-01-23T17:07:28.575" v="10" actId="20577"/>
        <pc:sldMkLst>
          <pc:docMk/>
          <pc:sldMk cId="0" sldId="258"/>
        </pc:sldMkLst>
        <pc:spChg chg="mod">
          <ac:chgData name="" userId="" providerId="" clId="Web-{65E7D524-7AAE-45EA-80FC-7F110BEAEC6C}" dt="2019-01-23T17:07:28.575" v="10" actId="20577"/>
          <ac:spMkLst>
            <pc:docMk/>
            <pc:sldMk cId="0" sldId="258"/>
            <ac:spMk id="3" creationId="{00000000-0000-0000-0000-000000000000}"/>
          </ac:spMkLst>
        </pc:spChg>
      </pc:sldChg>
      <pc:sldChg chg="modSp">
        <pc:chgData name="" userId="" providerId="" clId="Web-{65E7D524-7AAE-45EA-80FC-7F110BEAEC6C}" dt="2019-01-23T17:08:01.701" v="34" actId="20577"/>
        <pc:sldMkLst>
          <pc:docMk/>
          <pc:sldMk cId="787917642" sldId="280"/>
        </pc:sldMkLst>
        <pc:spChg chg="mod">
          <ac:chgData name="" userId="" providerId="" clId="Web-{65E7D524-7AAE-45EA-80FC-7F110BEAEC6C}" dt="2019-01-23T17:08:01.701" v="34" actId="20577"/>
          <ac:spMkLst>
            <pc:docMk/>
            <pc:sldMk cId="787917642" sldId="280"/>
            <ac:spMk id="3" creationId="{072C7A5F-E3ED-4685-A9F1-794B417A480C}"/>
          </ac:spMkLst>
        </pc:spChg>
      </pc:sldChg>
      <pc:sldChg chg="modSp">
        <pc:chgData name="" userId="" providerId="" clId="Web-{65E7D524-7AAE-45EA-80FC-7F110BEAEC6C}" dt="2019-01-23T17:08:29.656" v="55" actId="20577"/>
        <pc:sldMkLst>
          <pc:docMk/>
          <pc:sldMk cId="3757662443" sldId="283"/>
        </pc:sldMkLst>
        <pc:spChg chg="mod">
          <ac:chgData name="" userId="" providerId="" clId="Web-{65E7D524-7AAE-45EA-80FC-7F110BEAEC6C}" dt="2019-01-23T17:08:29.656" v="55" actId="20577"/>
          <ac:spMkLst>
            <pc:docMk/>
            <pc:sldMk cId="3757662443" sldId="283"/>
            <ac:spMk id="3" creationId="{FB21D40C-B884-4F4D-9C06-E69D28A99F0D}"/>
          </ac:spMkLst>
        </pc:spChg>
      </pc:sldChg>
      <pc:sldChg chg="modSp">
        <pc:chgData name="" userId="" providerId="" clId="Web-{65E7D524-7AAE-45EA-80FC-7F110BEAEC6C}" dt="2019-01-23T17:08:13.890" v="43" actId="20577"/>
        <pc:sldMkLst>
          <pc:docMk/>
          <pc:sldMk cId="641523535" sldId="284"/>
        </pc:sldMkLst>
        <pc:spChg chg="mod">
          <ac:chgData name="" userId="" providerId="" clId="Web-{65E7D524-7AAE-45EA-80FC-7F110BEAEC6C}" dt="2019-01-23T17:08:13.890" v="43" actId="20577"/>
          <ac:spMkLst>
            <pc:docMk/>
            <pc:sldMk cId="641523535" sldId="284"/>
            <ac:spMk id="7" creationId="{8B6BBDF3-4421-4170-B142-57172379E367}"/>
          </ac:spMkLst>
        </pc:spChg>
      </pc:sldChg>
      <pc:sldChg chg="modSp">
        <pc:chgData name="" userId="" providerId="" clId="Web-{65E7D524-7AAE-45EA-80FC-7F110BEAEC6C}" dt="2019-01-23T17:07:36.701" v="14" actId="20577"/>
        <pc:sldMkLst>
          <pc:docMk/>
          <pc:sldMk cId="2605430471" sldId="300"/>
        </pc:sldMkLst>
        <pc:spChg chg="mod">
          <ac:chgData name="" userId="" providerId="" clId="Web-{65E7D524-7AAE-45EA-80FC-7F110BEAEC6C}" dt="2019-01-23T17:07:31.920" v="13" actId="20577"/>
          <ac:spMkLst>
            <pc:docMk/>
            <pc:sldMk cId="2605430471" sldId="300"/>
            <ac:spMk id="2" creationId="{BDB1E94C-521E-4BFE-AE46-0181A77CE599}"/>
          </ac:spMkLst>
        </pc:spChg>
        <pc:spChg chg="mod">
          <ac:chgData name="" userId="" providerId="" clId="Web-{65E7D524-7AAE-45EA-80FC-7F110BEAEC6C}" dt="2019-01-23T17:07:36.701" v="14" actId="20577"/>
          <ac:spMkLst>
            <pc:docMk/>
            <pc:sldMk cId="2605430471" sldId="300"/>
            <ac:spMk id="3" creationId="{072C7A5F-E3ED-4685-A9F1-794B417A480C}"/>
          </ac:spMkLst>
        </pc:spChg>
      </pc:sldChg>
      <pc:sldChg chg="modSp">
        <pc:chgData name="" userId="" providerId="" clId="Web-{65E7D524-7AAE-45EA-80FC-7F110BEAEC6C}" dt="2019-01-23T17:07:46.201" v="22" actId="20577"/>
        <pc:sldMkLst>
          <pc:docMk/>
          <pc:sldMk cId="1244513752" sldId="308"/>
        </pc:sldMkLst>
        <pc:spChg chg="mod">
          <ac:chgData name="" userId="" providerId="" clId="Web-{65E7D524-7AAE-45EA-80FC-7F110BEAEC6C}" dt="2019-01-23T17:07:39.607" v="17" actId="20577"/>
          <ac:spMkLst>
            <pc:docMk/>
            <pc:sldMk cId="1244513752" sldId="308"/>
            <ac:spMk id="2" creationId="{BDB1E94C-521E-4BFE-AE46-0181A77CE599}"/>
          </ac:spMkLst>
        </pc:spChg>
        <pc:spChg chg="mod">
          <ac:chgData name="" userId="" providerId="" clId="Web-{65E7D524-7AAE-45EA-80FC-7F110BEAEC6C}" dt="2019-01-23T17:07:46.201" v="22" actId="20577"/>
          <ac:spMkLst>
            <pc:docMk/>
            <pc:sldMk cId="1244513752" sldId="308"/>
            <ac:spMk id="4" creationId="{1B4B21FC-3AB6-4D10-B58C-4AFA99EF0038}"/>
          </ac:spMkLst>
        </pc:spChg>
      </pc:sldChg>
      <pc:sldChg chg="modSp">
        <pc:chgData name="" userId="" providerId="" clId="Web-{65E7D524-7AAE-45EA-80FC-7F110BEAEC6C}" dt="2019-01-23T17:08:06.014" v="38" actId="20577"/>
        <pc:sldMkLst>
          <pc:docMk/>
          <pc:sldMk cId="2133452073" sldId="313"/>
        </pc:sldMkLst>
        <pc:spChg chg="mod">
          <ac:chgData name="" userId="" providerId="" clId="Web-{65E7D524-7AAE-45EA-80FC-7F110BEAEC6C}" dt="2019-01-23T17:08:06.014" v="38" actId="20577"/>
          <ac:spMkLst>
            <pc:docMk/>
            <pc:sldMk cId="2133452073" sldId="313"/>
            <ac:spMk id="3" creationId="{072C7A5F-E3ED-4685-A9F1-794B417A480C}"/>
          </ac:spMkLst>
        </pc:spChg>
      </pc:sldChg>
    </pc:docChg>
  </pc:docChgLst>
  <pc:docChgLst>
    <pc:chgData clId="Web-{26DCB96C-815F-40FD-BCD7-54D8BF30636D}"/>
    <pc:docChg chg="addSld delSld modSld sldOrd">
      <pc:chgData name="" userId="" providerId="" clId="Web-{26DCB96C-815F-40FD-BCD7-54D8BF30636D}" dt="2019-01-22T18:06:48.103" v="1247" actId="20577"/>
      <pc:docMkLst>
        <pc:docMk/>
      </pc:docMkLst>
      <pc:sldChg chg="modSp">
        <pc:chgData name="" userId="" providerId="" clId="Web-{26DCB96C-815F-40FD-BCD7-54D8BF30636D}" dt="2019-01-22T17:30:18.524" v="20" actId="20577"/>
        <pc:sldMkLst>
          <pc:docMk/>
          <pc:sldMk cId="0" sldId="256"/>
        </pc:sldMkLst>
        <pc:spChg chg="mod">
          <ac:chgData name="" userId="" providerId="" clId="Web-{26DCB96C-815F-40FD-BCD7-54D8BF30636D}" dt="2019-01-22T17:30:18.524" v="20" actId="20577"/>
          <ac:spMkLst>
            <pc:docMk/>
            <pc:sldMk cId="0" sldId="256"/>
            <ac:spMk id="2" creationId="{00000000-0000-0000-0000-000000000000}"/>
          </ac:spMkLst>
        </pc:spChg>
      </pc:sldChg>
      <pc:sldChg chg="modSp">
        <pc:chgData name="" userId="" providerId="" clId="Web-{26DCB96C-815F-40FD-BCD7-54D8BF30636D}" dt="2019-01-22T17:46:10.808" v="649" actId="20577"/>
        <pc:sldMkLst>
          <pc:docMk/>
          <pc:sldMk cId="0" sldId="258"/>
        </pc:sldMkLst>
        <pc:spChg chg="mod">
          <ac:chgData name="" userId="" providerId="" clId="Web-{26DCB96C-815F-40FD-BCD7-54D8BF30636D}" dt="2019-01-22T17:46:10.808" v="649" actId="20577"/>
          <ac:spMkLst>
            <pc:docMk/>
            <pc:sldMk cId="0" sldId="258"/>
            <ac:spMk id="3" creationId="{00000000-0000-0000-0000-000000000000}"/>
          </ac:spMkLst>
        </pc:spChg>
      </pc:sldChg>
      <pc:sldChg chg="del">
        <pc:chgData name="" userId="" providerId="" clId="Web-{26DCB96C-815F-40FD-BCD7-54D8BF30636D}" dt="2019-01-22T17:31:42.323" v="35"/>
        <pc:sldMkLst>
          <pc:docMk/>
          <pc:sldMk cId="3699880419" sldId="264"/>
        </pc:sldMkLst>
      </pc:sldChg>
      <pc:sldChg chg="modSp ord">
        <pc:chgData name="" userId="" providerId="" clId="Web-{26DCB96C-815F-40FD-BCD7-54D8BF30636D}" dt="2019-01-22T17:55:44.391" v="1118" actId="20577"/>
        <pc:sldMkLst>
          <pc:docMk/>
          <pc:sldMk cId="787917642" sldId="280"/>
        </pc:sldMkLst>
        <pc:spChg chg="mod">
          <ac:chgData name="" userId="" providerId="" clId="Web-{26DCB96C-815F-40FD-BCD7-54D8BF30636D}" dt="2019-01-22T17:55:03.702" v="1077" actId="20577"/>
          <ac:spMkLst>
            <pc:docMk/>
            <pc:sldMk cId="787917642" sldId="280"/>
            <ac:spMk id="2" creationId="{BDB1E94C-521E-4BFE-AE46-0181A77CE599}"/>
          </ac:spMkLst>
        </pc:spChg>
        <pc:spChg chg="mod">
          <ac:chgData name="" userId="" providerId="" clId="Web-{26DCB96C-815F-40FD-BCD7-54D8BF30636D}" dt="2019-01-22T17:55:44.391" v="1118" actId="20577"/>
          <ac:spMkLst>
            <pc:docMk/>
            <pc:sldMk cId="787917642" sldId="280"/>
            <ac:spMk id="3" creationId="{072C7A5F-E3ED-4685-A9F1-794B417A480C}"/>
          </ac:spMkLst>
        </pc:spChg>
      </pc:sldChg>
      <pc:sldChg chg="modSp add del">
        <pc:chgData name="" userId="" providerId="" clId="Web-{26DCB96C-815F-40FD-BCD7-54D8BF30636D}" dt="2019-01-22T17:56:40.018" v="1134" actId="20577"/>
        <pc:sldMkLst>
          <pc:docMk/>
          <pc:sldMk cId="2619883902" sldId="282"/>
        </pc:sldMkLst>
        <pc:spChg chg="mod">
          <ac:chgData name="" userId="" providerId="" clId="Web-{26DCB96C-815F-40FD-BCD7-54D8BF30636D}" dt="2019-01-22T17:56:40.018" v="1134" actId="20577"/>
          <ac:spMkLst>
            <pc:docMk/>
            <pc:sldMk cId="2619883902" sldId="282"/>
            <ac:spMk id="2" creationId="{BDB1E94C-521E-4BFE-AE46-0181A77CE599}"/>
          </ac:spMkLst>
        </pc:spChg>
      </pc:sldChg>
      <pc:sldChg chg="modSp">
        <pc:chgData name="" userId="" providerId="" clId="Web-{26DCB96C-815F-40FD-BCD7-54D8BF30636D}" dt="2019-01-22T18:06:48.103" v="1246" actId="20577"/>
        <pc:sldMkLst>
          <pc:docMk/>
          <pc:sldMk cId="3757662443" sldId="283"/>
        </pc:sldMkLst>
        <pc:spChg chg="mod">
          <ac:chgData name="" userId="" providerId="" clId="Web-{26DCB96C-815F-40FD-BCD7-54D8BF30636D}" dt="2019-01-22T18:06:48.103" v="1246" actId="20577"/>
          <ac:spMkLst>
            <pc:docMk/>
            <pc:sldMk cId="3757662443" sldId="283"/>
            <ac:spMk id="3" creationId="{FB21D40C-B884-4F4D-9C06-E69D28A99F0D}"/>
          </ac:spMkLst>
        </pc:spChg>
      </pc:sldChg>
      <pc:sldChg chg="modSp add del">
        <pc:chgData name="" userId="" providerId="" clId="Web-{26DCB96C-815F-40FD-BCD7-54D8BF30636D}" dt="2019-01-22T17:56:44.129" v="1139" actId="20577"/>
        <pc:sldMkLst>
          <pc:docMk/>
          <pc:sldMk cId="641523535" sldId="284"/>
        </pc:sldMkLst>
        <pc:spChg chg="mod">
          <ac:chgData name="" userId="" providerId="" clId="Web-{26DCB96C-815F-40FD-BCD7-54D8BF30636D}" dt="2019-01-22T17:56:44.129" v="1139" actId="20577"/>
          <ac:spMkLst>
            <pc:docMk/>
            <pc:sldMk cId="641523535" sldId="284"/>
            <ac:spMk id="2" creationId="{BDB1E94C-521E-4BFE-AE46-0181A77CE599}"/>
          </ac:spMkLst>
        </pc:spChg>
      </pc:sldChg>
      <pc:sldChg chg="addSp delSp modSp">
        <pc:chgData name="" userId="" providerId="" clId="Web-{26DCB96C-815F-40FD-BCD7-54D8BF30636D}" dt="2019-01-22T17:33:48.578" v="110" actId="1076"/>
        <pc:sldMkLst>
          <pc:docMk/>
          <pc:sldMk cId="2605430471" sldId="300"/>
        </pc:sldMkLst>
        <pc:spChg chg="mod">
          <ac:chgData name="" userId="" providerId="" clId="Web-{26DCB96C-815F-40FD-BCD7-54D8BF30636D}" dt="2019-01-22T17:31:46.886" v="36" actId="20577"/>
          <ac:spMkLst>
            <pc:docMk/>
            <pc:sldMk cId="2605430471" sldId="300"/>
            <ac:spMk id="2" creationId="{BDB1E94C-521E-4BFE-AE46-0181A77CE599}"/>
          </ac:spMkLst>
        </pc:spChg>
        <pc:spChg chg="mod">
          <ac:chgData name="" userId="" providerId="" clId="Web-{26DCB96C-815F-40FD-BCD7-54D8BF30636D}" dt="2019-01-22T17:33:48.578" v="110" actId="1076"/>
          <ac:spMkLst>
            <pc:docMk/>
            <pc:sldMk cId="2605430471" sldId="300"/>
            <ac:spMk id="3" creationId="{072C7A5F-E3ED-4685-A9F1-794B417A480C}"/>
          </ac:spMkLst>
        </pc:spChg>
        <pc:picChg chg="del">
          <ac:chgData name="" userId="" providerId="" clId="Web-{26DCB96C-815F-40FD-BCD7-54D8BF30636D}" dt="2019-01-22T17:32:53.623" v="93"/>
          <ac:picMkLst>
            <pc:docMk/>
            <pc:sldMk cId="2605430471" sldId="300"/>
            <ac:picMk id="4" creationId="{5C111D27-77A1-4C51-B05D-5636C0F1D520}"/>
          </ac:picMkLst>
        </pc:picChg>
        <pc:picChg chg="add mod modCrop">
          <ac:chgData name="" userId="" providerId="" clId="Web-{26DCB96C-815F-40FD-BCD7-54D8BF30636D}" dt="2019-01-22T17:33:24.233" v="98" actId="1076"/>
          <ac:picMkLst>
            <pc:docMk/>
            <pc:sldMk cId="2605430471" sldId="300"/>
            <ac:picMk id="5" creationId="{AE1C552F-0D67-4DDA-AE90-3D71D02F03D6}"/>
          </ac:picMkLst>
        </pc:picChg>
      </pc:sldChg>
      <pc:sldChg chg="del">
        <pc:chgData name="" userId="" providerId="" clId="Web-{26DCB96C-815F-40FD-BCD7-54D8BF30636D}" dt="2019-01-22T17:31:42.323" v="34"/>
        <pc:sldMkLst>
          <pc:docMk/>
          <pc:sldMk cId="701286295" sldId="305"/>
        </pc:sldMkLst>
      </pc:sldChg>
      <pc:sldChg chg="del">
        <pc:chgData name="" userId="" providerId="" clId="Web-{26DCB96C-815F-40FD-BCD7-54D8BF30636D}" dt="2019-01-22T17:31:42.323" v="33"/>
        <pc:sldMkLst>
          <pc:docMk/>
          <pc:sldMk cId="2428603302" sldId="306"/>
        </pc:sldMkLst>
      </pc:sldChg>
      <pc:sldChg chg="del">
        <pc:chgData name="" userId="" providerId="" clId="Web-{26DCB96C-815F-40FD-BCD7-54D8BF30636D}" dt="2019-01-22T17:31:42.323" v="32"/>
        <pc:sldMkLst>
          <pc:docMk/>
          <pc:sldMk cId="169405992" sldId="307"/>
        </pc:sldMkLst>
      </pc:sldChg>
      <pc:sldChg chg="addSp modSp">
        <pc:chgData name="" userId="" providerId="" clId="Web-{26DCB96C-815F-40FD-BCD7-54D8BF30636D}" dt="2019-01-22T17:40:45.218" v="459" actId="20577"/>
        <pc:sldMkLst>
          <pc:docMk/>
          <pc:sldMk cId="1244513752" sldId="308"/>
        </pc:sldMkLst>
        <pc:spChg chg="mod">
          <ac:chgData name="" userId="" providerId="" clId="Web-{26DCB96C-815F-40FD-BCD7-54D8BF30636D}" dt="2019-01-22T17:40:45.218" v="459" actId="20577"/>
          <ac:spMkLst>
            <pc:docMk/>
            <pc:sldMk cId="1244513752" sldId="308"/>
            <ac:spMk id="2" creationId="{BDB1E94C-521E-4BFE-AE46-0181A77CE599}"/>
          </ac:spMkLst>
        </pc:spChg>
        <pc:spChg chg="mod">
          <ac:chgData name="" userId="" providerId="" clId="Web-{26DCB96C-815F-40FD-BCD7-54D8BF30636D}" dt="2019-01-22T17:39:41.372" v="408" actId="1076"/>
          <ac:spMkLst>
            <pc:docMk/>
            <pc:sldMk cId="1244513752" sldId="308"/>
            <ac:spMk id="3" creationId="{072C7A5F-E3ED-4685-A9F1-794B417A480C}"/>
          </ac:spMkLst>
        </pc:spChg>
        <pc:spChg chg="add mod">
          <ac:chgData name="" userId="" providerId="" clId="Web-{26DCB96C-815F-40FD-BCD7-54D8BF30636D}" dt="2019-01-22T17:39:46.606" v="409" actId="1076"/>
          <ac:spMkLst>
            <pc:docMk/>
            <pc:sldMk cId="1244513752" sldId="308"/>
            <ac:spMk id="4" creationId="{1B4B21FC-3AB6-4D10-B58C-4AFA99EF0038}"/>
          </ac:spMkLst>
        </pc:spChg>
      </pc:sldChg>
      <pc:sldChg chg="add del">
        <pc:chgData name="" userId="" providerId="" clId="Web-{26DCB96C-815F-40FD-BCD7-54D8BF30636D}" dt="2019-01-22T17:56:29.252" v="1129"/>
        <pc:sldMkLst>
          <pc:docMk/>
          <pc:sldMk cId="210738208" sldId="309"/>
        </pc:sldMkLst>
      </pc:sldChg>
      <pc:sldChg chg="add del">
        <pc:chgData name="" userId="" providerId="" clId="Web-{26DCB96C-815F-40FD-BCD7-54D8BF30636D}" dt="2019-01-22T17:56:29.252" v="1128"/>
        <pc:sldMkLst>
          <pc:docMk/>
          <pc:sldMk cId="4248108049" sldId="310"/>
        </pc:sldMkLst>
      </pc:sldChg>
      <pc:sldChg chg="del">
        <pc:chgData name="" userId="" providerId="" clId="Web-{26DCB96C-815F-40FD-BCD7-54D8BF30636D}" dt="2019-01-22T18:05:33.616" v="1147"/>
        <pc:sldMkLst>
          <pc:docMk/>
          <pc:sldMk cId="1264337214" sldId="311"/>
        </pc:sldMkLst>
      </pc:sldChg>
      <pc:sldChg chg="modSp add replId">
        <pc:chgData name="" userId="" providerId="" clId="Web-{26DCB96C-815F-40FD-BCD7-54D8BF30636D}" dt="2019-01-22T17:54:51.640" v="1072" actId="20577"/>
        <pc:sldMkLst>
          <pc:docMk/>
          <pc:sldMk cId="331324844" sldId="312"/>
        </pc:sldMkLst>
        <pc:spChg chg="mod">
          <ac:chgData name="" userId="" providerId="" clId="Web-{26DCB96C-815F-40FD-BCD7-54D8BF30636D}" dt="2019-01-22T17:54:51.640" v="1072" actId="20577"/>
          <ac:spMkLst>
            <pc:docMk/>
            <pc:sldMk cId="331324844" sldId="312"/>
            <ac:spMk id="2" creationId="{BDB1E94C-521E-4BFE-AE46-0181A77CE599}"/>
          </ac:spMkLst>
        </pc:spChg>
      </pc:sldChg>
      <pc:sldChg chg="modSp add replId">
        <pc:chgData name="" userId="" providerId="" clId="Web-{26DCB96C-815F-40FD-BCD7-54D8BF30636D}" dt="2019-01-22T17:54:24.076" v="1063" actId="20577"/>
        <pc:sldMkLst>
          <pc:docMk/>
          <pc:sldMk cId="2133452073" sldId="313"/>
        </pc:sldMkLst>
        <pc:spChg chg="mod">
          <ac:chgData name="" userId="" providerId="" clId="Web-{26DCB96C-815F-40FD-BCD7-54D8BF30636D}" dt="2019-01-22T17:50:26.349" v="874" actId="20577"/>
          <ac:spMkLst>
            <pc:docMk/>
            <pc:sldMk cId="2133452073" sldId="313"/>
            <ac:spMk id="2" creationId="{BDB1E94C-521E-4BFE-AE46-0181A77CE599}"/>
          </ac:spMkLst>
        </pc:spChg>
        <pc:spChg chg="mod">
          <ac:chgData name="" userId="" providerId="" clId="Web-{26DCB96C-815F-40FD-BCD7-54D8BF30636D}" dt="2019-01-22T17:54:24.076" v="1063" actId="20577"/>
          <ac:spMkLst>
            <pc:docMk/>
            <pc:sldMk cId="2133452073" sldId="313"/>
            <ac:spMk id="3" creationId="{072C7A5F-E3ED-4685-A9F1-794B417A480C}"/>
          </ac:spMkLst>
        </pc:spChg>
      </pc:sldChg>
      <pc:sldChg chg="addSp delSp modSp add replId">
        <pc:chgData name="" userId="" providerId="" clId="Web-{26DCB96C-815F-40FD-BCD7-54D8BF30636D}" dt="2019-01-22T17:59:49.385" v="1143"/>
        <pc:sldMkLst>
          <pc:docMk/>
          <pc:sldMk cId="1722376858" sldId="314"/>
        </pc:sldMkLst>
        <pc:spChg chg="del">
          <ac:chgData name="" userId="" providerId="" clId="Web-{26DCB96C-815F-40FD-BCD7-54D8BF30636D}" dt="2019-01-22T17:59:43.244" v="1141"/>
          <ac:spMkLst>
            <pc:docMk/>
            <pc:sldMk cId="1722376858" sldId="314"/>
            <ac:spMk id="3" creationId="{072C7A5F-E3ED-4685-A9F1-794B417A480C}"/>
          </ac:spMkLst>
        </pc:spChg>
        <pc:spChg chg="del">
          <ac:chgData name="" userId="" providerId="" clId="Web-{26DCB96C-815F-40FD-BCD7-54D8BF30636D}" dt="2019-01-22T17:59:44.197" v="1142"/>
          <ac:spMkLst>
            <pc:docMk/>
            <pc:sldMk cId="1722376858" sldId="314"/>
            <ac:spMk id="4" creationId="{1B4B21FC-3AB6-4D10-B58C-4AFA99EF0038}"/>
          </ac:spMkLst>
        </pc:spChg>
        <pc:spChg chg="add del mod">
          <ac:chgData name="" userId="" providerId="" clId="Web-{26DCB96C-815F-40FD-BCD7-54D8BF30636D}" dt="2019-01-22T17:59:49.385" v="1143"/>
          <ac:spMkLst>
            <pc:docMk/>
            <pc:sldMk cId="1722376858" sldId="314"/>
            <ac:spMk id="6" creationId="{908C4D8C-1F12-4CAF-9462-D9791A1E8092}"/>
          </ac:spMkLst>
        </pc:spChg>
        <pc:picChg chg="add mod ord">
          <ac:chgData name="" userId="" providerId="" clId="Web-{26DCB96C-815F-40FD-BCD7-54D8BF30636D}" dt="2019-01-22T17:59:49.385" v="1143"/>
          <ac:picMkLst>
            <pc:docMk/>
            <pc:sldMk cId="1722376858" sldId="314"/>
            <ac:picMk id="7" creationId="{9E13036F-ED34-478A-AB39-B2C9F25C1AA1}"/>
          </ac:picMkLst>
        </pc:picChg>
      </pc:sldChg>
      <pc:sldChg chg="addSp delSp modSp add replId">
        <pc:chgData name="" userId="" providerId="" clId="Web-{26DCB96C-815F-40FD-BCD7-54D8BF30636D}" dt="2019-01-22T18:05:26.147" v="1146"/>
        <pc:sldMkLst>
          <pc:docMk/>
          <pc:sldMk cId="4221109751" sldId="315"/>
        </pc:sldMkLst>
        <pc:spChg chg="del">
          <ac:chgData name="" userId="" providerId="" clId="Web-{26DCB96C-815F-40FD-BCD7-54D8BF30636D}" dt="2019-01-22T18:05:20.975" v="1145"/>
          <ac:spMkLst>
            <pc:docMk/>
            <pc:sldMk cId="4221109751" sldId="315"/>
            <ac:spMk id="3" creationId="{072C7A5F-E3ED-4685-A9F1-794B417A480C}"/>
          </ac:spMkLst>
        </pc:spChg>
        <pc:spChg chg="add del mod">
          <ac:chgData name="" userId="" providerId="" clId="Web-{26DCB96C-815F-40FD-BCD7-54D8BF30636D}" dt="2019-01-22T18:05:26.147" v="1146"/>
          <ac:spMkLst>
            <pc:docMk/>
            <pc:sldMk cId="4221109751" sldId="315"/>
            <ac:spMk id="5" creationId="{6B088BF6-2069-458C-B964-4578F5FA2B4E}"/>
          </ac:spMkLst>
        </pc:spChg>
        <pc:picChg chg="add mod ord">
          <ac:chgData name="" userId="" providerId="" clId="Web-{26DCB96C-815F-40FD-BCD7-54D8BF30636D}" dt="2019-01-22T18:05:26.147" v="1146"/>
          <ac:picMkLst>
            <pc:docMk/>
            <pc:sldMk cId="4221109751" sldId="315"/>
            <ac:picMk id="6" creationId="{7AD99184-F286-4040-8EBE-AC57D5ACB2CC}"/>
          </ac:picMkLst>
        </pc:picChg>
      </pc:sldChg>
    </pc:docChg>
  </pc:docChgLst>
  <pc:docChgLst>
    <pc:chgData clId="Web-{FC767DF7-2A70-4D93-B1CD-327DFC3A854E}"/>
    <pc:docChg chg="addSld modSld">
      <pc:chgData name="" userId="" providerId="" clId="Web-{FC767DF7-2A70-4D93-B1CD-327DFC3A854E}" dt="2019-01-13T19:20:19.615" v="787" actId="1076"/>
      <pc:docMkLst>
        <pc:docMk/>
      </pc:docMkLst>
      <pc:sldChg chg="addSp delSp modSp">
        <pc:chgData name="" userId="" providerId="" clId="Web-{FC767DF7-2A70-4D93-B1CD-327DFC3A854E}" dt="2019-01-13T18:45:07.956" v="33" actId="20577"/>
        <pc:sldMkLst>
          <pc:docMk/>
          <pc:sldMk cId="0" sldId="256"/>
        </pc:sldMkLst>
        <pc:spChg chg="mod">
          <ac:chgData name="" userId="" providerId="" clId="Web-{FC767DF7-2A70-4D93-B1CD-327DFC3A854E}" dt="2019-01-13T18:45:07.956" v="33" actId="20577"/>
          <ac:spMkLst>
            <pc:docMk/>
            <pc:sldMk cId="0" sldId="256"/>
            <ac:spMk id="2" creationId="{00000000-0000-0000-0000-000000000000}"/>
          </ac:spMkLst>
        </pc:spChg>
        <pc:picChg chg="add mod">
          <ac:chgData name="" userId="" providerId="" clId="Web-{FC767DF7-2A70-4D93-B1CD-327DFC3A854E}" dt="2019-01-13T18:35:07.178" v="23" actId="1076"/>
          <ac:picMkLst>
            <pc:docMk/>
            <pc:sldMk cId="0" sldId="256"/>
            <ac:picMk id="3" creationId="{B336846D-159C-46AA-AD28-1995FE8A7719}"/>
          </ac:picMkLst>
        </pc:picChg>
        <pc:picChg chg="del">
          <ac:chgData name="" userId="" providerId="" clId="Web-{FC767DF7-2A70-4D93-B1CD-327DFC3A854E}" dt="2019-01-13T18:33:47.144" v="7"/>
          <ac:picMkLst>
            <pc:docMk/>
            <pc:sldMk cId="0" sldId="256"/>
            <ac:picMk id="4" creationId="{273055E1-8B67-4A3A-8917-0C30A7CB926B}"/>
          </ac:picMkLst>
        </pc:picChg>
      </pc:sldChg>
      <pc:sldChg chg="modSp">
        <pc:chgData name="" userId="" providerId="" clId="Web-{FC767DF7-2A70-4D93-B1CD-327DFC3A854E}" dt="2019-01-13T18:52:12.013" v="53" actId="20577"/>
        <pc:sldMkLst>
          <pc:docMk/>
          <pc:sldMk cId="0" sldId="258"/>
        </pc:sldMkLst>
        <pc:spChg chg="mod">
          <ac:chgData name="" userId="" providerId="" clId="Web-{FC767DF7-2A70-4D93-B1CD-327DFC3A854E}" dt="2019-01-13T18:52:12.013" v="53" actId="20577"/>
          <ac:spMkLst>
            <pc:docMk/>
            <pc:sldMk cId="0" sldId="258"/>
            <ac:spMk id="3" creationId="{00000000-0000-0000-0000-000000000000}"/>
          </ac:spMkLst>
        </pc:spChg>
      </pc:sldChg>
      <pc:sldChg chg="addSp delSp modSp">
        <pc:chgData name="" userId="" providerId="" clId="Web-{FC767DF7-2A70-4D93-B1CD-327DFC3A854E}" dt="2019-01-13T19:12:54.152" v="671" actId="1076"/>
        <pc:sldMkLst>
          <pc:docMk/>
          <pc:sldMk cId="3699880419" sldId="264"/>
        </pc:sldMkLst>
        <pc:spChg chg="mod">
          <ac:chgData name="" userId="" providerId="" clId="Web-{FC767DF7-2A70-4D93-B1CD-327DFC3A854E}" dt="2019-01-13T18:51:57.622" v="44" actId="20577"/>
          <ac:spMkLst>
            <pc:docMk/>
            <pc:sldMk cId="3699880419" sldId="264"/>
            <ac:spMk id="2" creationId="{BDB1E94C-521E-4BFE-AE46-0181A77CE599}"/>
          </ac:spMkLst>
        </pc:spChg>
        <pc:spChg chg="add del mod">
          <ac:chgData name="" userId="" providerId="" clId="Web-{FC767DF7-2A70-4D93-B1CD-327DFC3A854E}" dt="2019-01-13T18:53:07.327" v="56"/>
          <ac:spMkLst>
            <pc:docMk/>
            <pc:sldMk cId="3699880419" sldId="264"/>
            <ac:spMk id="4" creationId="{D7421CC9-3E18-4177-ADE1-3CE7BC2297E1}"/>
          </ac:spMkLst>
        </pc:spChg>
        <pc:spChg chg="add mod">
          <ac:chgData name="" userId="" providerId="" clId="Web-{FC767DF7-2A70-4D93-B1CD-327DFC3A854E}" dt="2019-01-13T19:12:48.714" v="669" actId="1076"/>
          <ac:spMkLst>
            <pc:docMk/>
            <pc:sldMk cId="3699880419" sldId="264"/>
            <ac:spMk id="6" creationId="{6C29AC10-7036-4912-BE01-DF0461033E0C}"/>
          </ac:spMkLst>
        </pc:spChg>
        <pc:picChg chg="add mod">
          <ac:chgData name="" userId="" providerId="" clId="Web-{FC767DF7-2A70-4D93-B1CD-327DFC3A854E}" dt="2019-01-13T19:12:51.527" v="670" actId="1076"/>
          <ac:picMkLst>
            <pc:docMk/>
            <pc:sldMk cId="3699880419" sldId="264"/>
            <ac:picMk id="5" creationId="{B9F9B619-F594-48FF-B94A-DFDE5BBE4A9E}"/>
          </ac:picMkLst>
        </pc:picChg>
        <pc:picChg chg="del">
          <ac:chgData name="" userId="" providerId="" clId="Web-{FC767DF7-2A70-4D93-B1CD-327DFC3A854E}" dt="2019-01-13T18:51:32.247" v="37"/>
          <ac:picMkLst>
            <pc:docMk/>
            <pc:sldMk cId="3699880419" sldId="264"/>
            <ac:picMk id="7" creationId="{45441961-78F5-4FAA-8CBA-43B356F37E6B}"/>
          </ac:picMkLst>
        </pc:picChg>
        <pc:picChg chg="add mod">
          <ac:chgData name="" userId="" providerId="" clId="Web-{FC767DF7-2A70-4D93-B1CD-327DFC3A854E}" dt="2019-01-13T19:12:54.152" v="671" actId="1076"/>
          <ac:picMkLst>
            <pc:docMk/>
            <pc:sldMk cId="3699880419" sldId="264"/>
            <ac:picMk id="9" creationId="{AD45E5F2-61FA-4ECA-A033-28ACEE5CC14F}"/>
          </ac:picMkLst>
        </pc:picChg>
      </pc:sldChg>
      <pc:sldChg chg="addSp delSp modSp">
        <pc:chgData name="" userId="" providerId="" clId="Web-{FC767DF7-2A70-4D93-B1CD-327DFC3A854E}" dt="2019-01-13T19:20:19.615" v="787" actId="1076"/>
        <pc:sldMkLst>
          <pc:docMk/>
          <pc:sldMk cId="2605430471" sldId="300"/>
        </pc:sldMkLst>
        <pc:spChg chg="mod">
          <ac:chgData name="" userId="" providerId="" clId="Web-{FC767DF7-2A70-4D93-B1CD-327DFC3A854E}" dt="2019-01-13T19:20:06.912" v="784" actId="20577"/>
          <ac:spMkLst>
            <pc:docMk/>
            <pc:sldMk cId="2605430471" sldId="300"/>
            <ac:spMk id="2" creationId="{BDB1E94C-521E-4BFE-AE46-0181A77CE599}"/>
          </ac:spMkLst>
        </pc:spChg>
        <pc:picChg chg="add mod">
          <ac:chgData name="" userId="" providerId="" clId="Web-{FC767DF7-2A70-4D93-B1CD-327DFC3A854E}" dt="2019-01-13T19:20:19.615" v="787" actId="1076"/>
          <ac:picMkLst>
            <pc:docMk/>
            <pc:sldMk cId="2605430471" sldId="300"/>
            <ac:picMk id="4" creationId="{5C111D27-77A1-4C51-B05D-5636C0F1D520}"/>
          </ac:picMkLst>
        </pc:picChg>
        <pc:picChg chg="del">
          <ac:chgData name="" userId="" providerId="" clId="Web-{FC767DF7-2A70-4D93-B1CD-327DFC3A854E}" dt="2019-01-13T19:20:15.865" v="785"/>
          <ac:picMkLst>
            <pc:docMk/>
            <pc:sldMk cId="2605430471" sldId="300"/>
            <ac:picMk id="5" creationId="{7DDDB0B7-AD48-4D99-BC2A-71C82F6FE7F4}"/>
          </ac:picMkLst>
        </pc:picChg>
      </pc:sldChg>
      <pc:sldChg chg="addSp delSp modSp add replId">
        <pc:chgData name="" userId="" providerId="" clId="Web-{FC767DF7-2A70-4D93-B1CD-327DFC3A854E}" dt="2019-01-13T19:07:20.925" v="644" actId="1076"/>
        <pc:sldMkLst>
          <pc:docMk/>
          <pc:sldMk cId="701286295" sldId="305"/>
        </pc:sldMkLst>
        <pc:spChg chg="del">
          <ac:chgData name="" userId="" providerId="" clId="Web-{FC767DF7-2A70-4D93-B1CD-327DFC3A854E}" dt="2019-01-13T19:07:06.331" v="640"/>
          <ac:spMkLst>
            <pc:docMk/>
            <pc:sldMk cId="701286295" sldId="305"/>
            <ac:spMk id="6" creationId="{6C29AC10-7036-4912-BE01-DF0461033E0C}"/>
          </ac:spMkLst>
        </pc:spChg>
        <pc:picChg chg="add mod">
          <ac:chgData name="" userId="" providerId="" clId="Web-{FC767DF7-2A70-4D93-B1CD-327DFC3A854E}" dt="2019-01-13T19:07:20.925" v="644" actId="1076"/>
          <ac:picMkLst>
            <pc:docMk/>
            <pc:sldMk cId="701286295" sldId="305"/>
            <ac:picMk id="3" creationId="{160D7C29-F26E-402D-AAC3-40CF6E92453C}"/>
          </ac:picMkLst>
        </pc:picChg>
      </pc:sldChg>
      <pc:sldChg chg="addSp delSp modSp add replId">
        <pc:chgData name="" userId="" providerId="" clId="Web-{FC767DF7-2A70-4D93-B1CD-327DFC3A854E}" dt="2019-01-13T19:17:37.439" v="764" actId="1076"/>
        <pc:sldMkLst>
          <pc:docMk/>
          <pc:sldMk cId="2428603302" sldId="306"/>
        </pc:sldMkLst>
        <pc:spChg chg="add mod">
          <ac:chgData name="" userId="" providerId="" clId="Web-{FC767DF7-2A70-4D93-B1CD-327DFC3A854E}" dt="2019-01-13T19:14:57.639" v="697" actId="14100"/>
          <ac:spMkLst>
            <pc:docMk/>
            <pc:sldMk cId="2428603302" sldId="306"/>
            <ac:spMk id="11" creationId="{08989D64-E4FB-49DB-93F1-7D7A05281840}"/>
          </ac:spMkLst>
        </pc:spChg>
        <pc:spChg chg="add mod">
          <ac:chgData name="" userId="" providerId="" clId="Web-{FC767DF7-2A70-4D93-B1CD-327DFC3A854E}" dt="2019-01-13T19:17:33.736" v="762" actId="1076"/>
          <ac:spMkLst>
            <pc:docMk/>
            <pc:sldMk cId="2428603302" sldId="306"/>
            <ac:spMk id="13" creationId="{04DA05C2-B7B8-4605-A6C3-BB218C879CF5}"/>
          </ac:spMkLst>
        </pc:spChg>
        <pc:picChg chg="del">
          <ac:chgData name="" userId="" providerId="" clId="Web-{FC767DF7-2A70-4D93-B1CD-327DFC3A854E}" dt="2019-01-13T19:07:42.004" v="646"/>
          <ac:picMkLst>
            <pc:docMk/>
            <pc:sldMk cId="2428603302" sldId="306"/>
            <ac:picMk id="3" creationId="{160D7C29-F26E-402D-AAC3-40CF6E92453C}"/>
          </ac:picMkLst>
        </pc:picChg>
        <pc:picChg chg="add del mod">
          <ac:chgData name="" userId="" providerId="" clId="Web-{FC767DF7-2A70-4D93-B1CD-327DFC3A854E}" dt="2019-01-13T19:12:08.619" v="655"/>
          <ac:picMkLst>
            <pc:docMk/>
            <pc:sldMk cId="2428603302" sldId="306"/>
            <ac:picMk id="4" creationId="{7BCAA036-238A-449F-AF1D-FAA0F8D49F88}"/>
          </ac:picMkLst>
        </pc:picChg>
        <pc:picChg chg="add del mod">
          <ac:chgData name="" userId="" providerId="" clId="Web-{FC767DF7-2A70-4D93-B1CD-327DFC3A854E}" dt="2019-01-13T19:12:32.870" v="663"/>
          <ac:picMkLst>
            <pc:docMk/>
            <pc:sldMk cId="2428603302" sldId="306"/>
            <ac:picMk id="6" creationId="{CE4A1C4A-AC9F-493E-89AE-D1D84DE51B87}"/>
          </ac:picMkLst>
        </pc:picChg>
        <pc:picChg chg="add del mod">
          <ac:chgData name="" userId="" providerId="" clId="Web-{FC767DF7-2A70-4D93-B1CD-327DFC3A854E}" dt="2019-01-13T19:12:25.104" v="660"/>
          <ac:picMkLst>
            <pc:docMk/>
            <pc:sldMk cId="2428603302" sldId="306"/>
            <ac:picMk id="8" creationId="{3144D15B-7854-4671-A9EF-B1209075EDDF}"/>
          </ac:picMkLst>
        </pc:picChg>
        <pc:picChg chg="add mod">
          <ac:chgData name="" userId="" providerId="" clId="Web-{FC767DF7-2A70-4D93-B1CD-327DFC3A854E}" dt="2019-01-13T19:17:37.424" v="763" actId="1076"/>
          <ac:picMkLst>
            <pc:docMk/>
            <pc:sldMk cId="2428603302" sldId="306"/>
            <ac:picMk id="14" creationId="{BA5D016D-064C-48C6-A2CA-ED4E3B27CD46}"/>
          </ac:picMkLst>
        </pc:picChg>
        <pc:picChg chg="add mod">
          <ac:chgData name="" userId="" providerId="" clId="Web-{FC767DF7-2A70-4D93-B1CD-327DFC3A854E}" dt="2019-01-13T19:17:37.439" v="764" actId="1076"/>
          <ac:picMkLst>
            <pc:docMk/>
            <pc:sldMk cId="2428603302" sldId="306"/>
            <ac:picMk id="16" creationId="{268AE41D-8241-409A-B106-74CBDA0A1927}"/>
          </ac:picMkLst>
        </pc:picChg>
      </pc:sldChg>
      <pc:sldChg chg="addSp delSp modSp add replId">
        <pc:chgData name="" userId="" providerId="" clId="Web-{FC767DF7-2A70-4D93-B1CD-327DFC3A854E}" dt="2019-01-13T19:19:49.474" v="782" actId="1076"/>
        <pc:sldMkLst>
          <pc:docMk/>
          <pc:sldMk cId="169405992" sldId="307"/>
        </pc:sldMkLst>
        <pc:spChg chg="mod">
          <ac:chgData name="" userId="" providerId="" clId="Web-{FC767DF7-2A70-4D93-B1CD-327DFC3A854E}" dt="2019-01-13T19:19:18.473" v="769" actId="14100"/>
          <ac:spMkLst>
            <pc:docMk/>
            <pc:sldMk cId="169405992" sldId="307"/>
            <ac:spMk id="11" creationId="{08989D64-E4FB-49DB-93F1-7D7A05281840}"/>
          </ac:spMkLst>
        </pc:spChg>
        <pc:spChg chg="mod">
          <ac:chgData name="" userId="" providerId="" clId="Web-{FC767DF7-2A70-4D93-B1CD-327DFC3A854E}" dt="2019-01-13T19:19:30.505" v="776" actId="1076"/>
          <ac:spMkLst>
            <pc:docMk/>
            <pc:sldMk cId="169405992" sldId="307"/>
            <ac:spMk id="13" creationId="{04DA05C2-B7B8-4605-A6C3-BB218C879CF5}"/>
          </ac:spMkLst>
        </pc:spChg>
        <pc:picChg chg="add mod">
          <ac:chgData name="" userId="" providerId="" clId="Web-{FC767DF7-2A70-4D93-B1CD-327DFC3A854E}" dt="2019-01-13T19:19:49.474" v="782" actId="1076"/>
          <ac:picMkLst>
            <pc:docMk/>
            <pc:sldMk cId="169405992" sldId="307"/>
            <ac:picMk id="3" creationId="{5A03E44E-D25F-453F-B824-7945A84ABDD6}"/>
          </ac:picMkLst>
        </pc:picChg>
        <pc:picChg chg="del">
          <ac:chgData name="" userId="" providerId="" clId="Web-{FC767DF7-2A70-4D93-B1CD-327DFC3A854E}" dt="2019-01-13T19:19:32.192" v="778"/>
          <ac:picMkLst>
            <pc:docMk/>
            <pc:sldMk cId="169405992" sldId="307"/>
            <ac:picMk id="14" creationId="{BA5D016D-064C-48C6-A2CA-ED4E3B27CD46}"/>
          </ac:picMkLst>
        </pc:picChg>
        <pc:picChg chg="del">
          <ac:chgData name="" userId="" providerId="" clId="Web-{FC767DF7-2A70-4D93-B1CD-327DFC3A854E}" dt="2019-01-13T19:19:32.192" v="777"/>
          <ac:picMkLst>
            <pc:docMk/>
            <pc:sldMk cId="169405992" sldId="307"/>
            <ac:picMk id="16" creationId="{268AE41D-8241-409A-B106-74CBDA0A1927}"/>
          </ac:picMkLst>
        </pc:pic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720257E3-C15E-40FB-BE60-D2861B954679}"/>
    <pc:docChg chg="addSld delSld modSld sldOrd">
      <pc:chgData name="" userId="" providerId="" clId="Web-{720257E3-C15E-40FB-BE60-D2861B954679}" dt="2019-01-18T18:09:08.323" v="1496" actId="1076"/>
      <pc:docMkLst>
        <pc:docMk/>
      </pc:docMkLst>
      <pc:sldChg chg="modSp">
        <pc:chgData name="" userId="" providerId="" clId="Web-{720257E3-C15E-40FB-BE60-D2861B954679}" dt="2019-01-18T17:42:58.322" v="425" actId="20577"/>
        <pc:sldMkLst>
          <pc:docMk/>
          <pc:sldMk cId="0" sldId="258"/>
        </pc:sldMkLst>
        <pc:spChg chg="mod">
          <ac:chgData name="" userId="" providerId="" clId="Web-{720257E3-C15E-40FB-BE60-D2861B954679}" dt="2019-01-18T17:42:58.322" v="425" actId="20577"/>
          <ac:spMkLst>
            <pc:docMk/>
            <pc:sldMk cId="0" sldId="258"/>
            <ac:spMk id="3" creationId="{00000000-0000-0000-0000-000000000000}"/>
          </ac:spMkLst>
        </pc:spChg>
      </pc:sldChg>
      <pc:sldChg chg="modSp ord">
        <pc:chgData name="" userId="" providerId="" clId="Web-{720257E3-C15E-40FB-BE60-D2861B954679}" dt="2019-01-18T17:57:15.848" v="1129" actId="20577"/>
        <pc:sldMkLst>
          <pc:docMk/>
          <pc:sldMk cId="787917642" sldId="280"/>
        </pc:sldMkLst>
        <pc:spChg chg="mod">
          <ac:chgData name="" userId="" providerId="" clId="Web-{720257E3-C15E-40FB-BE60-D2861B954679}" dt="2019-01-18T17:47:58.394" v="666" actId="20577"/>
          <ac:spMkLst>
            <pc:docMk/>
            <pc:sldMk cId="787917642" sldId="280"/>
            <ac:spMk id="2" creationId="{BDB1E94C-521E-4BFE-AE46-0181A77CE599}"/>
          </ac:spMkLst>
        </pc:spChg>
        <pc:spChg chg="mod">
          <ac:chgData name="" userId="" providerId="" clId="Web-{720257E3-C15E-40FB-BE60-D2861B954679}" dt="2019-01-18T17:57:15.848" v="1129" actId="20577"/>
          <ac:spMkLst>
            <pc:docMk/>
            <pc:sldMk cId="787917642" sldId="280"/>
            <ac:spMk id="3" creationId="{072C7A5F-E3ED-4685-A9F1-794B417A480C}"/>
          </ac:spMkLst>
        </pc:spChg>
      </pc:sldChg>
      <pc:sldChg chg="modSp">
        <pc:chgData name="" userId="" providerId="" clId="Web-{720257E3-C15E-40FB-BE60-D2861B954679}" dt="2019-01-18T18:03:35.485" v="1388" actId="20577"/>
        <pc:sldMkLst>
          <pc:docMk/>
          <pc:sldMk cId="2619883902" sldId="282"/>
        </pc:sldMkLst>
        <pc:spChg chg="mod">
          <ac:chgData name="" userId="" providerId="" clId="Web-{720257E3-C15E-40FB-BE60-D2861B954679}" dt="2019-01-18T18:03:35.485" v="1388" actId="20577"/>
          <ac:spMkLst>
            <pc:docMk/>
            <pc:sldMk cId="2619883902" sldId="282"/>
            <ac:spMk id="2" creationId="{BDB1E94C-521E-4BFE-AE46-0181A77CE599}"/>
          </ac:spMkLst>
        </pc:spChg>
      </pc:sldChg>
      <pc:sldChg chg="modSp">
        <pc:chgData name="" userId="" providerId="" clId="Web-{720257E3-C15E-40FB-BE60-D2861B954679}" dt="2019-01-18T18:05:34.691" v="1484" actId="20577"/>
        <pc:sldMkLst>
          <pc:docMk/>
          <pc:sldMk cId="3757662443" sldId="283"/>
        </pc:sldMkLst>
        <pc:spChg chg="mod">
          <ac:chgData name="" userId="" providerId="" clId="Web-{720257E3-C15E-40FB-BE60-D2861B954679}" dt="2019-01-18T18:05:34.691" v="1484" actId="20577"/>
          <ac:spMkLst>
            <pc:docMk/>
            <pc:sldMk cId="3757662443" sldId="283"/>
            <ac:spMk id="3" creationId="{FB21D40C-B884-4F4D-9C06-E69D28A99F0D}"/>
          </ac:spMkLst>
        </pc:spChg>
      </pc:sldChg>
      <pc:sldChg chg="modSp">
        <pc:chgData name="" userId="" providerId="" clId="Web-{720257E3-C15E-40FB-BE60-D2861B954679}" dt="2019-01-18T18:03:56.579" v="1391" actId="20577"/>
        <pc:sldMkLst>
          <pc:docMk/>
          <pc:sldMk cId="641523535" sldId="284"/>
        </pc:sldMkLst>
        <pc:spChg chg="mod">
          <ac:chgData name="" userId="" providerId="" clId="Web-{720257E3-C15E-40FB-BE60-D2861B954679}" dt="2019-01-18T18:03:56.579" v="1391" actId="20577"/>
          <ac:spMkLst>
            <pc:docMk/>
            <pc:sldMk cId="641523535" sldId="284"/>
            <ac:spMk id="2" creationId="{BDB1E94C-521E-4BFE-AE46-0181A77CE599}"/>
          </ac:spMkLst>
        </pc:spChg>
      </pc:sldChg>
      <pc:sldChg chg="addSp delSp modSp del">
        <pc:chgData name="" userId="" providerId="" clId="Web-{720257E3-C15E-40FB-BE60-D2861B954679}" dt="2019-01-18T17:40:51.725" v="298"/>
        <pc:sldMkLst>
          <pc:docMk/>
          <pc:sldMk cId="3908927908" sldId="285"/>
        </pc:sldMkLst>
        <pc:picChg chg="add mod">
          <ac:chgData name="" userId="" providerId="" clId="Web-{720257E3-C15E-40FB-BE60-D2861B954679}" dt="2019-01-18T17:39:38.004" v="289" actId="1076"/>
          <ac:picMkLst>
            <pc:docMk/>
            <pc:sldMk cId="3908927908" sldId="285"/>
            <ac:picMk id="4" creationId="{CBE9F4F9-4840-4CC8-A451-DFFC200F3FF1}"/>
          </ac:picMkLst>
        </pc:picChg>
        <pc:picChg chg="del">
          <ac:chgData name="" userId="" providerId="" clId="Web-{720257E3-C15E-40FB-BE60-D2861B954679}" dt="2019-01-18T17:39:29.035" v="285"/>
          <ac:picMkLst>
            <pc:docMk/>
            <pc:sldMk cId="3908927908" sldId="285"/>
            <ac:picMk id="6" creationId="{9E58D5E9-9618-4F54-A884-BE62B8B7D648}"/>
          </ac:picMkLst>
        </pc:picChg>
      </pc:sldChg>
      <pc:sldChg chg="del">
        <pc:chgData name="" userId="" providerId="" clId="Web-{720257E3-C15E-40FB-BE60-D2861B954679}" dt="2019-01-18T18:02:35.407" v="1383"/>
        <pc:sldMkLst>
          <pc:docMk/>
          <pc:sldMk cId="1700498739" sldId="289"/>
        </pc:sldMkLst>
      </pc:sldChg>
      <pc:sldChg chg="modSp">
        <pc:chgData name="" userId="" providerId="" clId="Web-{720257E3-C15E-40FB-BE60-D2861B954679}" dt="2019-01-18T17:39:21.801" v="284" actId="14100"/>
        <pc:sldMkLst>
          <pc:docMk/>
          <pc:sldMk cId="2605430471" sldId="300"/>
        </pc:sldMkLst>
        <pc:spChg chg="mod">
          <ac:chgData name="" userId="" providerId="" clId="Web-{720257E3-C15E-40FB-BE60-D2861B954679}" dt="2019-01-18T17:39:21.801" v="284" actId="14100"/>
          <ac:spMkLst>
            <pc:docMk/>
            <pc:sldMk cId="2605430471" sldId="300"/>
            <ac:spMk id="3" creationId="{072C7A5F-E3ED-4685-A9F1-794B417A480C}"/>
          </ac:spMkLst>
        </pc:spChg>
      </pc:sldChg>
      <pc:sldChg chg="del">
        <pc:chgData name="" userId="" providerId="" clId="Web-{720257E3-C15E-40FB-BE60-D2861B954679}" dt="2019-01-18T18:02:35.420" v="1385"/>
        <pc:sldMkLst>
          <pc:docMk/>
          <pc:sldMk cId="2242472265" sldId="301"/>
        </pc:sldMkLst>
      </pc:sldChg>
      <pc:sldChg chg="del">
        <pc:chgData name="" userId="" providerId="" clId="Web-{720257E3-C15E-40FB-BE60-D2861B954679}" dt="2019-01-18T18:02:35.420" v="1384"/>
        <pc:sldMkLst>
          <pc:docMk/>
          <pc:sldMk cId="1513008355" sldId="302"/>
        </pc:sldMkLst>
      </pc:sldChg>
      <pc:sldChg chg="del">
        <pc:chgData name="" userId="" providerId="" clId="Web-{720257E3-C15E-40FB-BE60-D2861B954679}" dt="2019-01-18T18:02:35.407" v="1382"/>
        <pc:sldMkLst>
          <pc:docMk/>
          <pc:sldMk cId="942437513" sldId="303"/>
        </pc:sldMkLst>
      </pc:sldChg>
      <pc:sldChg chg="del">
        <pc:chgData name="" userId="" providerId="" clId="Web-{720257E3-C15E-40FB-BE60-D2861B954679}" dt="2019-01-18T18:02:35.407" v="1381"/>
        <pc:sldMkLst>
          <pc:docMk/>
          <pc:sldMk cId="3468577204" sldId="304"/>
        </pc:sldMkLst>
      </pc:sldChg>
      <pc:sldChg chg="delSp modSp add replId">
        <pc:chgData name="" userId="" providerId="" clId="Web-{720257E3-C15E-40FB-BE60-D2861B954679}" dt="2019-01-18T17:42:33.478" v="408" actId="14100"/>
        <pc:sldMkLst>
          <pc:docMk/>
          <pc:sldMk cId="1244513752" sldId="308"/>
        </pc:sldMkLst>
        <pc:spChg chg="mod">
          <ac:chgData name="" userId="" providerId="" clId="Web-{720257E3-C15E-40FB-BE60-D2861B954679}" dt="2019-01-18T17:40:49.178" v="297" actId="20577"/>
          <ac:spMkLst>
            <pc:docMk/>
            <pc:sldMk cId="1244513752" sldId="308"/>
            <ac:spMk id="2" creationId="{BDB1E94C-521E-4BFE-AE46-0181A77CE599}"/>
          </ac:spMkLst>
        </pc:spChg>
        <pc:spChg chg="mod">
          <ac:chgData name="" userId="" providerId="" clId="Web-{720257E3-C15E-40FB-BE60-D2861B954679}" dt="2019-01-18T17:42:33.478" v="408" actId="14100"/>
          <ac:spMkLst>
            <pc:docMk/>
            <pc:sldMk cId="1244513752" sldId="308"/>
            <ac:spMk id="3" creationId="{072C7A5F-E3ED-4685-A9F1-794B417A480C}"/>
          </ac:spMkLst>
        </pc:spChg>
        <pc:picChg chg="del">
          <ac:chgData name="" userId="" providerId="" clId="Web-{720257E3-C15E-40FB-BE60-D2861B954679}" dt="2019-01-18T17:40:57.022" v="299"/>
          <ac:picMkLst>
            <pc:docMk/>
            <pc:sldMk cId="1244513752" sldId="308"/>
            <ac:picMk id="4" creationId="{5C111D27-77A1-4C51-B05D-5636C0F1D520}"/>
          </ac:picMkLst>
        </pc:picChg>
      </pc:sldChg>
      <pc:sldChg chg="modSp add replId">
        <pc:chgData name="" userId="" providerId="" clId="Web-{720257E3-C15E-40FB-BE60-D2861B954679}" dt="2019-01-18T17:47:34.799" v="657" actId="20577"/>
        <pc:sldMkLst>
          <pc:docMk/>
          <pc:sldMk cId="210738208" sldId="309"/>
        </pc:sldMkLst>
        <pc:spChg chg="mod">
          <ac:chgData name="" userId="" providerId="" clId="Web-{720257E3-C15E-40FB-BE60-D2861B954679}" dt="2019-01-18T17:47:34.799" v="657" actId="20577"/>
          <ac:spMkLst>
            <pc:docMk/>
            <pc:sldMk cId="210738208" sldId="309"/>
            <ac:spMk id="3" creationId="{072C7A5F-E3ED-4685-A9F1-794B417A480C}"/>
          </ac:spMkLst>
        </pc:spChg>
      </pc:sldChg>
      <pc:sldChg chg="modSp add replId">
        <pc:chgData name="" userId="" providerId="" clId="Web-{720257E3-C15E-40FB-BE60-D2861B954679}" dt="2019-01-18T18:02:09.607" v="1378" actId="20577"/>
        <pc:sldMkLst>
          <pc:docMk/>
          <pc:sldMk cId="4248108049" sldId="310"/>
        </pc:sldMkLst>
        <pc:spChg chg="mod">
          <ac:chgData name="" userId="" providerId="" clId="Web-{720257E3-C15E-40FB-BE60-D2861B954679}" dt="2019-01-18T17:52:17.527" v="782" actId="20577"/>
          <ac:spMkLst>
            <pc:docMk/>
            <pc:sldMk cId="4248108049" sldId="310"/>
            <ac:spMk id="2" creationId="{BDB1E94C-521E-4BFE-AE46-0181A77CE599}"/>
          </ac:spMkLst>
        </pc:spChg>
        <pc:spChg chg="mod">
          <ac:chgData name="" userId="" providerId="" clId="Web-{720257E3-C15E-40FB-BE60-D2861B954679}" dt="2019-01-18T18:02:09.607" v="1378" actId="20577"/>
          <ac:spMkLst>
            <pc:docMk/>
            <pc:sldMk cId="4248108049" sldId="310"/>
            <ac:spMk id="3" creationId="{072C7A5F-E3ED-4685-A9F1-794B417A480C}"/>
          </ac:spMkLst>
        </pc:spChg>
      </pc:sldChg>
      <pc:sldChg chg="addSp delSp modSp add replId">
        <pc:chgData name="" userId="" providerId="" clId="Web-{720257E3-C15E-40FB-BE60-D2861B954679}" dt="2019-01-18T18:09:08.323" v="1496" actId="1076"/>
        <pc:sldMkLst>
          <pc:docMk/>
          <pc:sldMk cId="1264337214" sldId="311"/>
        </pc:sldMkLst>
        <pc:spChg chg="mod">
          <ac:chgData name="" userId="" providerId="" clId="Web-{720257E3-C15E-40FB-BE60-D2861B954679}" dt="2019-01-18T18:08:39.166" v="1490" actId="20577"/>
          <ac:spMkLst>
            <pc:docMk/>
            <pc:sldMk cId="1264337214" sldId="311"/>
            <ac:spMk id="2" creationId="{BDB1E94C-521E-4BFE-AE46-0181A77CE599}"/>
          </ac:spMkLst>
        </pc:spChg>
        <pc:spChg chg="del">
          <ac:chgData name="" userId="" providerId="" clId="Web-{720257E3-C15E-40FB-BE60-D2861B954679}" dt="2019-01-18T18:08:32.853" v="1487"/>
          <ac:spMkLst>
            <pc:docMk/>
            <pc:sldMk cId="1264337214" sldId="311"/>
            <ac:spMk id="7" creationId="{8B6BBDF3-4421-4170-B142-57172379E367}"/>
          </ac:spMkLst>
        </pc:spChg>
        <pc:picChg chg="add mod">
          <ac:chgData name="" userId="" providerId="" clId="Web-{720257E3-C15E-40FB-BE60-D2861B954679}" dt="2019-01-18T18:09:08.323" v="1496" actId="1076"/>
          <ac:picMkLst>
            <pc:docMk/>
            <pc:sldMk cId="1264337214" sldId="311"/>
            <ac:picMk id="3" creationId="{D3FCC003-8FA3-4A18-BC40-DBA6837A6281}"/>
          </ac:picMkLst>
        </pc:picChg>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FD7084AF-7A9C-4FEA-BCBC-B2B4CB8DCA99}"/>
    <pc:docChg chg="modSld">
      <pc:chgData name="" userId="" providerId="" clId="Web-{FD7084AF-7A9C-4FEA-BCBC-B2B4CB8DCA99}" dt="2019-01-18T18:40:57.671" v="99" actId="20577"/>
      <pc:docMkLst>
        <pc:docMk/>
      </pc:docMkLst>
      <pc:sldChg chg="modSp">
        <pc:chgData name="" userId="" providerId="" clId="Web-{FD7084AF-7A9C-4FEA-BCBC-B2B4CB8DCA99}" dt="2019-01-18T18:40:57.671" v="98" actId="20577"/>
        <pc:sldMkLst>
          <pc:docMk/>
          <pc:sldMk cId="641523535" sldId="284"/>
        </pc:sldMkLst>
        <pc:spChg chg="mod">
          <ac:chgData name="" userId="" providerId="" clId="Web-{FD7084AF-7A9C-4FEA-BCBC-B2B4CB8DCA99}" dt="2019-01-18T18:40:57.671" v="98" actId="20577"/>
          <ac:spMkLst>
            <pc:docMk/>
            <pc:sldMk cId="641523535" sldId="284"/>
            <ac:spMk id="7" creationId="{8B6BBDF3-4421-4170-B142-57172379E367}"/>
          </ac:spMkLst>
        </pc:sp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30/01/2019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6</a:t>
            </a:fld>
            <a:endParaRPr lang="es-ES"/>
          </a:p>
        </p:txBody>
      </p:sp>
    </p:spTree>
    <p:extLst>
      <p:ext uri="{BB962C8B-B14F-4D97-AF65-F5344CB8AC3E}">
        <p14:creationId xmlns:p14="http://schemas.microsoft.com/office/powerpoint/2010/main" val="59836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7</a:t>
            </a:fld>
            <a:endParaRPr lang="es-ES"/>
          </a:p>
        </p:txBody>
      </p:sp>
    </p:spTree>
    <p:extLst>
      <p:ext uri="{BB962C8B-B14F-4D97-AF65-F5344CB8AC3E}">
        <p14:creationId xmlns:p14="http://schemas.microsoft.com/office/powerpoint/2010/main" val="307410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8</a:t>
            </a:fld>
            <a:endParaRPr lang="es-ES"/>
          </a:p>
        </p:txBody>
      </p:sp>
    </p:spTree>
    <p:extLst>
      <p:ext uri="{BB962C8B-B14F-4D97-AF65-F5344CB8AC3E}">
        <p14:creationId xmlns:p14="http://schemas.microsoft.com/office/powerpoint/2010/main" val="109536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9</a:t>
            </a:fld>
            <a:endParaRPr lang="es-ES"/>
          </a:p>
        </p:txBody>
      </p:sp>
    </p:spTree>
    <p:extLst>
      <p:ext uri="{BB962C8B-B14F-4D97-AF65-F5344CB8AC3E}">
        <p14:creationId xmlns:p14="http://schemas.microsoft.com/office/powerpoint/2010/main" val="354306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10</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11</a:t>
            </a:fld>
            <a:endParaRPr lang="es-ES"/>
          </a:p>
        </p:txBody>
      </p:sp>
    </p:spTree>
    <p:extLst>
      <p:ext uri="{BB962C8B-B14F-4D97-AF65-F5344CB8AC3E}">
        <p14:creationId xmlns:p14="http://schemas.microsoft.com/office/powerpoint/2010/main" val="184856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12</a:t>
            </a:fld>
            <a:endParaRPr lang="es-ES"/>
          </a:p>
        </p:txBody>
      </p:sp>
    </p:spTree>
    <p:extLst>
      <p:ext uri="{BB962C8B-B14F-4D97-AF65-F5344CB8AC3E}">
        <p14:creationId xmlns:p14="http://schemas.microsoft.com/office/powerpoint/2010/main" val="34689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13</a:t>
            </a:fld>
            <a:endParaRPr lang="es-ES"/>
          </a:p>
        </p:txBody>
      </p:sp>
    </p:spTree>
    <p:extLst>
      <p:ext uri="{BB962C8B-B14F-4D97-AF65-F5344CB8AC3E}">
        <p14:creationId xmlns:p14="http://schemas.microsoft.com/office/powerpoint/2010/main" val="2772990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14</a:t>
            </a:fld>
            <a:endParaRPr lang="es-ES"/>
          </a:p>
        </p:txBody>
      </p:sp>
    </p:spTree>
    <p:extLst>
      <p:ext uri="{BB962C8B-B14F-4D97-AF65-F5344CB8AC3E}">
        <p14:creationId xmlns:p14="http://schemas.microsoft.com/office/powerpoint/2010/main" val="3469196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Monitorización de infraestructura en AWS (</a:t>
            </a:r>
            <a:r>
              <a:rPr lang="es-ES" dirty="0" err="1">
                <a:cs typeface="Calibri Light"/>
              </a:rPr>
              <a:t>CloudWatch</a:t>
            </a:r>
            <a:r>
              <a:rPr lang="es-ES" dirty="0">
                <a:cs typeface="Calibri Light"/>
              </a:rPr>
              <a:t>)</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4" name="Imagen 5">
            <a:extLst>
              <a:ext uri="{FF2B5EF4-FFF2-40B4-BE49-F238E27FC236}">
                <a16:creationId xmlns:a16="http://schemas.microsoft.com/office/drawing/2014/main" id="{E4551F62-BB09-4975-B2BF-B7D8268CDD9A}"/>
              </a:ext>
            </a:extLst>
          </p:cNvPr>
          <p:cNvPicPr>
            <a:picLocks noChangeAspect="1"/>
          </p:cNvPicPr>
          <p:nvPr/>
        </p:nvPicPr>
        <p:blipFill rotWithShape="1">
          <a:blip r:embed="rId3"/>
          <a:srcRect l="31883" t="9596" r="30717" b="4040"/>
          <a:stretch/>
        </p:blipFill>
        <p:spPr>
          <a:xfrm>
            <a:off x="3519375" y="304065"/>
            <a:ext cx="1986215" cy="20459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a:xfrm>
            <a:off x="628650" y="365129"/>
            <a:ext cx="8397530" cy="510088"/>
          </a:xfrm>
        </p:spPr>
        <p:txBody>
          <a:bodyPr/>
          <a:lstStyle/>
          <a:p>
            <a:r>
              <a:rPr lang="es-ES" dirty="0">
                <a:cs typeface="Calibri Light"/>
              </a:rPr>
              <a:t>¿Cuál es la mejor manera de aprender sobre AWS </a:t>
            </a:r>
            <a:r>
              <a:rPr lang="es-ES" dirty="0" err="1">
                <a:cs typeface="Calibri Light"/>
              </a:rPr>
              <a:t>Cloudwatch</a:t>
            </a:r>
            <a:r>
              <a:rPr lang="es-ES" dirty="0">
                <a:cs typeface="Calibri Light"/>
              </a:rPr>
              <a:t>?</a:t>
            </a:r>
            <a:endParaRPr lang="es-ES" dirty="0"/>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AWS </a:t>
            </a:r>
            <a:r>
              <a:rPr lang="es-ES" dirty="0" err="1">
                <a:cs typeface="Calibri Light"/>
              </a:rPr>
              <a:t>Cloudwatch</a:t>
            </a:r>
            <a:endParaRPr lang="es-ES" dirty="0" err="1"/>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Cómo ver los </a:t>
            </a:r>
            <a:r>
              <a:rPr lang="es-ES" sz="1800" dirty="0" err="1"/>
              <a:t>dashboard</a:t>
            </a:r>
            <a:r>
              <a:rPr lang="es-ES" sz="1800" dirty="0"/>
              <a:t> de métricas de nuestra cuenta</a:t>
            </a:r>
            <a:endParaRPr lang="es-ES" sz="1800" dirty="0" err="1">
              <a:cs typeface="Calibri"/>
            </a:endParaRPr>
          </a:p>
          <a:p>
            <a:pPr lvl="1">
              <a:lnSpc>
                <a:spcPct val="150000"/>
              </a:lnSpc>
            </a:pPr>
            <a:r>
              <a:rPr lang="es-ES" sz="1800" dirty="0">
                <a:cs typeface="Calibri"/>
              </a:rPr>
              <a:t>Cómo crear métricas </a:t>
            </a:r>
            <a:r>
              <a:rPr lang="es-ES" sz="1800" dirty="0" err="1">
                <a:cs typeface="Calibri"/>
              </a:rPr>
              <a:t>custom</a:t>
            </a:r>
            <a:r>
              <a:rPr lang="es-ES" sz="1800" dirty="0">
                <a:cs typeface="Calibri"/>
              </a:rPr>
              <a:t> desde AWS EC2</a:t>
            </a:r>
          </a:p>
          <a:p>
            <a:pPr lvl="1">
              <a:lnSpc>
                <a:spcPct val="150000"/>
              </a:lnSpc>
            </a:pPr>
            <a:r>
              <a:rPr lang="es-ES" sz="1800" dirty="0">
                <a:cs typeface="Calibri"/>
              </a:rPr>
              <a:t>Cómo consultar las métricas </a:t>
            </a:r>
            <a:r>
              <a:rPr lang="es-ES" sz="1800" dirty="0" err="1">
                <a:cs typeface="Calibri"/>
              </a:rPr>
              <a:t>custom</a:t>
            </a:r>
            <a:r>
              <a:rPr lang="es-ES" sz="1800" dirty="0">
                <a:cs typeface="Calibri"/>
              </a:rPr>
              <a:t> creadas desde la interfaz de AWS </a:t>
            </a:r>
            <a:r>
              <a:rPr lang="es-ES" sz="1800" dirty="0" err="1">
                <a:cs typeface="Calibri"/>
              </a:rPr>
              <a:t>CloudWatch</a:t>
            </a:r>
            <a:endParaRPr lang="es-ES" dirty="0" err="1">
              <a:cs typeface="Calibri"/>
            </a:endParaRPr>
          </a:p>
        </p:txBody>
      </p:sp>
    </p:spTree>
    <p:extLst>
      <p:ext uri="{BB962C8B-B14F-4D97-AF65-F5344CB8AC3E}">
        <p14:creationId xmlns:p14="http://schemas.microsoft.com/office/powerpoint/2010/main" val="641523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a:t>
            </a:r>
            <a:r>
              <a:rPr lang="es-ES" dirty="0" err="1">
                <a:cs typeface="Calibri Light"/>
              </a:rPr>
              <a:t>CloudWatch</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Utilizar las alarmas de costes desde el principio</a:t>
            </a:r>
          </a:p>
          <a:p>
            <a:pPr lvl="1">
              <a:lnSpc>
                <a:spcPct val="150000"/>
              </a:lnSpc>
            </a:pPr>
            <a:r>
              <a:rPr lang="es-ES" sz="1800" dirty="0"/>
              <a:t>Podemos publicar nuestras métricas</a:t>
            </a:r>
          </a:p>
          <a:p>
            <a:pPr lvl="1">
              <a:lnSpc>
                <a:spcPct val="150000"/>
              </a:lnSpc>
            </a:pPr>
            <a:r>
              <a:rPr lang="es-ES" sz="1800" dirty="0"/>
              <a:t>Aprovechar los límites gratis</a:t>
            </a:r>
            <a:endParaRPr lang="es-ES" dirty="0">
              <a:cs typeface="Calibri"/>
            </a:endParaRPr>
          </a:p>
        </p:txBody>
      </p:sp>
    </p:spTree>
    <p:extLst>
      <p:ext uri="{BB962C8B-B14F-4D97-AF65-F5344CB8AC3E}">
        <p14:creationId xmlns:p14="http://schemas.microsoft.com/office/powerpoint/2010/main" val="204628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a:t>
            </a:r>
            <a:r>
              <a:rPr lang="es-ES" dirty="0" err="1">
                <a:cs typeface="Calibri Light"/>
              </a:rPr>
              <a:t>CloudWatch</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Las métricas se originan en el </a:t>
            </a:r>
            <a:r>
              <a:rPr lang="es-ES" sz="1800" dirty="0" err="1"/>
              <a:t>hiprevisor</a:t>
            </a:r>
            <a:r>
              <a:rPr lang="es-ES" sz="1800" dirty="0"/>
              <a:t>. No podemos obtener métricas del sistema operativo como el uso de la memoria</a:t>
            </a:r>
          </a:p>
          <a:p>
            <a:pPr lvl="1">
              <a:lnSpc>
                <a:spcPct val="150000"/>
              </a:lnSpc>
            </a:pPr>
            <a:r>
              <a:rPr lang="es-ES" sz="1800" dirty="0"/>
              <a:t>No podemos usar más de una métrica por alarma</a:t>
            </a:r>
          </a:p>
          <a:p>
            <a:pPr lvl="1">
              <a:lnSpc>
                <a:spcPct val="150000"/>
              </a:lnSpc>
            </a:pPr>
            <a:r>
              <a:rPr lang="es-ES" sz="1800" dirty="0"/>
              <a:t>La resolución por defecto es de un minuto</a:t>
            </a:r>
            <a:endParaRPr lang="es-ES" dirty="0">
              <a:cs typeface="Calibri"/>
            </a:endParaRPr>
          </a:p>
        </p:txBody>
      </p:sp>
    </p:spTree>
    <p:extLst>
      <p:ext uri="{BB962C8B-B14F-4D97-AF65-F5344CB8AC3E}">
        <p14:creationId xmlns:p14="http://schemas.microsoft.com/office/powerpoint/2010/main" val="368996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qué es AWS </a:t>
            </a:r>
            <a:r>
              <a:rPr lang="es-ES" dirty="0" err="1">
                <a:cs typeface="Calibri"/>
              </a:rPr>
              <a:t>CloudWatch</a:t>
            </a:r>
            <a:r>
              <a:rPr lang="es-ES" dirty="0">
                <a:cs typeface="Calibri"/>
              </a:rPr>
              <a:t> </a:t>
            </a:r>
          </a:p>
          <a:p>
            <a:pPr lvl="1">
              <a:lnSpc>
                <a:spcPct val="150000"/>
              </a:lnSpc>
            </a:pPr>
            <a:r>
              <a:rPr lang="es-ES" dirty="0">
                <a:cs typeface="Calibri"/>
              </a:rPr>
              <a:t>Conocer los tipos de servicios que puede monitorizar AWS </a:t>
            </a:r>
            <a:r>
              <a:rPr lang="es-ES" dirty="0" err="1">
                <a:cs typeface="Calibri"/>
              </a:rPr>
              <a:t>CloudWatch</a:t>
            </a:r>
          </a:p>
          <a:p>
            <a:pPr lvl="1">
              <a:lnSpc>
                <a:spcPct val="150000"/>
              </a:lnSpc>
            </a:pPr>
            <a:r>
              <a:rPr lang="es-ES" dirty="0">
                <a:cs typeface="Calibri"/>
              </a:rPr>
              <a:t>Conocer las características de AWS </a:t>
            </a:r>
            <a:r>
              <a:rPr lang="es-ES" dirty="0" err="1">
                <a:cs typeface="Calibri"/>
              </a:rPr>
              <a:t>CloudWatch</a:t>
            </a:r>
          </a:p>
          <a:p>
            <a:pPr lvl="1">
              <a:lnSpc>
                <a:spcPct val="150000"/>
              </a:lnSpc>
            </a:pPr>
            <a:r>
              <a:rPr lang="es-ES" dirty="0">
                <a:cs typeface="Calibri"/>
              </a:rPr>
              <a:t>Entender el funcionamiento de las Alarmas en AWS </a:t>
            </a:r>
            <a:r>
              <a:rPr lang="es-ES" dirty="0" err="1">
                <a:cs typeface="Calibri"/>
              </a:rPr>
              <a:t>CloudWatch</a:t>
            </a:r>
          </a:p>
          <a:p>
            <a:pPr lvl="1">
              <a:lnSpc>
                <a:spcPct val="150000"/>
              </a:lnSpc>
            </a:pPr>
            <a:r>
              <a:rPr lang="es-ES" dirty="0">
                <a:cs typeface="Calibri"/>
              </a:rPr>
              <a:t>Aprender a usar el servicio de AWS </a:t>
            </a:r>
            <a:r>
              <a:rPr lang="es-ES">
                <a:cs typeface="Calibri"/>
              </a:rPr>
              <a:t>CloudWatch</a:t>
            </a:r>
            <a:r>
              <a:rPr lang="es-ES" dirty="0">
                <a:cs typeface="Calibri"/>
              </a:rPr>
              <a:t> de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¿Qué es AWS </a:t>
            </a:r>
            <a:r>
              <a:rPr lang="es-ES" dirty="0" err="1"/>
              <a:t>CloudWatch</a:t>
            </a:r>
            <a:r>
              <a:rPr lang="es-ES" dirty="0"/>
              <a:t>?</a:t>
            </a:r>
            <a:endParaRPr lang="es-ES" dirty="0">
              <a:cs typeface="Calibri"/>
            </a:endParaRPr>
          </a:p>
          <a:p>
            <a:r>
              <a:rPr lang="es-ES" dirty="0">
                <a:cs typeface="Calibri"/>
              </a:rPr>
              <a:t>¿Qué podemos hacer con AWS </a:t>
            </a:r>
            <a:r>
              <a:rPr lang="es-ES" dirty="0" err="1">
                <a:cs typeface="Calibri"/>
              </a:rPr>
              <a:t>CloudWatch</a:t>
            </a:r>
            <a:r>
              <a:rPr lang="es-ES" dirty="0">
                <a:cs typeface="Calibri"/>
              </a:rPr>
              <a:t>?</a:t>
            </a:r>
          </a:p>
          <a:p>
            <a:r>
              <a:rPr lang="es-ES" dirty="0" err="1">
                <a:cs typeface="Calibri"/>
              </a:rPr>
              <a:t>Carracterísticas</a:t>
            </a:r>
            <a:r>
              <a:rPr lang="es-ES" dirty="0">
                <a:cs typeface="Calibri"/>
              </a:rPr>
              <a:t> de AWS </a:t>
            </a:r>
            <a:r>
              <a:rPr lang="es-ES" dirty="0" err="1">
                <a:cs typeface="Calibri"/>
              </a:rPr>
              <a:t>CloudWatch</a:t>
            </a:r>
          </a:p>
          <a:p>
            <a:r>
              <a:rPr lang="es-ES" dirty="0">
                <a:cs typeface="Calibri"/>
              </a:rPr>
              <a:t>AWS </a:t>
            </a:r>
            <a:r>
              <a:rPr lang="es-ES" dirty="0" err="1">
                <a:cs typeface="Calibri"/>
              </a:rPr>
              <a:t>CloudWatch</a:t>
            </a:r>
            <a:r>
              <a:rPr lang="es-ES" dirty="0">
                <a:cs typeface="Calibri"/>
              </a:rPr>
              <a:t> y EC2</a:t>
            </a:r>
            <a:endParaRPr lang="es-ES"/>
          </a:p>
          <a:p>
            <a:r>
              <a:rPr lang="es-ES" dirty="0" err="1">
                <a:cs typeface="Calibri"/>
              </a:rPr>
              <a:t>Lab</a:t>
            </a:r>
            <a:r>
              <a:rPr lang="es-ES" dirty="0">
                <a:cs typeface="Calibri"/>
              </a:rPr>
              <a:t> - AWS </a:t>
            </a:r>
            <a:r>
              <a:rPr lang="es-ES" dirty="0" err="1">
                <a:cs typeface="Calibri"/>
              </a:rPr>
              <a:t>CloudWatch</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a:t>
            </a:r>
            <a:r>
              <a:rPr lang="es-ES" dirty="0" err="1">
                <a:cs typeface="Calibri Light"/>
              </a:rPr>
              <a:t>CloudWatch</a:t>
            </a:r>
            <a:r>
              <a:rPr lang="es-ES" dirty="0">
                <a:cs typeface="Calibri Light"/>
              </a:rPr>
              <a:t>?</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426981" y="2527207"/>
            <a:ext cx="5786364" cy="1929463"/>
          </a:xfrm>
        </p:spPr>
        <p:txBody>
          <a:bodyPr>
            <a:normAutofit/>
          </a:bodyPr>
          <a:lstStyle/>
          <a:p>
            <a:r>
              <a:rPr lang="es-ES" dirty="0">
                <a:cs typeface="Calibri"/>
              </a:rPr>
              <a:t>AWS </a:t>
            </a:r>
            <a:r>
              <a:rPr lang="es-ES" dirty="0" err="1">
                <a:cs typeface="Calibri"/>
              </a:rPr>
              <a:t>CloudWatch</a:t>
            </a:r>
            <a:r>
              <a:rPr lang="es-ES" dirty="0">
                <a:cs typeface="Calibri"/>
              </a:rPr>
              <a:t> es un servicio que nos permite monitorizar nuestros recursos de AWS y las aplicaciones que tengamos corriendo en AWS</a:t>
            </a:r>
          </a:p>
          <a:p>
            <a:pPr marL="0" indent="0">
              <a:buNone/>
            </a:pPr>
            <a:endParaRPr lang="es-ES" dirty="0">
              <a:cs typeface="Calibri"/>
            </a:endParaRPr>
          </a:p>
          <a:p>
            <a:endParaRPr lang="es-ES" dirty="0">
              <a:cs typeface="Calibri"/>
            </a:endParaRPr>
          </a:p>
          <a:p>
            <a:pPr marL="0" indent="0">
              <a:buNone/>
            </a:pPr>
            <a:endParaRPr lang="es-ES" dirty="0">
              <a:cs typeface="Calibri"/>
            </a:endParaRPr>
          </a:p>
        </p:txBody>
      </p:sp>
      <p:pic>
        <p:nvPicPr>
          <p:cNvPr id="5" name="Imagen 5">
            <a:extLst>
              <a:ext uri="{FF2B5EF4-FFF2-40B4-BE49-F238E27FC236}">
                <a16:creationId xmlns:a16="http://schemas.microsoft.com/office/drawing/2014/main" id="{AE1C552F-0D67-4DDA-AE90-3D71D02F03D6}"/>
              </a:ext>
            </a:extLst>
          </p:cNvPr>
          <p:cNvPicPr>
            <a:picLocks noChangeAspect="1"/>
          </p:cNvPicPr>
          <p:nvPr/>
        </p:nvPicPr>
        <p:blipFill rotWithShape="1">
          <a:blip r:embed="rId2"/>
          <a:srcRect l="31883" t="9596" r="30717" b="4040"/>
          <a:stretch/>
        </p:blipFill>
        <p:spPr>
          <a:xfrm>
            <a:off x="6501114" y="2662350"/>
            <a:ext cx="1606721" cy="1657428"/>
          </a:xfrm>
          <a:prstGeom prst="rect">
            <a:avLst/>
          </a:prstGeom>
        </p:spPr>
      </p:pic>
    </p:spTree>
    <p:extLst>
      <p:ext uri="{BB962C8B-B14F-4D97-AF65-F5344CB8AC3E}">
        <p14:creationId xmlns:p14="http://schemas.microsoft.com/office/powerpoint/2010/main" val="260543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podemos hacer con AWS </a:t>
            </a:r>
            <a:r>
              <a:rPr lang="es-ES" dirty="0" err="1">
                <a:cs typeface="Calibri Light"/>
              </a:rPr>
              <a:t>CloudWatch</a:t>
            </a:r>
            <a:r>
              <a:rPr lang="es-ES" dirty="0">
                <a:cs typeface="Calibri Light"/>
              </a:rPr>
              <a:t>?</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62019" y="1157536"/>
            <a:ext cx="4640371" cy="5377848"/>
          </a:xfrm>
        </p:spPr>
        <p:txBody>
          <a:bodyPr>
            <a:normAutofit/>
          </a:bodyPr>
          <a:lstStyle/>
          <a:p>
            <a:r>
              <a:rPr lang="es-ES" dirty="0">
                <a:cs typeface="Calibri"/>
              </a:rPr>
              <a:t>Podemos monitorizar</a:t>
            </a:r>
            <a:endParaRPr lang="es-ES" dirty="0"/>
          </a:p>
          <a:p>
            <a:endParaRPr lang="es-ES" dirty="0">
              <a:cs typeface="Calibri"/>
            </a:endParaRPr>
          </a:p>
          <a:p>
            <a:pPr lvl="1"/>
            <a:r>
              <a:rPr lang="es-ES" dirty="0">
                <a:cs typeface="Calibri"/>
              </a:rPr>
              <a:t>Computación</a:t>
            </a:r>
          </a:p>
          <a:p>
            <a:pPr lvl="2"/>
            <a:r>
              <a:rPr lang="es-ES" dirty="0">
                <a:cs typeface="Calibri"/>
              </a:rPr>
              <a:t>Grupos de </a:t>
            </a:r>
            <a:r>
              <a:rPr lang="es-ES" dirty="0" err="1">
                <a:cs typeface="Calibri"/>
              </a:rPr>
              <a:t>autoescalado</a:t>
            </a:r>
            <a:endParaRPr lang="es-ES" dirty="0">
              <a:cs typeface="Calibri"/>
            </a:endParaRPr>
          </a:p>
          <a:p>
            <a:pPr lvl="2"/>
            <a:r>
              <a:rPr lang="es-ES" dirty="0">
                <a:cs typeface="Calibri"/>
              </a:rPr>
              <a:t>Balanceadores de carga elásticos</a:t>
            </a:r>
          </a:p>
          <a:p>
            <a:pPr lvl="2"/>
            <a:r>
              <a:rPr lang="es-ES" dirty="0" err="1">
                <a:cs typeface="Calibri"/>
              </a:rPr>
              <a:t>Health</a:t>
            </a:r>
            <a:r>
              <a:rPr lang="es-ES" dirty="0">
                <a:cs typeface="Calibri"/>
              </a:rPr>
              <a:t> </a:t>
            </a:r>
            <a:r>
              <a:rPr lang="es-ES" dirty="0" err="1">
                <a:cs typeface="Calibri"/>
              </a:rPr>
              <a:t>Checks</a:t>
            </a:r>
            <a:r>
              <a:rPr lang="es-ES" dirty="0">
                <a:cs typeface="Calibri"/>
              </a:rPr>
              <a:t> de Route53</a:t>
            </a:r>
          </a:p>
          <a:p>
            <a:pPr lvl="2"/>
            <a:endParaRPr lang="es-ES" dirty="0">
              <a:cs typeface="Calibri"/>
            </a:endParaRPr>
          </a:p>
          <a:p>
            <a:pPr lvl="1"/>
            <a:r>
              <a:rPr lang="es-ES" dirty="0">
                <a:cs typeface="Calibri"/>
              </a:rPr>
              <a:t>Almacenamiento</a:t>
            </a:r>
          </a:p>
          <a:p>
            <a:pPr lvl="2"/>
            <a:r>
              <a:rPr lang="es-ES" dirty="0">
                <a:cs typeface="Calibri"/>
              </a:rPr>
              <a:t>Volúmenes EBS</a:t>
            </a:r>
          </a:p>
          <a:p>
            <a:pPr lvl="2"/>
            <a:r>
              <a:rPr lang="es-ES" dirty="0" err="1">
                <a:cs typeface="Calibri"/>
              </a:rPr>
              <a:t>Gateways</a:t>
            </a:r>
            <a:r>
              <a:rPr lang="es-ES" dirty="0">
                <a:cs typeface="Calibri"/>
              </a:rPr>
              <a:t> de almacenamiento</a:t>
            </a:r>
          </a:p>
          <a:p>
            <a:pPr lvl="2"/>
            <a:r>
              <a:rPr lang="es-ES" err="1">
                <a:cs typeface="Calibri"/>
              </a:rPr>
              <a:t>CloudFront</a:t>
            </a:r>
          </a:p>
          <a:p>
            <a:endParaRPr lang="es-ES" dirty="0">
              <a:cs typeface="Calibri"/>
            </a:endParaRPr>
          </a:p>
          <a:p>
            <a:pPr marL="0" indent="0">
              <a:buNone/>
            </a:pPr>
            <a:endParaRPr lang="es-ES" dirty="0">
              <a:cs typeface="Calibri"/>
            </a:endParaRPr>
          </a:p>
        </p:txBody>
      </p:sp>
      <p:sp>
        <p:nvSpPr>
          <p:cNvPr id="4" name="CuadroTexto 3">
            <a:extLst>
              <a:ext uri="{FF2B5EF4-FFF2-40B4-BE49-F238E27FC236}">
                <a16:creationId xmlns:a16="http://schemas.microsoft.com/office/drawing/2014/main" id="{1B4B21FC-3AB6-4D10-B58C-4AFA99EF0038}"/>
              </a:ext>
            </a:extLst>
          </p:cNvPr>
          <p:cNvSpPr txBox="1"/>
          <p:nvPr/>
        </p:nvSpPr>
        <p:spPr>
          <a:xfrm>
            <a:off x="4726329" y="2071868"/>
            <a:ext cx="4572000" cy="39087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a:buChar char="•"/>
            </a:pPr>
            <a:r>
              <a:rPr lang="es-ES" sz="2400" dirty="0">
                <a:solidFill>
                  <a:srgbClr val="7F7F7F"/>
                </a:solidFill>
                <a:cs typeface="Arial"/>
              </a:rPr>
              <a:t>Bases de datos y analítica</a:t>
            </a:r>
            <a:r>
              <a:rPr lang="en-US" dirty="0">
                <a:cs typeface="Arial"/>
              </a:rPr>
              <a:t>​</a:t>
            </a:r>
            <a:endParaRPr lang="es-ES" dirty="0"/>
          </a:p>
          <a:p>
            <a:pPr marL="1200150" lvl="2" indent="-285750">
              <a:buFont typeface="Arial"/>
              <a:buChar char="•"/>
            </a:pPr>
            <a:r>
              <a:rPr lang="es-ES" sz="2000" dirty="0" err="1">
                <a:solidFill>
                  <a:srgbClr val="7F7F7F"/>
                </a:solidFill>
                <a:cs typeface="Arial"/>
              </a:rPr>
              <a:t>DynamoDB</a:t>
            </a:r>
            <a:r>
              <a:rPr lang="es-ES" sz="2000" dirty="0">
                <a:cs typeface="Arial"/>
              </a:rPr>
              <a:t>​</a:t>
            </a:r>
            <a:endParaRPr lang="es-ES" sz="2000" dirty="0">
              <a:cs typeface="Calibri" panose="020F0502020204030204"/>
            </a:endParaRPr>
          </a:p>
          <a:p>
            <a:pPr marL="1200150" lvl="2" indent="-285750">
              <a:buFont typeface="Arial"/>
              <a:buChar char="•"/>
            </a:pPr>
            <a:r>
              <a:rPr lang="es-ES" sz="2000" dirty="0">
                <a:solidFill>
                  <a:srgbClr val="7F7F7F"/>
                </a:solidFill>
                <a:cs typeface="Arial"/>
              </a:rPr>
              <a:t>Nodos de </a:t>
            </a:r>
            <a:r>
              <a:rPr lang="es-ES" sz="2000" dirty="0" err="1">
                <a:solidFill>
                  <a:srgbClr val="7F7F7F"/>
                </a:solidFill>
                <a:cs typeface="Arial"/>
              </a:rPr>
              <a:t>Elasticcache</a:t>
            </a:r>
            <a:r>
              <a:rPr lang="es-ES" sz="2000" dirty="0">
                <a:cs typeface="Arial"/>
              </a:rPr>
              <a:t>​</a:t>
            </a:r>
            <a:endParaRPr lang="es-ES" sz="2000" dirty="0">
              <a:cs typeface="Calibri" panose="020F0502020204030204"/>
            </a:endParaRPr>
          </a:p>
          <a:p>
            <a:pPr marL="1200150" lvl="2" indent="-285750">
              <a:buFont typeface="Arial"/>
              <a:buChar char="•"/>
            </a:pPr>
            <a:r>
              <a:rPr lang="es-ES" sz="2000" dirty="0">
                <a:solidFill>
                  <a:srgbClr val="7F7F7F"/>
                </a:solidFill>
                <a:cs typeface="Arial"/>
              </a:rPr>
              <a:t>Instancias RDS</a:t>
            </a:r>
            <a:r>
              <a:rPr lang="es-ES" sz="2000" dirty="0">
                <a:cs typeface="Arial"/>
              </a:rPr>
              <a:t>​</a:t>
            </a:r>
            <a:endParaRPr lang="es-ES" sz="2000" dirty="0">
              <a:cs typeface="Calibri" panose="020F0502020204030204"/>
            </a:endParaRPr>
          </a:p>
          <a:p>
            <a:pPr marL="1200150" lvl="2" indent="-285750">
              <a:buFont typeface="Arial"/>
              <a:buChar char="•"/>
            </a:pPr>
            <a:r>
              <a:rPr lang="es-ES" sz="2000" dirty="0" err="1">
                <a:solidFill>
                  <a:srgbClr val="7F7F7F"/>
                </a:solidFill>
                <a:cs typeface="Arial"/>
              </a:rPr>
              <a:t>Redshift</a:t>
            </a:r>
            <a:endParaRPr lang="es-ES" sz="2000" dirty="0" err="1">
              <a:solidFill>
                <a:srgbClr val="7F7F7F"/>
              </a:solidFill>
              <a:cs typeface="Calibri"/>
            </a:endParaRPr>
          </a:p>
          <a:p>
            <a:pPr marL="1200150" lvl="2" indent="-285750">
              <a:buFont typeface="Arial"/>
              <a:buChar char="•"/>
            </a:pPr>
            <a:endParaRPr lang="es-ES" sz="2000" dirty="0">
              <a:solidFill>
                <a:srgbClr val="7F7F7F"/>
              </a:solidFill>
              <a:cs typeface="Calibri" panose="020F0502020204030204"/>
            </a:endParaRPr>
          </a:p>
          <a:p>
            <a:pPr marL="742950" lvl="1" indent="-285750">
              <a:buFont typeface="Arial"/>
              <a:buChar char="•"/>
            </a:pPr>
            <a:r>
              <a:rPr lang="es-ES" sz="2400" dirty="0">
                <a:solidFill>
                  <a:srgbClr val="7F7F7F"/>
                </a:solidFill>
                <a:cs typeface="Calibri" panose="020F0502020204030204"/>
              </a:rPr>
              <a:t>Otros</a:t>
            </a:r>
          </a:p>
          <a:p>
            <a:pPr marL="1200150" lvl="2" indent="-285750">
              <a:buFont typeface="Arial"/>
              <a:buChar char="•"/>
            </a:pPr>
            <a:r>
              <a:rPr lang="es-ES" sz="2000" dirty="0" err="1">
                <a:solidFill>
                  <a:srgbClr val="7F7F7F"/>
                </a:solidFill>
                <a:cs typeface="Calibri" panose="020F0502020204030204"/>
              </a:rPr>
              <a:t>Topics</a:t>
            </a:r>
            <a:r>
              <a:rPr lang="es-ES" sz="2000" dirty="0">
                <a:solidFill>
                  <a:srgbClr val="7F7F7F"/>
                </a:solidFill>
                <a:cs typeface="Calibri" panose="020F0502020204030204"/>
              </a:rPr>
              <a:t> de SNS</a:t>
            </a:r>
          </a:p>
          <a:p>
            <a:pPr marL="1200150" lvl="2" indent="-285750">
              <a:buFont typeface="Arial"/>
              <a:buChar char="•"/>
            </a:pPr>
            <a:r>
              <a:rPr lang="es-ES" sz="2000" dirty="0">
                <a:solidFill>
                  <a:srgbClr val="7F7F7F"/>
                </a:solidFill>
                <a:cs typeface="Calibri" panose="020F0502020204030204"/>
              </a:rPr>
              <a:t>Colas de SQS</a:t>
            </a:r>
          </a:p>
          <a:p>
            <a:pPr marL="1200150" lvl="2" indent="-285750">
              <a:buFont typeface="Arial"/>
              <a:buChar char="•"/>
            </a:pPr>
            <a:r>
              <a:rPr lang="es-ES" sz="2000" dirty="0">
                <a:solidFill>
                  <a:srgbClr val="7F7F7F"/>
                </a:solidFill>
                <a:cs typeface="Calibri" panose="020F0502020204030204"/>
              </a:rPr>
              <a:t>Logs de </a:t>
            </a:r>
            <a:r>
              <a:rPr lang="es-ES" sz="2000" dirty="0" err="1">
                <a:solidFill>
                  <a:srgbClr val="7F7F7F"/>
                </a:solidFill>
                <a:cs typeface="Calibri" panose="020F0502020204030204"/>
              </a:rPr>
              <a:t>CloudWatch</a:t>
            </a:r>
          </a:p>
          <a:p>
            <a:pPr marL="1200150" lvl="2" indent="-285750">
              <a:buFont typeface="Arial"/>
              <a:buChar char="•"/>
            </a:pPr>
            <a:r>
              <a:rPr lang="es-ES" sz="2000" dirty="0">
                <a:solidFill>
                  <a:srgbClr val="7F7F7F"/>
                </a:solidFill>
                <a:cs typeface="Calibri" panose="020F0502020204030204"/>
              </a:rPr>
              <a:t>Costes estimados de los servicios de AWS</a:t>
            </a:r>
          </a:p>
        </p:txBody>
      </p:sp>
    </p:spTree>
    <p:extLst>
      <p:ext uri="{BB962C8B-B14F-4D97-AF65-F5344CB8AC3E}">
        <p14:creationId xmlns:p14="http://schemas.microsoft.com/office/powerpoint/2010/main" val="124451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podemos hacer con AWS </a:t>
            </a:r>
            <a:r>
              <a:rPr lang="es-ES" dirty="0" err="1">
                <a:cs typeface="Calibri Light"/>
              </a:rPr>
              <a:t>Cloudwatch</a:t>
            </a:r>
            <a:r>
              <a:rPr lang="es-ES" dirty="0">
                <a:cs typeface="Calibri Light"/>
              </a:rPr>
              <a:t>?</a:t>
            </a:r>
          </a:p>
        </p:txBody>
      </p:sp>
      <p:pic>
        <p:nvPicPr>
          <p:cNvPr id="7" name="Imagen 7">
            <a:extLst>
              <a:ext uri="{FF2B5EF4-FFF2-40B4-BE49-F238E27FC236}">
                <a16:creationId xmlns:a16="http://schemas.microsoft.com/office/drawing/2014/main" id="{9E13036F-ED34-478A-AB39-B2C9F25C1AA1}"/>
              </a:ext>
            </a:extLst>
          </p:cNvPr>
          <p:cNvPicPr>
            <a:picLocks noGrp="1" noChangeAspect="1"/>
          </p:cNvPicPr>
          <p:nvPr>
            <p:ph idx="1"/>
          </p:nvPr>
        </p:nvPicPr>
        <p:blipFill>
          <a:blip r:embed="rId2"/>
          <a:stretch>
            <a:fillRect/>
          </a:stretch>
        </p:blipFill>
        <p:spPr>
          <a:xfrm>
            <a:off x="2088698" y="1726272"/>
            <a:ext cx="5334000" cy="3743325"/>
          </a:xfrm>
          <a:prstGeom prst="rect">
            <a:avLst/>
          </a:prstGeom>
        </p:spPr>
      </p:pic>
    </p:spTree>
    <p:extLst>
      <p:ext uri="{BB962C8B-B14F-4D97-AF65-F5344CB8AC3E}">
        <p14:creationId xmlns:p14="http://schemas.microsoft.com/office/powerpoint/2010/main" val="172237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Características de AWS </a:t>
            </a:r>
            <a:r>
              <a:rPr lang="es-ES" dirty="0" err="1">
                <a:cs typeface="Calibri Light"/>
              </a:rPr>
              <a:t>Cloudwatch</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fontScale="92500" lnSpcReduction="10000"/>
          </a:bodyPr>
          <a:lstStyle/>
          <a:p>
            <a:r>
              <a:rPr lang="es-ES" dirty="0">
                <a:cs typeface="Calibri"/>
              </a:rPr>
              <a:t>Los Logs de </a:t>
            </a:r>
            <a:r>
              <a:rPr lang="es-ES" dirty="0" err="1">
                <a:cs typeface="Calibri"/>
              </a:rPr>
              <a:t>CloudWatch</a:t>
            </a:r>
            <a:r>
              <a:rPr lang="es-ES" dirty="0">
                <a:cs typeface="Calibri"/>
              </a:rPr>
              <a:t> se almacenan por tiempo ilimitado por defecto.</a:t>
            </a:r>
            <a:endParaRPr lang="es-ES" dirty="0"/>
          </a:p>
          <a:p>
            <a:endParaRPr lang="es-ES" dirty="0">
              <a:cs typeface="Calibri"/>
            </a:endParaRPr>
          </a:p>
          <a:p>
            <a:r>
              <a:rPr lang="es-ES" dirty="0">
                <a:cs typeface="Calibri"/>
              </a:rPr>
              <a:t>Podemos obtener métricas de EC2 y de ELB aunque la instancia haya terminado</a:t>
            </a:r>
          </a:p>
          <a:p>
            <a:endParaRPr lang="es-ES" dirty="0">
              <a:cs typeface="Calibri"/>
            </a:endParaRPr>
          </a:p>
          <a:p>
            <a:r>
              <a:rPr lang="es-ES" dirty="0">
                <a:cs typeface="Calibri"/>
              </a:rPr>
              <a:t>La granularidad de las métricas depende de cada servicio. Normalmente son de 1 minuto, pero hay de 3 y 5 dependiendo del servicio. Para todos, la mínima configurable es de 1 minuto</a:t>
            </a:r>
          </a:p>
          <a:p>
            <a:endParaRPr lang="es-ES" dirty="0">
              <a:cs typeface="Calibri"/>
            </a:endParaRPr>
          </a:p>
          <a:p>
            <a:r>
              <a:rPr lang="es-ES" dirty="0">
                <a:cs typeface="Calibri"/>
              </a:rPr>
              <a:t>Podemos usar </a:t>
            </a:r>
            <a:r>
              <a:rPr lang="es-ES" dirty="0" err="1">
                <a:cs typeface="Calibri"/>
              </a:rPr>
              <a:t>CloudWatch</a:t>
            </a:r>
            <a:r>
              <a:rPr lang="es-ES" dirty="0">
                <a:cs typeface="Calibri"/>
              </a:rPr>
              <a:t> en nuestra infraestructura instalando el agente de </a:t>
            </a:r>
            <a:r>
              <a:rPr lang="es-ES" dirty="0" err="1">
                <a:cs typeface="Calibri"/>
              </a:rPr>
              <a:t>CloudWatch</a:t>
            </a:r>
            <a:r>
              <a:rPr lang="es-ES" dirty="0">
                <a:cs typeface="Calibri"/>
              </a:rPr>
              <a:t> y SSM</a:t>
            </a:r>
          </a:p>
          <a:p>
            <a:pPr lvl="1">
              <a:lnSpc>
                <a:spcPct val="150000"/>
              </a:lnSpc>
            </a:pPr>
            <a:endParaRPr lang="es-ES" dirty="0">
              <a:cs typeface="Calibri"/>
            </a:endParaRPr>
          </a:p>
          <a:p>
            <a:pPr marL="457200" lvl="1" indent="0">
              <a:lnSpc>
                <a:spcPct val="150000"/>
              </a:lnSpc>
              <a:buNone/>
            </a:pPr>
            <a:endParaRPr lang="es-ES" dirty="0">
              <a:cs typeface="Calibri"/>
            </a:endParaRPr>
          </a:p>
          <a:p>
            <a:pPr lvl="1">
              <a:lnSpc>
                <a:spcPct val="150000"/>
              </a:lnSpc>
            </a:pPr>
            <a:endParaRPr lang="es-ES" dirty="0">
              <a:cs typeface="Calibri"/>
            </a:endParaRPr>
          </a:p>
        </p:txBody>
      </p:sp>
    </p:spTree>
    <p:extLst>
      <p:ext uri="{BB962C8B-B14F-4D97-AF65-F5344CB8AC3E}">
        <p14:creationId xmlns:p14="http://schemas.microsoft.com/office/powerpoint/2010/main" val="78791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a:t>
            </a:r>
            <a:r>
              <a:rPr lang="es-ES" dirty="0" err="1">
                <a:cs typeface="Calibri Light"/>
              </a:rPr>
              <a:t>Cloudwatch</a:t>
            </a:r>
            <a:r>
              <a:rPr lang="es-ES" dirty="0">
                <a:cs typeface="Calibri Light"/>
              </a:rPr>
              <a:t> y EC2</a:t>
            </a:r>
            <a:endParaRPr lang="es-ES" dirty="0" err="1">
              <a:cs typeface="Calibri Light"/>
            </a:endParaRP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lnSpcReduction="10000"/>
          </a:bodyPr>
          <a:lstStyle/>
          <a:p>
            <a:r>
              <a:rPr lang="es-ES" dirty="0">
                <a:cs typeface="Calibri"/>
              </a:rPr>
              <a:t>Métricas por defecto a nivel de Host en EC2</a:t>
            </a:r>
          </a:p>
          <a:p>
            <a:pPr lvl="1">
              <a:lnSpc>
                <a:spcPct val="150000"/>
              </a:lnSpc>
            </a:pPr>
            <a:r>
              <a:rPr lang="es-ES" dirty="0">
                <a:cs typeface="Calibri"/>
              </a:rPr>
              <a:t>CPU</a:t>
            </a:r>
          </a:p>
          <a:p>
            <a:pPr lvl="1">
              <a:lnSpc>
                <a:spcPct val="150000"/>
              </a:lnSpc>
            </a:pPr>
            <a:r>
              <a:rPr lang="es-ES" dirty="0">
                <a:cs typeface="Calibri"/>
              </a:rPr>
              <a:t>Network</a:t>
            </a:r>
          </a:p>
          <a:p>
            <a:pPr lvl="1">
              <a:lnSpc>
                <a:spcPct val="150000"/>
              </a:lnSpc>
            </a:pPr>
            <a:r>
              <a:rPr lang="es-ES" dirty="0">
                <a:cs typeface="Calibri"/>
              </a:rPr>
              <a:t>Disk</a:t>
            </a:r>
          </a:p>
          <a:p>
            <a:pPr lvl="1">
              <a:lnSpc>
                <a:spcPct val="150000"/>
              </a:lnSpc>
            </a:pPr>
            <a:r>
              <a:rPr lang="es-ES" dirty="0">
                <a:cs typeface="Calibri"/>
              </a:rPr>
              <a:t>Status </a:t>
            </a:r>
            <a:r>
              <a:rPr lang="es-ES" dirty="0" err="1">
                <a:cs typeface="Calibri"/>
              </a:rPr>
              <a:t>Check</a:t>
            </a:r>
          </a:p>
          <a:p>
            <a:pPr lvl="1">
              <a:lnSpc>
                <a:spcPct val="150000"/>
              </a:lnSpc>
            </a:pPr>
            <a:endParaRPr lang="es-ES" dirty="0">
              <a:cs typeface="Calibri"/>
            </a:endParaRPr>
          </a:p>
          <a:p>
            <a:pPr marL="457200" lvl="1" indent="0">
              <a:lnSpc>
                <a:spcPct val="150000"/>
              </a:lnSpc>
              <a:buNone/>
            </a:pPr>
            <a:r>
              <a:rPr lang="es-ES" dirty="0">
                <a:cs typeface="Calibri"/>
              </a:rPr>
              <a:t>Por defecto la monitorización se realiza en intervalos de 5 minutos. Si lo configuramos con más detalle, los intervalos son de 1 minuto</a:t>
            </a:r>
          </a:p>
          <a:p>
            <a:pPr lvl="1">
              <a:lnSpc>
                <a:spcPct val="150000"/>
              </a:lnSpc>
            </a:pPr>
            <a:endParaRPr lang="es-ES" dirty="0">
              <a:cs typeface="Calibri"/>
            </a:endParaRPr>
          </a:p>
        </p:txBody>
      </p:sp>
    </p:spTree>
    <p:extLst>
      <p:ext uri="{BB962C8B-B14F-4D97-AF65-F5344CB8AC3E}">
        <p14:creationId xmlns:p14="http://schemas.microsoft.com/office/powerpoint/2010/main" val="33132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Alarmas en AWS </a:t>
            </a:r>
            <a:r>
              <a:rPr lang="es-ES" dirty="0" err="1">
                <a:cs typeface="Calibri Light"/>
              </a:rPr>
              <a:t>Cloudwatch</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r>
              <a:rPr lang="es-ES" dirty="0">
                <a:cs typeface="Calibri"/>
              </a:rPr>
              <a:t>Podemos crear alarmas para monitorizar cualquier métrica de AWS </a:t>
            </a:r>
            <a:r>
              <a:rPr lang="es-ES" dirty="0" err="1">
                <a:cs typeface="Calibri"/>
              </a:rPr>
              <a:t>CloudWatch</a:t>
            </a:r>
          </a:p>
          <a:p>
            <a:endParaRPr lang="es-ES" dirty="0">
              <a:cs typeface="Calibri"/>
            </a:endParaRPr>
          </a:p>
          <a:p>
            <a:r>
              <a:rPr lang="es-ES" dirty="0">
                <a:cs typeface="Calibri"/>
              </a:rPr>
              <a:t>Entre algunas de las alarmas comunes se encuentran alarmas en base a la utilización de la CPU, latencia de los balanceadores de carga o costes de nuestros servicios</a:t>
            </a:r>
          </a:p>
          <a:p>
            <a:endParaRPr lang="es-ES" dirty="0">
              <a:cs typeface="Calibri"/>
            </a:endParaRPr>
          </a:p>
          <a:p>
            <a:r>
              <a:rPr lang="es-ES" dirty="0">
                <a:cs typeface="Calibri"/>
              </a:rPr>
              <a:t>Podemos definir límites para dichas alarmas y acciones que se han de realizar cuando las alarmas se activen</a:t>
            </a:r>
          </a:p>
          <a:p>
            <a:endParaRPr lang="es-ES" dirty="0">
              <a:cs typeface="Calibri"/>
            </a:endParaRPr>
          </a:p>
          <a:p>
            <a:pPr lvl="1">
              <a:lnSpc>
                <a:spcPct val="150000"/>
              </a:lnSpc>
            </a:pPr>
            <a:endParaRPr lang="es-ES" dirty="0">
              <a:cs typeface="Calibri"/>
            </a:endParaRPr>
          </a:p>
        </p:txBody>
      </p:sp>
    </p:spTree>
    <p:extLst>
      <p:ext uri="{BB962C8B-B14F-4D97-AF65-F5344CB8AC3E}">
        <p14:creationId xmlns:p14="http://schemas.microsoft.com/office/powerpoint/2010/main" val="213345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Alarmas en AWS </a:t>
            </a:r>
            <a:r>
              <a:rPr lang="es-ES" dirty="0" err="1">
                <a:cs typeface="Calibri Light"/>
              </a:rPr>
              <a:t>Cloudwatch</a:t>
            </a:r>
          </a:p>
        </p:txBody>
      </p:sp>
      <p:pic>
        <p:nvPicPr>
          <p:cNvPr id="6" name="Imagen 6" descr="Imagen que contiene captura de pantalla&#10;&#10;Descripción generada con confianza alta">
            <a:extLst>
              <a:ext uri="{FF2B5EF4-FFF2-40B4-BE49-F238E27FC236}">
                <a16:creationId xmlns:a16="http://schemas.microsoft.com/office/drawing/2014/main" id="{7AD99184-F286-4040-8EBE-AC57D5ACB2CC}"/>
              </a:ext>
            </a:extLst>
          </p:cNvPr>
          <p:cNvPicPr>
            <a:picLocks noGrp="1" noChangeAspect="1"/>
          </p:cNvPicPr>
          <p:nvPr>
            <p:ph idx="1"/>
          </p:nvPr>
        </p:nvPicPr>
        <p:blipFill>
          <a:blip r:embed="rId3"/>
          <a:stretch>
            <a:fillRect/>
          </a:stretch>
        </p:blipFill>
        <p:spPr>
          <a:xfrm>
            <a:off x="1879148" y="1764372"/>
            <a:ext cx="5753100" cy="3667125"/>
          </a:xfrm>
          <a:prstGeom prst="rect">
            <a:avLst/>
          </a:prstGeom>
        </p:spPr>
      </p:pic>
    </p:spTree>
    <p:extLst>
      <p:ext uri="{BB962C8B-B14F-4D97-AF65-F5344CB8AC3E}">
        <p14:creationId xmlns:p14="http://schemas.microsoft.com/office/powerpoint/2010/main" val="42211097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260</TotalTime>
  <Words>380</Words>
  <Application>Microsoft Office PowerPoint</Application>
  <PresentationFormat>On-screen Show (4:3)</PresentationFormat>
  <Paragraphs>96</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Helvetica Light</vt:lpstr>
      <vt:lpstr>Tema de Office</vt:lpstr>
      <vt:lpstr>Monitorización de infraestructura en AWS (CloudWatch)</vt:lpstr>
      <vt:lpstr>Índice</vt:lpstr>
      <vt:lpstr>¿Qué es AWS CloudWatch?</vt:lpstr>
      <vt:lpstr>¿Qué podemos hacer con AWS CloudWatch?</vt:lpstr>
      <vt:lpstr>¿Qué podemos hacer con AWS Cloudwatch?</vt:lpstr>
      <vt:lpstr>Características de AWS Cloudwatch</vt:lpstr>
      <vt:lpstr>AWS Cloudwatch y EC2</vt:lpstr>
      <vt:lpstr>Alarmas en AWS Cloudwatch</vt:lpstr>
      <vt:lpstr>Alarmas en AWS Cloudwatch</vt:lpstr>
      <vt:lpstr>¿Cuál es la mejor manera de aprender sobre AWS Cloudwatch?</vt:lpstr>
      <vt:lpstr>Lab  - AWS Cloudwatch</vt:lpstr>
      <vt:lpstr>Consejos  - CloudWatch</vt:lpstr>
      <vt:lpstr>Importante  - CloudWatch</vt:lpstr>
      <vt:lpstr>Resumen</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1389</cp:revision>
  <dcterms:created xsi:type="dcterms:W3CDTF">2017-01-02T18:31:04Z</dcterms:created>
  <dcterms:modified xsi:type="dcterms:W3CDTF">2019-01-30T16:52:27Z</dcterms:modified>
</cp:coreProperties>
</file>