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80" r:id="rId4"/>
    <p:sldId id="281" r:id="rId5"/>
    <p:sldId id="279" r:id="rId6"/>
    <p:sldId id="262"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806BDDA-C7CC-459D-8B42-E030D549B216}"/>
    <pc:docChg chg="modSld">
      <pc:chgData name="" userId="" providerId="" clId="Web-{8806BDDA-C7CC-459D-8B42-E030D549B216}" dt="2019-01-18T18:16:19.855" v="12" actId="14100"/>
      <pc:docMkLst>
        <pc:docMk/>
      </pc:docMkLst>
      <pc:sldChg chg="addSp delSp modSp">
        <pc:chgData name="" userId="" providerId="" clId="Web-{8806BDDA-C7CC-459D-8B42-E030D549B216}" dt="2019-01-18T18:16:19.855" v="12" actId="14100"/>
        <pc:sldMkLst>
          <pc:docMk/>
          <pc:sldMk cId="1264337214" sldId="311"/>
        </pc:sldMkLst>
        <pc:spChg chg="del">
          <ac:chgData name="" userId="" providerId="" clId="Web-{8806BDDA-C7CC-459D-8B42-E030D549B216}" dt="2019-01-18T18:15:45.823" v="4"/>
          <ac:spMkLst>
            <pc:docMk/>
            <pc:sldMk cId="1264337214" sldId="311"/>
            <ac:spMk id="2" creationId="{BDB1E94C-521E-4BFE-AE46-0181A77CE599}"/>
          </ac:spMkLst>
        </pc:spChg>
        <pc:spChg chg="add del mod">
          <ac:chgData name="" userId="" providerId="" clId="Web-{8806BDDA-C7CC-459D-8B42-E030D549B216}" dt="2019-01-18T18:15:49.401" v="5"/>
          <ac:spMkLst>
            <pc:docMk/>
            <pc:sldMk cId="1264337214" sldId="311"/>
            <ac:spMk id="5" creationId="{43AB7386-81B6-44AB-842D-BE400EE54F6F}"/>
          </ac:spMkLst>
        </pc:spChg>
        <pc:picChg chg="del mod">
          <ac:chgData name="" userId="" providerId="" clId="Web-{8806BDDA-C7CC-459D-8B42-E030D549B216}" dt="2019-01-18T18:15:40.511" v="3"/>
          <ac:picMkLst>
            <pc:docMk/>
            <pc:sldMk cId="1264337214" sldId="311"/>
            <ac:picMk id="3" creationId="{D3FCC003-8FA3-4A18-BC40-DBA6837A6281}"/>
          </ac:picMkLst>
        </pc:picChg>
        <pc:picChg chg="add mod">
          <ac:chgData name="" userId="" providerId="" clId="Web-{8806BDDA-C7CC-459D-8B42-E030D549B216}" dt="2019-01-18T18:16:19.855" v="12" actId="14100"/>
          <ac:picMkLst>
            <pc:docMk/>
            <pc:sldMk cId="1264337214" sldId="311"/>
            <ac:picMk id="6" creationId="{DF0E006A-B401-4A3F-9271-1535A16FEB81}"/>
          </ac:picMkLst>
        </pc:picChg>
      </pc:sldChg>
    </pc:docChg>
  </pc:docChgLst>
  <pc:docChgLst>
    <pc:chgData clId="Web-{E5DD48EE-0B7E-4B06-B1E2-E99CAB8F8C8B}"/>
    <pc:docChg chg="addSld modSld">
      <pc:chgData name="" userId="" providerId="" clId="Web-{E5DD48EE-0B7E-4B06-B1E2-E99CAB8F8C8B}" dt="2019-01-29T17:55:27.771" v="29" actId="20577"/>
      <pc:docMkLst>
        <pc:docMk/>
      </pc:docMkLst>
      <pc:sldChg chg="addSp delSp modSp">
        <pc:chgData name="" userId="" providerId="" clId="Web-{E5DD48EE-0B7E-4B06-B1E2-E99CAB8F8C8B}" dt="2019-01-29T17:55:27.068" v="27" actId="20577"/>
        <pc:sldMkLst>
          <pc:docMk/>
          <pc:sldMk cId="0" sldId="258"/>
        </pc:sldMkLst>
        <pc:spChg chg="mod">
          <ac:chgData name="" userId="" providerId="" clId="Web-{E5DD48EE-0B7E-4B06-B1E2-E99CAB8F8C8B}" dt="2019-01-29T17:55:27.068" v="27" actId="20577"/>
          <ac:spMkLst>
            <pc:docMk/>
            <pc:sldMk cId="0" sldId="258"/>
            <ac:spMk id="3" creationId="{00000000-0000-0000-0000-000000000000}"/>
          </ac:spMkLst>
        </pc:spChg>
        <pc:picChg chg="add del mod">
          <ac:chgData name="" userId="" providerId="" clId="Web-{E5DD48EE-0B7E-4B06-B1E2-E99CAB8F8C8B}" dt="2019-01-29T17:52:24.177" v="7"/>
          <ac:picMkLst>
            <pc:docMk/>
            <pc:sldMk cId="0" sldId="258"/>
            <ac:picMk id="4" creationId="{67F9C6FD-A973-4054-8DE5-53DCF09F4BAA}"/>
          </ac:picMkLst>
        </pc:picChg>
      </pc:sldChg>
      <pc:sldChg chg="addSp delSp modSp add replId">
        <pc:chgData name="" userId="" providerId="" clId="Web-{E5DD48EE-0B7E-4B06-B1E2-E99CAB8F8C8B}" dt="2019-01-29T17:55:24.162" v="26" actId="20577"/>
        <pc:sldMkLst>
          <pc:docMk/>
          <pc:sldMk cId="1449574958" sldId="280"/>
        </pc:sldMkLst>
        <pc:spChg chg="mod">
          <ac:chgData name="" userId="" providerId="" clId="Web-{E5DD48EE-0B7E-4B06-B1E2-E99CAB8F8C8B}" dt="2019-01-29T17:55:24.162" v="26" actId="20577"/>
          <ac:spMkLst>
            <pc:docMk/>
            <pc:sldMk cId="1449574958" sldId="280"/>
            <ac:spMk id="2" creationId="{00000000-0000-0000-0000-000000000000}"/>
          </ac:spMkLst>
        </pc:spChg>
        <pc:spChg chg="del">
          <ac:chgData name="" userId="" providerId="" clId="Web-{E5DD48EE-0B7E-4B06-B1E2-E99CAB8F8C8B}" dt="2019-01-29T17:52:34.114" v="14"/>
          <ac:spMkLst>
            <pc:docMk/>
            <pc:sldMk cId="1449574958" sldId="280"/>
            <ac:spMk id="3" creationId="{00000000-0000-0000-0000-000000000000}"/>
          </ac:spMkLst>
        </pc:spChg>
        <pc:spChg chg="add del mod">
          <ac:chgData name="" userId="" providerId="" clId="Web-{E5DD48EE-0B7E-4B06-B1E2-E99CAB8F8C8B}" dt="2019-01-29T17:52:39.099" v="15"/>
          <ac:spMkLst>
            <pc:docMk/>
            <pc:sldMk cId="1449574958" sldId="280"/>
            <ac:spMk id="5" creationId="{8F8F31E4-D5DB-485C-93D1-08F3C9209642}"/>
          </ac:spMkLst>
        </pc:spChg>
        <pc:picChg chg="add mod ord">
          <ac:chgData name="" userId="" providerId="" clId="Web-{E5DD48EE-0B7E-4B06-B1E2-E99CAB8F8C8B}" dt="2019-01-29T17:52:39.099" v="15"/>
          <ac:picMkLst>
            <pc:docMk/>
            <pc:sldMk cId="1449574958" sldId="280"/>
            <ac:picMk id="6" creationId="{16BF56CC-72E6-4D95-8988-2295DEFECBD9}"/>
          </ac:picMkLst>
        </pc:pic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CBE630A7-ED11-43D6-B396-3A9540191D4A}"/>
    <pc:docChg chg="modSld">
      <pc:chgData name="" userId="" providerId="" clId="Web-{CBE630A7-ED11-43D6-B396-3A9540191D4A}" dt="2019-01-23T17:00:02.012" v="4" actId="1076"/>
      <pc:docMkLst>
        <pc:docMk/>
      </pc:docMkLst>
      <pc:sldChg chg="addSp delSp modSp">
        <pc:chgData name="" userId="" providerId="" clId="Web-{CBE630A7-ED11-43D6-B396-3A9540191D4A}" dt="2019-01-23T17:00:02.012" v="4" actId="1076"/>
        <pc:sldMkLst>
          <pc:docMk/>
          <pc:sldMk cId="0" sldId="256"/>
        </pc:sldMkLst>
        <pc:picChg chg="del">
          <ac:chgData name="" userId="" providerId="" clId="Web-{CBE630A7-ED11-43D6-B396-3A9540191D4A}" dt="2019-01-23T16:59:57.074" v="1"/>
          <ac:picMkLst>
            <pc:docMk/>
            <pc:sldMk cId="0" sldId="256"/>
            <ac:picMk id="3" creationId="{B336846D-159C-46AA-AD28-1995FE8A7719}"/>
          </ac:picMkLst>
        </pc:picChg>
        <pc:picChg chg="add mod">
          <ac:chgData name="" userId="" providerId="" clId="Web-{CBE630A7-ED11-43D6-B396-3A9540191D4A}" dt="2019-01-23T17:00:02.012" v="4" actId="1076"/>
          <ac:picMkLst>
            <pc:docMk/>
            <pc:sldMk cId="0" sldId="256"/>
            <ac:picMk id="4" creationId="{E4551F62-BB09-4975-B2BF-B7D8268CDD9A}"/>
          </ac:picMkLst>
        </pc:pic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docChgLst>
    <pc:chgData clId="Web-{61F07FFA-3A93-4816-A57A-8CFA6F9840B1}"/>
    <pc:docChg chg="modSld">
      <pc:chgData name="" userId="" providerId="" clId="Web-{61F07FFA-3A93-4816-A57A-8CFA6F9840B1}" dt="2019-01-22T18:56:21.071" v="61" actId="20577"/>
      <pc:docMkLst>
        <pc:docMk/>
      </pc:docMkLst>
      <pc:sldChg chg="modSp">
        <pc:chgData name="" userId="" providerId="" clId="Web-{61F07FFA-3A93-4816-A57A-8CFA6F9840B1}" dt="2019-01-22T18:56:21.055" v="60" actId="20577"/>
        <pc:sldMkLst>
          <pc:docMk/>
          <pc:sldMk cId="641523535" sldId="284"/>
        </pc:sldMkLst>
        <pc:spChg chg="mod">
          <ac:chgData name="" userId="" providerId="" clId="Web-{61F07FFA-3A93-4816-A57A-8CFA6F9840B1}" dt="2019-01-22T18:56:21.055" v="60" actId="20577"/>
          <ac:spMkLst>
            <pc:docMk/>
            <pc:sldMk cId="641523535" sldId="284"/>
            <ac:spMk id="7" creationId="{8B6BBDF3-4421-4170-B142-57172379E367}"/>
          </ac:spMkLst>
        </pc:sp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65E7D524-7AAE-45EA-80FC-7F110BEAEC6C}"/>
    <pc:docChg chg="modSld">
      <pc:chgData name="" userId="" providerId="" clId="Web-{65E7D524-7AAE-45EA-80FC-7F110BEAEC6C}" dt="2019-01-23T17:08:29.656" v="56" actId="20577"/>
      <pc:docMkLst>
        <pc:docMk/>
      </pc:docMkLst>
      <pc:sldChg chg="modSp">
        <pc:chgData name="" userId="" providerId="" clId="Web-{65E7D524-7AAE-45EA-80FC-7F110BEAEC6C}" dt="2019-01-23T17:07:28.575" v="10" actId="20577"/>
        <pc:sldMkLst>
          <pc:docMk/>
          <pc:sldMk cId="0" sldId="258"/>
        </pc:sldMkLst>
        <pc:spChg chg="mod">
          <ac:chgData name="" userId="" providerId="" clId="Web-{65E7D524-7AAE-45EA-80FC-7F110BEAEC6C}" dt="2019-01-23T17:07:28.575" v="10" actId="20577"/>
          <ac:spMkLst>
            <pc:docMk/>
            <pc:sldMk cId="0" sldId="258"/>
            <ac:spMk id="3" creationId="{00000000-0000-0000-0000-000000000000}"/>
          </ac:spMkLst>
        </pc:spChg>
      </pc:sldChg>
      <pc:sldChg chg="modSp">
        <pc:chgData name="" userId="" providerId="" clId="Web-{65E7D524-7AAE-45EA-80FC-7F110BEAEC6C}" dt="2019-01-23T17:08:01.701" v="34" actId="20577"/>
        <pc:sldMkLst>
          <pc:docMk/>
          <pc:sldMk cId="787917642" sldId="280"/>
        </pc:sldMkLst>
        <pc:spChg chg="mod">
          <ac:chgData name="" userId="" providerId="" clId="Web-{65E7D524-7AAE-45EA-80FC-7F110BEAEC6C}" dt="2019-01-23T17:08:01.701" v="34" actId="20577"/>
          <ac:spMkLst>
            <pc:docMk/>
            <pc:sldMk cId="787917642" sldId="280"/>
            <ac:spMk id="3" creationId="{072C7A5F-E3ED-4685-A9F1-794B417A480C}"/>
          </ac:spMkLst>
        </pc:spChg>
      </pc:sldChg>
      <pc:sldChg chg="modSp">
        <pc:chgData name="" userId="" providerId="" clId="Web-{65E7D524-7AAE-45EA-80FC-7F110BEAEC6C}" dt="2019-01-23T17:08:29.656" v="55" actId="20577"/>
        <pc:sldMkLst>
          <pc:docMk/>
          <pc:sldMk cId="3757662443" sldId="283"/>
        </pc:sldMkLst>
        <pc:spChg chg="mod">
          <ac:chgData name="" userId="" providerId="" clId="Web-{65E7D524-7AAE-45EA-80FC-7F110BEAEC6C}" dt="2019-01-23T17:08:29.656" v="55" actId="20577"/>
          <ac:spMkLst>
            <pc:docMk/>
            <pc:sldMk cId="3757662443" sldId="283"/>
            <ac:spMk id="3" creationId="{FB21D40C-B884-4F4D-9C06-E69D28A99F0D}"/>
          </ac:spMkLst>
        </pc:spChg>
      </pc:sldChg>
      <pc:sldChg chg="modSp">
        <pc:chgData name="" userId="" providerId="" clId="Web-{65E7D524-7AAE-45EA-80FC-7F110BEAEC6C}" dt="2019-01-23T17:08:13.890" v="43" actId="20577"/>
        <pc:sldMkLst>
          <pc:docMk/>
          <pc:sldMk cId="641523535" sldId="284"/>
        </pc:sldMkLst>
        <pc:spChg chg="mod">
          <ac:chgData name="" userId="" providerId="" clId="Web-{65E7D524-7AAE-45EA-80FC-7F110BEAEC6C}" dt="2019-01-23T17:08:13.890" v="43" actId="20577"/>
          <ac:spMkLst>
            <pc:docMk/>
            <pc:sldMk cId="641523535" sldId="284"/>
            <ac:spMk id="7" creationId="{8B6BBDF3-4421-4170-B142-57172379E367}"/>
          </ac:spMkLst>
        </pc:spChg>
      </pc:sldChg>
      <pc:sldChg chg="modSp">
        <pc:chgData name="" userId="" providerId="" clId="Web-{65E7D524-7AAE-45EA-80FC-7F110BEAEC6C}" dt="2019-01-23T17:07:36.701" v="14" actId="20577"/>
        <pc:sldMkLst>
          <pc:docMk/>
          <pc:sldMk cId="2605430471" sldId="300"/>
        </pc:sldMkLst>
        <pc:spChg chg="mod">
          <ac:chgData name="" userId="" providerId="" clId="Web-{65E7D524-7AAE-45EA-80FC-7F110BEAEC6C}" dt="2019-01-23T17:07:31.920" v="13" actId="20577"/>
          <ac:spMkLst>
            <pc:docMk/>
            <pc:sldMk cId="2605430471" sldId="300"/>
            <ac:spMk id="2" creationId="{BDB1E94C-521E-4BFE-AE46-0181A77CE599}"/>
          </ac:spMkLst>
        </pc:spChg>
        <pc:spChg chg="mod">
          <ac:chgData name="" userId="" providerId="" clId="Web-{65E7D524-7AAE-45EA-80FC-7F110BEAEC6C}" dt="2019-01-23T17:07:36.701" v="14" actId="20577"/>
          <ac:spMkLst>
            <pc:docMk/>
            <pc:sldMk cId="2605430471" sldId="300"/>
            <ac:spMk id="3" creationId="{072C7A5F-E3ED-4685-A9F1-794B417A480C}"/>
          </ac:spMkLst>
        </pc:spChg>
      </pc:sldChg>
      <pc:sldChg chg="modSp">
        <pc:chgData name="" userId="" providerId="" clId="Web-{65E7D524-7AAE-45EA-80FC-7F110BEAEC6C}" dt="2019-01-23T17:07:46.201" v="22" actId="20577"/>
        <pc:sldMkLst>
          <pc:docMk/>
          <pc:sldMk cId="1244513752" sldId="308"/>
        </pc:sldMkLst>
        <pc:spChg chg="mod">
          <ac:chgData name="" userId="" providerId="" clId="Web-{65E7D524-7AAE-45EA-80FC-7F110BEAEC6C}" dt="2019-01-23T17:07:39.607" v="17" actId="20577"/>
          <ac:spMkLst>
            <pc:docMk/>
            <pc:sldMk cId="1244513752" sldId="308"/>
            <ac:spMk id="2" creationId="{BDB1E94C-521E-4BFE-AE46-0181A77CE599}"/>
          </ac:spMkLst>
        </pc:spChg>
        <pc:spChg chg="mod">
          <ac:chgData name="" userId="" providerId="" clId="Web-{65E7D524-7AAE-45EA-80FC-7F110BEAEC6C}" dt="2019-01-23T17:07:46.201" v="22" actId="20577"/>
          <ac:spMkLst>
            <pc:docMk/>
            <pc:sldMk cId="1244513752" sldId="308"/>
            <ac:spMk id="4" creationId="{1B4B21FC-3AB6-4D10-B58C-4AFA99EF0038}"/>
          </ac:spMkLst>
        </pc:spChg>
      </pc:sldChg>
      <pc:sldChg chg="modSp">
        <pc:chgData name="" userId="" providerId="" clId="Web-{65E7D524-7AAE-45EA-80FC-7F110BEAEC6C}" dt="2019-01-23T17:08:06.014" v="38" actId="20577"/>
        <pc:sldMkLst>
          <pc:docMk/>
          <pc:sldMk cId="2133452073" sldId="313"/>
        </pc:sldMkLst>
        <pc:spChg chg="mod">
          <ac:chgData name="" userId="" providerId="" clId="Web-{65E7D524-7AAE-45EA-80FC-7F110BEAEC6C}" dt="2019-01-23T17:08:06.014" v="38" actId="20577"/>
          <ac:spMkLst>
            <pc:docMk/>
            <pc:sldMk cId="2133452073" sldId="313"/>
            <ac:spMk id="3" creationId="{072C7A5F-E3ED-4685-A9F1-794B417A480C}"/>
          </ac:spMkLst>
        </pc:spChg>
      </pc:sldChg>
    </pc:docChg>
  </pc:docChgLst>
  <pc:docChgLst>
    <pc:chgData clId="Web-{297A9587-F5E9-48BB-B938-022F17580815}"/>
    <pc:docChg chg="delSld modSld">
      <pc:chgData name="" userId="" providerId="" clId="Web-{297A9587-F5E9-48BB-B938-022F17580815}" dt="2019-01-29T17:05:34.511" v="54"/>
      <pc:docMkLst>
        <pc:docMk/>
      </pc:docMkLst>
      <pc:sldChg chg="delSp modSp">
        <pc:chgData name="" userId="" providerId="" clId="Web-{297A9587-F5E9-48BB-B938-022F17580815}" dt="2019-01-29T17:04:14.838" v="3" actId="20577"/>
        <pc:sldMkLst>
          <pc:docMk/>
          <pc:sldMk cId="0" sldId="256"/>
        </pc:sldMkLst>
        <pc:spChg chg="mod">
          <ac:chgData name="" userId="" providerId="" clId="Web-{297A9587-F5E9-48BB-B938-022F17580815}" dt="2019-01-29T17:04:14.838" v="3" actId="20577"/>
          <ac:spMkLst>
            <pc:docMk/>
            <pc:sldMk cId="0" sldId="256"/>
            <ac:spMk id="2" creationId="{00000000-0000-0000-0000-000000000000}"/>
          </ac:spMkLst>
        </pc:spChg>
        <pc:picChg chg="del">
          <ac:chgData name="" userId="" providerId="" clId="Web-{297A9587-F5E9-48BB-B938-022F17580815}" dt="2019-01-29T17:04:05.713" v="0"/>
          <ac:picMkLst>
            <pc:docMk/>
            <pc:sldMk cId="0" sldId="256"/>
            <ac:picMk id="4" creationId="{E4551F62-BB09-4975-B2BF-B7D8268CDD9A}"/>
          </ac:picMkLst>
        </pc:picChg>
      </pc:sldChg>
      <pc:sldChg chg="modSp">
        <pc:chgData name="" userId="" providerId="" clId="Web-{297A9587-F5E9-48BB-B938-022F17580815}" dt="2019-01-29T17:05:06.479" v="36" actId="20577"/>
        <pc:sldMkLst>
          <pc:docMk/>
          <pc:sldMk cId="0" sldId="258"/>
        </pc:sldMkLst>
        <pc:spChg chg="mod">
          <ac:chgData name="" userId="" providerId="" clId="Web-{297A9587-F5E9-48BB-B938-022F17580815}" dt="2019-01-29T17:05:06.479" v="36" actId="20577"/>
          <ac:spMkLst>
            <pc:docMk/>
            <pc:sldMk cId="0" sldId="258"/>
            <ac:spMk id="3" creationId="{00000000-0000-0000-0000-000000000000}"/>
          </ac:spMkLst>
        </pc:spChg>
      </pc:sldChg>
      <pc:sldChg chg="del">
        <pc:chgData name="" userId="" providerId="" clId="Web-{297A9587-F5E9-48BB-B938-022F17580815}" dt="2019-01-29T17:05:28.729" v="51"/>
        <pc:sldMkLst>
          <pc:docMk/>
          <pc:sldMk cId="787917642" sldId="280"/>
        </pc:sldMkLst>
      </pc:sldChg>
      <pc:sldChg chg="del">
        <pc:chgData name="" userId="" providerId="" clId="Web-{297A9587-F5E9-48BB-B938-022F17580815}" dt="2019-01-29T17:05:28.729" v="47"/>
        <pc:sldMkLst>
          <pc:docMk/>
          <pc:sldMk cId="2619883902" sldId="282"/>
        </pc:sldMkLst>
      </pc:sldChg>
      <pc:sldChg chg="del">
        <pc:chgData name="" userId="" providerId="" clId="Web-{297A9587-F5E9-48BB-B938-022F17580815}" dt="2019-01-29T17:05:28.713" v="45"/>
        <pc:sldMkLst>
          <pc:docMk/>
          <pc:sldMk cId="3757662443" sldId="283"/>
        </pc:sldMkLst>
      </pc:sldChg>
      <pc:sldChg chg="del">
        <pc:chgData name="" userId="" providerId="" clId="Web-{297A9587-F5E9-48BB-B938-022F17580815}" dt="2019-01-29T17:05:28.729" v="46"/>
        <pc:sldMkLst>
          <pc:docMk/>
          <pc:sldMk cId="641523535" sldId="284"/>
        </pc:sldMkLst>
      </pc:sldChg>
      <pc:sldChg chg="addSp delSp modSp del">
        <pc:chgData name="" userId="" providerId="" clId="Web-{297A9587-F5E9-48BB-B938-022F17580815}" dt="2019-01-29T17:05:34.511" v="54"/>
        <pc:sldMkLst>
          <pc:docMk/>
          <pc:sldMk cId="2605430471" sldId="300"/>
        </pc:sldMkLst>
        <pc:spChg chg="mod">
          <ac:chgData name="" userId="" providerId="" clId="Web-{297A9587-F5E9-48BB-B938-022F17580815}" dt="2019-01-29T17:05:17.698" v="42" actId="20577"/>
          <ac:spMkLst>
            <pc:docMk/>
            <pc:sldMk cId="2605430471" sldId="300"/>
            <ac:spMk id="2" creationId="{BDB1E94C-521E-4BFE-AE46-0181A77CE599}"/>
          </ac:spMkLst>
        </pc:spChg>
        <pc:spChg chg="del">
          <ac:chgData name="" userId="" providerId="" clId="Web-{297A9587-F5E9-48BB-B938-022F17580815}" dt="2019-01-29T17:05:20.041" v="43"/>
          <ac:spMkLst>
            <pc:docMk/>
            <pc:sldMk cId="2605430471" sldId="300"/>
            <ac:spMk id="3" creationId="{072C7A5F-E3ED-4685-A9F1-794B417A480C}"/>
          </ac:spMkLst>
        </pc:spChg>
        <pc:spChg chg="add mod">
          <ac:chgData name="" userId="" providerId="" clId="Web-{297A9587-F5E9-48BB-B938-022F17580815}" dt="2019-01-29T17:05:20.041" v="43"/>
          <ac:spMkLst>
            <pc:docMk/>
            <pc:sldMk cId="2605430471" sldId="300"/>
            <ac:spMk id="6" creationId="{914B1E01-8D04-4AAC-97AD-F66B92C32926}"/>
          </ac:spMkLst>
        </pc:spChg>
        <pc:picChg chg="del">
          <ac:chgData name="" userId="" providerId="" clId="Web-{297A9587-F5E9-48BB-B938-022F17580815}" dt="2019-01-29T17:05:20.682" v="44"/>
          <ac:picMkLst>
            <pc:docMk/>
            <pc:sldMk cId="2605430471" sldId="300"/>
            <ac:picMk id="5" creationId="{AE1C552F-0D67-4DDA-AE90-3D71D02F03D6}"/>
          </ac:picMkLst>
        </pc:picChg>
      </pc:sldChg>
      <pc:sldChg chg="del">
        <pc:chgData name="" userId="" providerId="" clId="Web-{297A9587-F5E9-48BB-B938-022F17580815}" dt="2019-01-29T17:05:28.729" v="53"/>
        <pc:sldMkLst>
          <pc:docMk/>
          <pc:sldMk cId="1244513752" sldId="308"/>
        </pc:sldMkLst>
      </pc:sldChg>
      <pc:sldChg chg="del">
        <pc:chgData name="" userId="" providerId="" clId="Web-{297A9587-F5E9-48BB-B938-022F17580815}" dt="2019-01-29T17:05:28.729" v="50"/>
        <pc:sldMkLst>
          <pc:docMk/>
          <pc:sldMk cId="331324844" sldId="312"/>
        </pc:sldMkLst>
      </pc:sldChg>
      <pc:sldChg chg="del">
        <pc:chgData name="" userId="" providerId="" clId="Web-{297A9587-F5E9-48BB-B938-022F17580815}" dt="2019-01-29T17:05:28.729" v="49"/>
        <pc:sldMkLst>
          <pc:docMk/>
          <pc:sldMk cId="2133452073" sldId="313"/>
        </pc:sldMkLst>
      </pc:sldChg>
      <pc:sldChg chg="del">
        <pc:chgData name="" userId="" providerId="" clId="Web-{297A9587-F5E9-48BB-B938-022F17580815}" dt="2019-01-29T17:05:28.729" v="52"/>
        <pc:sldMkLst>
          <pc:docMk/>
          <pc:sldMk cId="1722376858" sldId="314"/>
        </pc:sldMkLst>
      </pc:sldChg>
      <pc:sldChg chg="del">
        <pc:chgData name="" userId="" providerId="" clId="Web-{297A9587-F5E9-48BB-B938-022F17580815}" dt="2019-01-29T17:05:28.729" v="48"/>
        <pc:sldMkLst>
          <pc:docMk/>
          <pc:sldMk cId="4221109751" sldId="315"/>
        </pc:sldMkLst>
      </pc:sldChg>
    </pc:docChg>
  </pc:docChgLst>
  <pc:docChgLst>
    <pc:chgData clId="Web-{26DCB96C-815F-40FD-BCD7-54D8BF30636D}"/>
    <pc:docChg chg="addSld delSld modSld sldOrd">
      <pc:chgData name="" userId="" providerId="" clId="Web-{26DCB96C-815F-40FD-BCD7-54D8BF30636D}" dt="2019-01-22T18:06:48.103" v="1247" actId="20577"/>
      <pc:docMkLst>
        <pc:docMk/>
      </pc:docMkLst>
      <pc:sldChg chg="modSp">
        <pc:chgData name="" userId="" providerId="" clId="Web-{26DCB96C-815F-40FD-BCD7-54D8BF30636D}" dt="2019-01-22T17:30:18.524" v="20" actId="20577"/>
        <pc:sldMkLst>
          <pc:docMk/>
          <pc:sldMk cId="0" sldId="256"/>
        </pc:sldMkLst>
        <pc:spChg chg="mod">
          <ac:chgData name="" userId="" providerId="" clId="Web-{26DCB96C-815F-40FD-BCD7-54D8BF30636D}" dt="2019-01-22T17:30:18.524" v="20" actId="20577"/>
          <ac:spMkLst>
            <pc:docMk/>
            <pc:sldMk cId="0" sldId="256"/>
            <ac:spMk id="2" creationId="{00000000-0000-0000-0000-000000000000}"/>
          </ac:spMkLst>
        </pc:spChg>
      </pc:sldChg>
      <pc:sldChg chg="modSp">
        <pc:chgData name="" userId="" providerId="" clId="Web-{26DCB96C-815F-40FD-BCD7-54D8BF30636D}" dt="2019-01-22T17:46:10.808" v="649" actId="20577"/>
        <pc:sldMkLst>
          <pc:docMk/>
          <pc:sldMk cId="0" sldId="258"/>
        </pc:sldMkLst>
        <pc:spChg chg="mod">
          <ac:chgData name="" userId="" providerId="" clId="Web-{26DCB96C-815F-40FD-BCD7-54D8BF30636D}" dt="2019-01-22T17:46:10.808" v="649" actId="20577"/>
          <ac:spMkLst>
            <pc:docMk/>
            <pc:sldMk cId="0" sldId="258"/>
            <ac:spMk id="3" creationId="{00000000-0000-0000-0000-000000000000}"/>
          </ac:spMkLst>
        </pc:spChg>
      </pc:sldChg>
      <pc:sldChg chg="del">
        <pc:chgData name="" userId="" providerId="" clId="Web-{26DCB96C-815F-40FD-BCD7-54D8BF30636D}" dt="2019-01-22T17:31:42.323" v="35"/>
        <pc:sldMkLst>
          <pc:docMk/>
          <pc:sldMk cId="3699880419" sldId="264"/>
        </pc:sldMkLst>
      </pc:sldChg>
      <pc:sldChg chg="modSp ord">
        <pc:chgData name="" userId="" providerId="" clId="Web-{26DCB96C-815F-40FD-BCD7-54D8BF30636D}" dt="2019-01-22T17:55:44.391" v="1118" actId="20577"/>
        <pc:sldMkLst>
          <pc:docMk/>
          <pc:sldMk cId="787917642" sldId="280"/>
        </pc:sldMkLst>
        <pc:spChg chg="mod">
          <ac:chgData name="" userId="" providerId="" clId="Web-{26DCB96C-815F-40FD-BCD7-54D8BF30636D}" dt="2019-01-22T17:55:03.702" v="1077" actId="20577"/>
          <ac:spMkLst>
            <pc:docMk/>
            <pc:sldMk cId="787917642" sldId="280"/>
            <ac:spMk id="2" creationId="{BDB1E94C-521E-4BFE-AE46-0181A77CE599}"/>
          </ac:spMkLst>
        </pc:spChg>
        <pc:spChg chg="mod">
          <ac:chgData name="" userId="" providerId="" clId="Web-{26DCB96C-815F-40FD-BCD7-54D8BF30636D}" dt="2019-01-22T17:55:44.391" v="1118" actId="20577"/>
          <ac:spMkLst>
            <pc:docMk/>
            <pc:sldMk cId="787917642" sldId="280"/>
            <ac:spMk id="3" creationId="{072C7A5F-E3ED-4685-A9F1-794B417A480C}"/>
          </ac:spMkLst>
        </pc:spChg>
      </pc:sldChg>
      <pc:sldChg chg="modSp add del">
        <pc:chgData name="" userId="" providerId="" clId="Web-{26DCB96C-815F-40FD-BCD7-54D8BF30636D}" dt="2019-01-22T17:56:40.018" v="1134" actId="20577"/>
        <pc:sldMkLst>
          <pc:docMk/>
          <pc:sldMk cId="2619883902" sldId="282"/>
        </pc:sldMkLst>
        <pc:spChg chg="mod">
          <ac:chgData name="" userId="" providerId="" clId="Web-{26DCB96C-815F-40FD-BCD7-54D8BF30636D}" dt="2019-01-22T17:56:40.018" v="1134" actId="20577"/>
          <ac:spMkLst>
            <pc:docMk/>
            <pc:sldMk cId="2619883902" sldId="282"/>
            <ac:spMk id="2" creationId="{BDB1E94C-521E-4BFE-AE46-0181A77CE599}"/>
          </ac:spMkLst>
        </pc:spChg>
      </pc:sldChg>
      <pc:sldChg chg="modSp">
        <pc:chgData name="" userId="" providerId="" clId="Web-{26DCB96C-815F-40FD-BCD7-54D8BF30636D}" dt="2019-01-22T18:06:48.103" v="1246" actId="20577"/>
        <pc:sldMkLst>
          <pc:docMk/>
          <pc:sldMk cId="3757662443" sldId="283"/>
        </pc:sldMkLst>
        <pc:spChg chg="mod">
          <ac:chgData name="" userId="" providerId="" clId="Web-{26DCB96C-815F-40FD-BCD7-54D8BF30636D}" dt="2019-01-22T18:06:48.103" v="1246" actId="20577"/>
          <ac:spMkLst>
            <pc:docMk/>
            <pc:sldMk cId="3757662443" sldId="283"/>
            <ac:spMk id="3" creationId="{FB21D40C-B884-4F4D-9C06-E69D28A99F0D}"/>
          </ac:spMkLst>
        </pc:spChg>
      </pc:sldChg>
      <pc:sldChg chg="modSp add del">
        <pc:chgData name="" userId="" providerId="" clId="Web-{26DCB96C-815F-40FD-BCD7-54D8BF30636D}" dt="2019-01-22T17:56:44.129" v="1139" actId="20577"/>
        <pc:sldMkLst>
          <pc:docMk/>
          <pc:sldMk cId="641523535" sldId="284"/>
        </pc:sldMkLst>
        <pc:spChg chg="mod">
          <ac:chgData name="" userId="" providerId="" clId="Web-{26DCB96C-815F-40FD-BCD7-54D8BF30636D}" dt="2019-01-22T17:56:44.129" v="1139" actId="20577"/>
          <ac:spMkLst>
            <pc:docMk/>
            <pc:sldMk cId="641523535" sldId="284"/>
            <ac:spMk id="2" creationId="{BDB1E94C-521E-4BFE-AE46-0181A77CE599}"/>
          </ac:spMkLst>
        </pc:spChg>
      </pc:sldChg>
      <pc:sldChg chg="addSp delSp modSp">
        <pc:chgData name="" userId="" providerId="" clId="Web-{26DCB96C-815F-40FD-BCD7-54D8BF30636D}" dt="2019-01-22T17:33:48.578" v="110" actId="1076"/>
        <pc:sldMkLst>
          <pc:docMk/>
          <pc:sldMk cId="2605430471" sldId="300"/>
        </pc:sldMkLst>
        <pc:spChg chg="mod">
          <ac:chgData name="" userId="" providerId="" clId="Web-{26DCB96C-815F-40FD-BCD7-54D8BF30636D}" dt="2019-01-22T17:31:46.886" v="36" actId="20577"/>
          <ac:spMkLst>
            <pc:docMk/>
            <pc:sldMk cId="2605430471" sldId="300"/>
            <ac:spMk id="2" creationId="{BDB1E94C-521E-4BFE-AE46-0181A77CE599}"/>
          </ac:spMkLst>
        </pc:spChg>
        <pc:spChg chg="mod">
          <ac:chgData name="" userId="" providerId="" clId="Web-{26DCB96C-815F-40FD-BCD7-54D8BF30636D}" dt="2019-01-22T17:33:48.578" v="110" actId="1076"/>
          <ac:spMkLst>
            <pc:docMk/>
            <pc:sldMk cId="2605430471" sldId="300"/>
            <ac:spMk id="3" creationId="{072C7A5F-E3ED-4685-A9F1-794B417A480C}"/>
          </ac:spMkLst>
        </pc:spChg>
        <pc:picChg chg="del">
          <ac:chgData name="" userId="" providerId="" clId="Web-{26DCB96C-815F-40FD-BCD7-54D8BF30636D}" dt="2019-01-22T17:32:53.623" v="93"/>
          <ac:picMkLst>
            <pc:docMk/>
            <pc:sldMk cId="2605430471" sldId="300"/>
            <ac:picMk id="4" creationId="{5C111D27-77A1-4C51-B05D-5636C0F1D520}"/>
          </ac:picMkLst>
        </pc:picChg>
        <pc:picChg chg="add mod modCrop">
          <ac:chgData name="" userId="" providerId="" clId="Web-{26DCB96C-815F-40FD-BCD7-54D8BF30636D}" dt="2019-01-22T17:33:24.233" v="98" actId="1076"/>
          <ac:picMkLst>
            <pc:docMk/>
            <pc:sldMk cId="2605430471" sldId="300"/>
            <ac:picMk id="5" creationId="{AE1C552F-0D67-4DDA-AE90-3D71D02F03D6}"/>
          </ac:picMkLst>
        </pc:picChg>
      </pc:sldChg>
      <pc:sldChg chg="del">
        <pc:chgData name="" userId="" providerId="" clId="Web-{26DCB96C-815F-40FD-BCD7-54D8BF30636D}" dt="2019-01-22T17:31:42.323" v="34"/>
        <pc:sldMkLst>
          <pc:docMk/>
          <pc:sldMk cId="701286295" sldId="305"/>
        </pc:sldMkLst>
      </pc:sldChg>
      <pc:sldChg chg="del">
        <pc:chgData name="" userId="" providerId="" clId="Web-{26DCB96C-815F-40FD-BCD7-54D8BF30636D}" dt="2019-01-22T17:31:42.323" v="33"/>
        <pc:sldMkLst>
          <pc:docMk/>
          <pc:sldMk cId="2428603302" sldId="306"/>
        </pc:sldMkLst>
      </pc:sldChg>
      <pc:sldChg chg="del">
        <pc:chgData name="" userId="" providerId="" clId="Web-{26DCB96C-815F-40FD-BCD7-54D8BF30636D}" dt="2019-01-22T17:31:42.323" v="32"/>
        <pc:sldMkLst>
          <pc:docMk/>
          <pc:sldMk cId="169405992" sldId="307"/>
        </pc:sldMkLst>
      </pc:sldChg>
      <pc:sldChg chg="addSp modSp">
        <pc:chgData name="" userId="" providerId="" clId="Web-{26DCB96C-815F-40FD-BCD7-54D8BF30636D}" dt="2019-01-22T17:40:45.218" v="459" actId="20577"/>
        <pc:sldMkLst>
          <pc:docMk/>
          <pc:sldMk cId="1244513752" sldId="308"/>
        </pc:sldMkLst>
        <pc:spChg chg="mod">
          <ac:chgData name="" userId="" providerId="" clId="Web-{26DCB96C-815F-40FD-BCD7-54D8BF30636D}" dt="2019-01-22T17:40:45.218" v="459" actId="20577"/>
          <ac:spMkLst>
            <pc:docMk/>
            <pc:sldMk cId="1244513752" sldId="308"/>
            <ac:spMk id="2" creationId="{BDB1E94C-521E-4BFE-AE46-0181A77CE599}"/>
          </ac:spMkLst>
        </pc:spChg>
        <pc:spChg chg="mod">
          <ac:chgData name="" userId="" providerId="" clId="Web-{26DCB96C-815F-40FD-BCD7-54D8BF30636D}" dt="2019-01-22T17:39:41.372" v="408" actId="1076"/>
          <ac:spMkLst>
            <pc:docMk/>
            <pc:sldMk cId="1244513752" sldId="308"/>
            <ac:spMk id="3" creationId="{072C7A5F-E3ED-4685-A9F1-794B417A480C}"/>
          </ac:spMkLst>
        </pc:spChg>
        <pc:spChg chg="add mod">
          <ac:chgData name="" userId="" providerId="" clId="Web-{26DCB96C-815F-40FD-BCD7-54D8BF30636D}" dt="2019-01-22T17:39:46.606" v="409" actId="1076"/>
          <ac:spMkLst>
            <pc:docMk/>
            <pc:sldMk cId="1244513752" sldId="308"/>
            <ac:spMk id="4" creationId="{1B4B21FC-3AB6-4D10-B58C-4AFA99EF0038}"/>
          </ac:spMkLst>
        </pc:spChg>
      </pc:sldChg>
      <pc:sldChg chg="add del">
        <pc:chgData name="" userId="" providerId="" clId="Web-{26DCB96C-815F-40FD-BCD7-54D8BF30636D}" dt="2019-01-22T17:56:29.252" v="1129"/>
        <pc:sldMkLst>
          <pc:docMk/>
          <pc:sldMk cId="210738208" sldId="309"/>
        </pc:sldMkLst>
      </pc:sldChg>
      <pc:sldChg chg="add del">
        <pc:chgData name="" userId="" providerId="" clId="Web-{26DCB96C-815F-40FD-BCD7-54D8BF30636D}" dt="2019-01-22T17:56:29.252" v="1128"/>
        <pc:sldMkLst>
          <pc:docMk/>
          <pc:sldMk cId="4248108049" sldId="310"/>
        </pc:sldMkLst>
      </pc:sldChg>
      <pc:sldChg chg="del">
        <pc:chgData name="" userId="" providerId="" clId="Web-{26DCB96C-815F-40FD-BCD7-54D8BF30636D}" dt="2019-01-22T18:05:33.616" v="1147"/>
        <pc:sldMkLst>
          <pc:docMk/>
          <pc:sldMk cId="1264337214" sldId="311"/>
        </pc:sldMkLst>
      </pc:sldChg>
      <pc:sldChg chg="modSp add replId">
        <pc:chgData name="" userId="" providerId="" clId="Web-{26DCB96C-815F-40FD-BCD7-54D8BF30636D}" dt="2019-01-22T17:54:51.640" v="1072" actId="20577"/>
        <pc:sldMkLst>
          <pc:docMk/>
          <pc:sldMk cId="331324844" sldId="312"/>
        </pc:sldMkLst>
        <pc:spChg chg="mod">
          <ac:chgData name="" userId="" providerId="" clId="Web-{26DCB96C-815F-40FD-BCD7-54D8BF30636D}" dt="2019-01-22T17:54:51.640" v="1072" actId="20577"/>
          <ac:spMkLst>
            <pc:docMk/>
            <pc:sldMk cId="331324844" sldId="312"/>
            <ac:spMk id="2" creationId="{BDB1E94C-521E-4BFE-AE46-0181A77CE599}"/>
          </ac:spMkLst>
        </pc:spChg>
      </pc:sldChg>
      <pc:sldChg chg="modSp add replId">
        <pc:chgData name="" userId="" providerId="" clId="Web-{26DCB96C-815F-40FD-BCD7-54D8BF30636D}" dt="2019-01-22T17:54:24.076" v="1063" actId="20577"/>
        <pc:sldMkLst>
          <pc:docMk/>
          <pc:sldMk cId="2133452073" sldId="313"/>
        </pc:sldMkLst>
        <pc:spChg chg="mod">
          <ac:chgData name="" userId="" providerId="" clId="Web-{26DCB96C-815F-40FD-BCD7-54D8BF30636D}" dt="2019-01-22T17:50:26.349" v="874" actId="20577"/>
          <ac:spMkLst>
            <pc:docMk/>
            <pc:sldMk cId="2133452073" sldId="313"/>
            <ac:spMk id="2" creationId="{BDB1E94C-521E-4BFE-AE46-0181A77CE599}"/>
          </ac:spMkLst>
        </pc:spChg>
        <pc:spChg chg="mod">
          <ac:chgData name="" userId="" providerId="" clId="Web-{26DCB96C-815F-40FD-BCD7-54D8BF30636D}" dt="2019-01-22T17:54:24.076" v="1063" actId="20577"/>
          <ac:spMkLst>
            <pc:docMk/>
            <pc:sldMk cId="2133452073" sldId="313"/>
            <ac:spMk id="3" creationId="{072C7A5F-E3ED-4685-A9F1-794B417A480C}"/>
          </ac:spMkLst>
        </pc:spChg>
      </pc:sldChg>
      <pc:sldChg chg="addSp delSp modSp add replId">
        <pc:chgData name="" userId="" providerId="" clId="Web-{26DCB96C-815F-40FD-BCD7-54D8BF30636D}" dt="2019-01-22T17:59:49.385" v="1143"/>
        <pc:sldMkLst>
          <pc:docMk/>
          <pc:sldMk cId="1722376858" sldId="314"/>
        </pc:sldMkLst>
        <pc:spChg chg="del">
          <ac:chgData name="" userId="" providerId="" clId="Web-{26DCB96C-815F-40FD-BCD7-54D8BF30636D}" dt="2019-01-22T17:59:43.244" v="1141"/>
          <ac:spMkLst>
            <pc:docMk/>
            <pc:sldMk cId="1722376858" sldId="314"/>
            <ac:spMk id="3" creationId="{072C7A5F-E3ED-4685-A9F1-794B417A480C}"/>
          </ac:spMkLst>
        </pc:spChg>
        <pc:spChg chg="del">
          <ac:chgData name="" userId="" providerId="" clId="Web-{26DCB96C-815F-40FD-BCD7-54D8BF30636D}" dt="2019-01-22T17:59:44.197" v="1142"/>
          <ac:spMkLst>
            <pc:docMk/>
            <pc:sldMk cId="1722376858" sldId="314"/>
            <ac:spMk id="4" creationId="{1B4B21FC-3AB6-4D10-B58C-4AFA99EF0038}"/>
          </ac:spMkLst>
        </pc:spChg>
        <pc:spChg chg="add del mod">
          <ac:chgData name="" userId="" providerId="" clId="Web-{26DCB96C-815F-40FD-BCD7-54D8BF30636D}" dt="2019-01-22T17:59:49.385" v="1143"/>
          <ac:spMkLst>
            <pc:docMk/>
            <pc:sldMk cId="1722376858" sldId="314"/>
            <ac:spMk id="6" creationId="{908C4D8C-1F12-4CAF-9462-D9791A1E8092}"/>
          </ac:spMkLst>
        </pc:spChg>
        <pc:picChg chg="add mod ord">
          <ac:chgData name="" userId="" providerId="" clId="Web-{26DCB96C-815F-40FD-BCD7-54D8BF30636D}" dt="2019-01-22T17:59:49.385" v="1143"/>
          <ac:picMkLst>
            <pc:docMk/>
            <pc:sldMk cId="1722376858" sldId="314"/>
            <ac:picMk id="7" creationId="{9E13036F-ED34-478A-AB39-B2C9F25C1AA1}"/>
          </ac:picMkLst>
        </pc:picChg>
      </pc:sldChg>
      <pc:sldChg chg="addSp delSp modSp add replId">
        <pc:chgData name="" userId="" providerId="" clId="Web-{26DCB96C-815F-40FD-BCD7-54D8BF30636D}" dt="2019-01-22T18:05:26.147" v="1146"/>
        <pc:sldMkLst>
          <pc:docMk/>
          <pc:sldMk cId="4221109751" sldId="315"/>
        </pc:sldMkLst>
        <pc:spChg chg="del">
          <ac:chgData name="" userId="" providerId="" clId="Web-{26DCB96C-815F-40FD-BCD7-54D8BF30636D}" dt="2019-01-22T18:05:20.975" v="1145"/>
          <ac:spMkLst>
            <pc:docMk/>
            <pc:sldMk cId="4221109751" sldId="315"/>
            <ac:spMk id="3" creationId="{072C7A5F-E3ED-4685-A9F1-794B417A480C}"/>
          </ac:spMkLst>
        </pc:spChg>
        <pc:spChg chg="add del mod">
          <ac:chgData name="" userId="" providerId="" clId="Web-{26DCB96C-815F-40FD-BCD7-54D8BF30636D}" dt="2019-01-22T18:05:26.147" v="1146"/>
          <ac:spMkLst>
            <pc:docMk/>
            <pc:sldMk cId="4221109751" sldId="315"/>
            <ac:spMk id="5" creationId="{6B088BF6-2069-458C-B964-4578F5FA2B4E}"/>
          </ac:spMkLst>
        </pc:spChg>
        <pc:picChg chg="add mod ord">
          <ac:chgData name="" userId="" providerId="" clId="Web-{26DCB96C-815F-40FD-BCD7-54D8BF30636D}" dt="2019-01-22T18:05:26.147" v="1146"/>
          <ac:picMkLst>
            <pc:docMk/>
            <pc:sldMk cId="4221109751" sldId="315"/>
            <ac:picMk id="6" creationId="{7AD99184-F286-4040-8EBE-AC57D5ACB2CC}"/>
          </ac:picMkLst>
        </pc:picChg>
      </pc:sldChg>
    </pc:docChg>
  </pc:docChgLst>
  <pc:docChgLst>
    <pc:chgData clId="Web-{FC767DF7-2A70-4D93-B1CD-327DFC3A854E}"/>
    <pc:docChg chg="addSld modSld">
      <pc:chgData name="" userId="" providerId="" clId="Web-{FC767DF7-2A70-4D93-B1CD-327DFC3A854E}" dt="2019-01-13T19:20:19.615" v="787" actId="1076"/>
      <pc:docMkLst>
        <pc:docMk/>
      </pc:docMkLst>
      <pc:sldChg chg="addSp delSp modSp">
        <pc:chgData name="" userId="" providerId="" clId="Web-{FC767DF7-2A70-4D93-B1CD-327DFC3A854E}" dt="2019-01-13T18:45:07.956" v="33" actId="20577"/>
        <pc:sldMkLst>
          <pc:docMk/>
          <pc:sldMk cId="0" sldId="256"/>
        </pc:sldMkLst>
        <pc:spChg chg="mod">
          <ac:chgData name="" userId="" providerId="" clId="Web-{FC767DF7-2A70-4D93-B1CD-327DFC3A854E}" dt="2019-01-13T18:45:07.956" v="33" actId="20577"/>
          <ac:spMkLst>
            <pc:docMk/>
            <pc:sldMk cId="0" sldId="256"/>
            <ac:spMk id="2" creationId="{00000000-0000-0000-0000-000000000000}"/>
          </ac:spMkLst>
        </pc:spChg>
        <pc:picChg chg="add mod">
          <ac:chgData name="" userId="" providerId="" clId="Web-{FC767DF7-2A70-4D93-B1CD-327DFC3A854E}" dt="2019-01-13T18:35:07.178" v="23" actId="1076"/>
          <ac:picMkLst>
            <pc:docMk/>
            <pc:sldMk cId="0" sldId="256"/>
            <ac:picMk id="3" creationId="{B336846D-159C-46AA-AD28-1995FE8A7719}"/>
          </ac:picMkLst>
        </pc:picChg>
        <pc:picChg chg="del">
          <ac:chgData name="" userId="" providerId="" clId="Web-{FC767DF7-2A70-4D93-B1CD-327DFC3A854E}" dt="2019-01-13T18:33:47.144" v="7"/>
          <ac:picMkLst>
            <pc:docMk/>
            <pc:sldMk cId="0" sldId="256"/>
            <ac:picMk id="4" creationId="{273055E1-8B67-4A3A-8917-0C30A7CB926B}"/>
          </ac:picMkLst>
        </pc:picChg>
      </pc:sldChg>
      <pc:sldChg chg="modSp">
        <pc:chgData name="" userId="" providerId="" clId="Web-{FC767DF7-2A70-4D93-B1CD-327DFC3A854E}" dt="2019-01-13T18:52:12.013" v="53" actId="20577"/>
        <pc:sldMkLst>
          <pc:docMk/>
          <pc:sldMk cId="0" sldId="258"/>
        </pc:sldMkLst>
        <pc:spChg chg="mod">
          <ac:chgData name="" userId="" providerId="" clId="Web-{FC767DF7-2A70-4D93-B1CD-327DFC3A854E}" dt="2019-01-13T18:52:12.013" v="53" actId="20577"/>
          <ac:spMkLst>
            <pc:docMk/>
            <pc:sldMk cId="0" sldId="258"/>
            <ac:spMk id="3" creationId="{00000000-0000-0000-0000-000000000000}"/>
          </ac:spMkLst>
        </pc:spChg>
      </pc:sldChg>
      <pc:sldChg chg="addSp delSp modSp">
        <pc:chgData name="" userId="" providerId="" clId="Web-{FC767DF7-2A70-4D93-B1CD-327DFC3A854E}" dt="2019-01-13T19:12:54.152" v="671" actId="1076"/>
        <pc:sldMkLst>
          <pc:docMk/>
          <pc:sldMk cId="3699880419" sldId="264"/>
        </pc:sldMkLst>
        <pc:spChg chg="mod">
          <ac:chgData name="" userId="" providerId="" clId="Web-{FC767DF7-2A70-4D93-B1CD-327DFC3A854E}" dt="2019-01-13T18:51:57.622" v="44" actId="20577"/>
          <ac:spMkLst>
            <pc:docMk/>
            <pc:sldMk cId="3699880419" sldId="264"/>
            <ac:spMk id="2" creationId="{BDB1E94C-521E-4BFE-AE46-0181A77CE599}"/>
          </ac:spMkLst>
        </pc:spChg>
        <pc:spChg chg="add del mod">
          <ac:chgData name="" userId="" providerId="" clId="Web-{FC767DF7-2A70-4D93-B1CD-327DFC3A854E}" dt="2019-01-13T18:53:07.327" v="56"/>
          <ac:spMkLst>
            <pc:docMk/>
            <pc:sldMk cId="3699880419" sldId="264"/>
            <ac:spMk id="4" creationId="{D7421CC9-3E18-4177-ADE1-3CE7BC2297E1}"/>
          </ac:spMkLst>
        </pc:spChg>
        <pc:spChg chg="add mod">
          <ac:chgData name="" userId="" providerId="" clId="Web-{FC767DF7-2A70-4D93-B1CD-327DFC3A854E}" dt="2019-01-13T19:12:48.714" v="669" actId="1076"/>
          <ac:spMkLst>
            <pc:docMk/>
            <pc:sldMk cId="3699880419" sldId="264"/>
            <ac:spMk id="6" creationId="{6C29AC10-7036-4912-BE01-DF0461033E0C}"/>
          </ac:spMkLst>
        </pc:spChg>
        <pc:picChg chg="add mod">
          <ac:chgData name="" userId="" providerId="" clId="Web-{FC767DF7-2A70-4D93-B1CD-327DFC3A854E}" dt="2019-01-13T19:12:51.527" v="670" actId="1076"/>
          <ac:picMkLst>
            <pc:docMk/>
            <pc:sldMk cId="3699880419" sldId="264"/>
            <ac:picMk id="5" creationId="{B9F9B619-F594-48FF-B94A-DFDE5BBE4A9E}"/>
          </ac:picMkLst>
        </pc:picChg>
        <pc:picChg chg="del">
          <ac:chgData name="" userId="" providerId="" clId="Web-{FC767DF7-2A70-4D93-B1CD-327DFC3A854E}" dt="2019-01-13T18:51:32.247" v="37"/>
          <ac:picMkLst>
            <pc:docMk/>
            <pc:sldMk cId="3699880419" sldId="264"/>
            <ac:picMk id="7" creationId="{45441961-78F5-4FAA-8CBA-43B356F37E6B}"/>
          </ac:picMkLst>
        </pc:picChg>
        <pc:picChg chg="add mod">
          <ac:chgData name="" userId="" providerId="" clId="Web-{FC767DF7-2A70-4D93-B1CD-327DFC3A854E}" dt="2019-01-13T19:12:54.152" v="671" actId="1076"/>
          <ac:picMkLst>
            <pc:docMk/>
            <pc:sldMk cId="3699880419" sldId="264"/>
            <ac:picMk id="9" creationId="{AD45E5F2-61FA-4ECA-A033-28ACEE5CC14F}"/>
          </ac:picMkLst>
        </pc:picChg>
      </pc:sldChg>
      <pc:sldChg chg="addSp delSp modSp">
        <pc:chgData name="" userId="" providerId="" clId="Web-{FC767DF7-2A70-4D93-B1CD-327DFC3A854E}" dt="2019-01-13T19:20:19.615" v="787" actId="1076"/>
        <pc:sldMkLst>
          <pc:docMk/>
          <pc:sldMk cId="2605430471" sldId="300"/>
        </pc:sldMkLst>
        <pc:spChg chg="mod">
          <ac:chgData name="" userId="" providerId="" clId="Web-{FC767DF7-2A70-4D93-B1CD-327DFC3A854E}" dt="2019-01-13T19:20:06.912" v="784" actId="20577"/>
          <ac:spMkLst>
            <pc:docMk/>
            <pc:sldMk cId="2605430471" sldId="300"/>
            <ac:spMk id="2" creationId="{BDB1E94C-521E-4BFE-AE46-0181A77CE599}"/>
          </ac:spMkLst>
        </pc:spChg>
        <pc:picChg chg="add mod">
          <ac:chgData name="" userId="" providerId="" clId="Web-{FC767DF7-2A70-4D93-B1CD-327DFC3A854E}" dt="2019-01-13T19:20:19.615" v="787" actId="1076"/>
          <ac:picMkLst>
            <pc:docMk/>
            <pc:sldMk cId="2605430471" sldId="300"/>
            <ac:picMk id="4" creationId="{5C111D27-77A1-4C51-B05D-5636C0F1D520}"/>
          </ac:picMkLst>
        </pc:picChg>
        <pc:picChg chg="del">
          <ac:chgData name="" userId="" providerId="" clId="Web-{FC767DF7-2A70-4D93-B1CD-327DFC3A854E}" dt="2019-01-13T19:20:15.865" v="785"/>
          <ac:picMkLst>
            <pc:docMk/>
            <pc:sldMk cId="2605430471" sldId="300"/>
            <ac:picMk id="5" creationId="{7DDDB0B7-AD48-4D99-BC2A-71C82F6FE7F4}"/>
          </ac:picMkLst>
        </pc:picChg>
      </pc:sldChg>
      <pc:sldChg chg="addSp delSp modSp add replId">
        <pc:chgData name="" userId="" providerId="" clId="Web-{FC767DF7-2A70-4D93-B1CD-327DFC3A854E}" dt="2019-01-13T19:07:20.925" v="644" actId="1076"/>
        <pc:sldMkLst>
          <pc:docMk/>
          <pc:sldMk cId="701286295" sldId="305"/>
        </pc:sldMkLst>
        <pc:spChg chg="del">
          <ac:chgData name="" userId="" providerId="" clId="Web-{FC767DF7-2A70-4D93-B1CD-327DFC3A854E}" dt="2019-01-13T19:07:06.331" v="640"/>
          <ac:spMkLst>
            <pc:docMk/>
            <pc:sldMk cId="701286295" sldId="305"/>
            <ac:spMk id="6" creationId="{6C29AC10-7036-4912-BE01-DF0461033E0C}"/>
          </ac:spMkLst>
        </pc:spChg>
        <pc:picChg chg="add mod">
          <ac:chgData name="" userId="" providerId="" clId="Web-{FC767DF7-2A70-4D93-B1CD-327DFC3A854E}" dt="2019-01-13T19:07:20.925" v="644" actId="1076"/>
          <ac:picMkLst>
            <pc:docMk/>
            <pc:sldMk cId="701286295" sldId="305"/>
            <ac:picMk id="3" creationId="{160D7C29-F26E-402D-AAC3-40CF6E92453C}"/>
          </ac:picMkLst>
        </pc:picChg>
      </pc:sldChg>
      <pc:sldChg chg="addSp delSp modSp add replId">
        <pc:chgData name="" userId="" providerId="" clId="Web-{FC767DF7-2A70-4D93-B1CD-327DFC3A854E}" dt="2019-01-13T19:17:37.439" v="764" actId="1076"/>
        <pc:sldMkLst>
          <pc:docMk/>
          <pc:sldMk cId="2428603302" sldId="306"/>
        </pc:sldMkLst>
        <pc:spChg chg="add mod">
          <ac:chgData name="" userId="" providerId="" clId="Web-{FC767DF7-2A70-4D93-B1CD-327DFC3A854E}" dt="2019-01-13T19:14:57.639" v="697" actId="14100"/>
          <ac:spMkLst>
            <pc:docMk/>
            <pc:sldMk cId="2428603302" sldId="306"/>
            <ac:spMk id="11" creationId="{08989D64-E4FB-49DB-93F1-7D7A05281840}"/>
          </ac:spMkLst>
        </pc:spChg>
        <pc:spChg chg="add mod">
          <ac:chgData name="" userId="" providerId="" clId="Web-{FC767DF7-2A70-4D93-B1CD-327DFC3A854E}" dt="2019-01-13T19:17:33.736" v="762" actId="1076"/>
          <ac:spMkLst>
            <pc:docMk/>
            <pc:sldMk cId="2428603302" sldId="306"/>
            <ac:spMk id="13" creationId="{04DA05C2-B7B8-4605-A6C3-BB218C879CF5}"/>
          </ac:spMkLst>
        </pc:spChg>
        <pc:picChg chg="del">
          <ac:chgData name="" userId="" providerId="" clId="Web-{FC767DF7-2A70-4D93-B1CD-327DFC3A854E}" dt="2019-01-13T19:07:42.004" v="646"/>
          <ac:picMkLst>
            <pc:docMk/>
            <pc:sldMk cId="2428603302" sldId="306"/>
            <ac:picMk id="3" creationId="{160D7C29-F26E-402D-AAC3-40CF6E92453C}"/>
          </ac:picMkLst>
        </pc:picChg>
        <pc:picChg chg="add del mod">
          <ac:chgData name="" userId="" providerId="" clId="Web-{FC767DF7-2A70-4D93-B1CD-327DFC3A854E}" dt="2019-01-13T19:12:08.619" v="655"/>
          <ac:picMkLst>
            <pc:docMk/>
            <pc:sldMk cId="2428603302" sldId="306"/>
            <ac:picMk id="4" creationId="{7BCAA036-238A-449F-AF1D-FAA0F8D49F88}"/>
          </ac:picMkLst>
        </pc:picChg>
        <pc:picChg chg="add del mod">
          <ac:chgData name="" userId="" providerId="" clId="Web-{FC767DF7-2A70-4D93-B1CD-327DFC3A854E}" dt="2019-01-13T19:12:32.870" v="663"/>
          <ac:picMkLst>
            <pc:docMk/>
            <pc:sldMk cId="2428603302" sldId="306"/>
            <ac:picMk id="6" creationId="{CE4A1C4A-AC9F-493E-89AE-D1D84DE51B87}"/>
          </ac:picMkLst>
        </pc:picChg>
        <pc:picChg chg="add del mod">
          <ac:chgData name="" userId="" providerId="" clId="Web-{FC767DF7-2A70-4D93-B1CD-327DFC3A854E}" dt="2019-01-13T19:12:25.104" v="660"/>
          <ac:picMkLst>
            <pc:docMk/>
            <pc:sldMk cId="2428603302" sldId="306"/>
            <ac:picMk id="8" creationId="{3144D15B-7854-4671-A9EF-B1209075EDDF}"/>
          </ac:picMkLst>
        </pc:picChg>
        <pc:picChg chg="add mod">
          <ac:chgData name="" userId="" providerId="" clId="Web-{FC767DF7-2A70-4D93-B1CD-327DFC3A854E}" dt="2019-01-13T19:17:37.424" v="763" actId="1076"/>
          <ac:picMkLst>
            <pc:docMk/>
            <pc:sldMk cId="2428603302" sldId="306"/>
            <ac:picMk id="14" creationId="{BA5D016D-064C-48C6-A2CA-ED4E3B27CD46}"/>
          </ac:picMkLst>
        </pc:picChg>
        <pc:picChg chg="add mod">
          <ac:chgData name="" userId="" providerId="" clId="Web-{FC767DF7-2A70-4D93-B1CD-327DFC3A854E}" dt="2019-01-13T19:17:37.439" v="764" actId="1076"/>
          <ac:picMkLst>
            <pc:docMk/>
            <pc:sldMk cId="2428603302" sldId="306"/>
            <ac:picMk id="16" creationId="{268AE41D-8241-409A-B106-74CBDA0A1927}"/>
          </ac:picMkLst>
        </pc:picChg>
      </pc:sldChg>
      <pc:sldChg chg="addSp delSp modSp add replId">
        <pc:chgData name="" userId="" providerId="" clId="Web-{FC767DF7-2A70-4D93-B1CD-327DFC3A854E}" dt="2019-01-13T19:19:49.474" v="782" actId="1076"/>
        <pc:sldMkLst>
          <pc:docMk/>
          <pc:sldMk cId="169405992" sldId="307"/>
        </pc:sldMkLst>
        <pc:spChg chg="mod">
          <ac:chgData name="" userId="" providerId="" clId="Web-{FC767DF7-2A70-4D93-B1CD-327DFC3A854E}" dt="2019-01-13T19:19:18.473" v="769" actId="14100"/>
          <ac:spMkLst>
            <pc:docMk/>
            <pc:sldMk cId="169405992" sldId="307"/>
            <ac:spMk id="11" creationId="{08989D64-E4FB-49DB-93F1-7D7A05281840}"/>
          </ac:spMkLst>
        </pc:spChg>
        <pc:spChg chg="mod">
          <ac:chgData name="" userId="" providerId="" clId="Web-{FC767DF7-2A70-4D93-B1CD-327DFC3A854E}" dt="2019-01-13T19:19:30.505" v="776" actId="1076"/>
          <ac:spMkLst>
            <pc:docMk/>
            <pc:sldMk cId="169405992" sldId="307"/>
            <ac:spMk id="13" creationId="{04DA05C2-B7B8-4605-A6C3-BB218C879CF5}"/>
          </ac:spMkLst>
        </pc:spChg>
        <pc:picChg chg="add mod">
          <ac:chgData name="" userId="" providerId="" clId="Web-{FC767DF7-2A70-4D93-B1CD-327DFC3A854E}" dt="2019-01-13T19:19:49.474" v="782" actId="1076"/>
          <ac:picMkLst>
            <pc:docMk/>
            <pc:sldMk cId="169405992" sldId="307"/>
            <ac:picMk id="3" creationId="{5A03E44E-D25F-453F-B824-7945A84ABDD6}"/>
          </ac:picMkLst>
        </pc:picChg>
        <pc:picChg chg="del">
          <ac:chgData name="" userId="" providerId="" clId="Web-{FC767DF7-2A70-4D93-B1CD-327DFC3A854E}" dt="2019-01-13T19:19:32.192" v="778"/>
          <ac:picMkLst>
            <pc:docMk/>
            <pc:sldMk cId="169405992" sldId="307"/>
            <ac:picMk id="14" creationId="{BA5D016D-064C-48C6-A2CA-ED4E3B27CD46}"/>
          </ac:picMkLst>
        </pc:picChg>
        <pc:picChg chg="del">
          <ac:chgData name="" userId="" providerId="" clId="Web-{FC767DF7-2A70-4D93-B1CD-327DFC3A854E}" dt="2019-01-13T19:19:32.192" v="777"/>
          <ac:picMkLst>
            <pc:docMk/>
            <pc:sldMk cId="169405992" sldId="307"/>
            <ac:picMk id="16" creationId="{268AE41D-8241-409A-B106-74CBDA0A1927}"/>
          </ac:picMkLst>
        </pc:picChg>
      </pc:sldChg>
    </pc:docChg>
  </pc:docChgLst>
  <pc:docChgLst>
    <pc:chgData clId="Web-{B50701DA-A697-4E5C-90E8-F9D57064A0B1}"/>
    <pc:docChg chg="modSld">
      <pc:chgData name="" userId="" providerId="" clId="Web-{B50701DA-A697-4E5C-90E8-F9D57064A0B1}" dt="2019-01-29T22:08:01.919" v="1"/>
      <pc:docMkLst>
        <pc:docMk/>
      </pc:docMkLst>
      <pc:sldChg chg="addSp delSp modSp">
        <pc:chgData name="" userId="" providerId="" clId="Web-{B50701DA-A697-4E5C-90E8-F9D57064A0B1}" dt="2019-01-29T22:08:01.919" v="1"/>
        <pc:sldMkLst>
          <pc:docMk/>
          <pc:sldMk cId="1449574958" sldId="280"/>
        </pc:sldMkLst>
        <pc:spChg chg="add del mod">
          <ac:chgData name="" userId="" providerId="" clId="Web-{B50701DA-A697-4E5C-90E8-F9D57064A0B1}" dt="2019-01-29T22:08:01.919" v="1"/>
          <ac:spMkLst>
            <pc:docMk/>
            <pc:sldMk cId="1449574958" sldId="280"/>
            <ac:spMk id="4" creationId="{172C5E2D-7289-47F7-9094-E69B61BF6DF5}"/>
          </ac:spMkLst>
        </pc:spChg>
        <pc:picChg chg="add mod ord">
          <ac:chgData name="" userId="" providerId="" clId="Web-{B50701DA-A697-4E5C-90E8-F9D57064A0B1}" dt="2019-01-29T22:08:01.919" v="1"/>
          <ac:picMkLst>
            <pc:docMk/>
            <pc:sldMk cId="1449574958" sldId="280"/>
            <ac:picMk id="5" creationId="{5E2B5601-C8AA-4753-937C-1F22AD6B7F31}"/>
          </ac:picMkLst>
        </pc:picChg>
        <pc:picChg chg="del">
          <ac:chgData name="" userId="" providerId="" clId="Web-{B50701DA-A697-4E5C-90E8-F9D57064A0B1}" dt="2019-01-29T22:07:57.794" v="0"/>
          <ac:picMkLst>
            <pc:docMk/>
            <pc:sldMk cId="1449574958" sldId="280"/>
            <ac:picMk id="14" creationId="{D2AC977A-346C-4FAC-BAF2-62FCFB99AC7B}"/>
          </ac:picMkLst>
        </pc:pic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720257E3-C15E-40FB-BE60-D2861B954679}"/>
    <pc:docChg chg="addSld delSld modSld sldOrd">
      <pc:chgData name="" userId="" providerId="" clId="Web-{720257E3-C15E-40FB-BE60-D2861B954679}" dt="2019-01-18T18:09:08.323" v="1496" actId="1076"/>
      <pc:docMkLst>
        <pc:docMk/>
      </pc:docMkLst>
      <pc:sldChg chg="modSp">
        <pc:chgData name="" userId="" providerId="" clId="Web-{720257E3-C15E-40FB-BE60-D2861B954679}" dt="2019-01-18T17:42:58.322" v="425" actId="20577"/>
        <pc:sldMkLst>
          <pc:docMk/>
          <pc:sldMk cId="0" sldId="258"/>
        </pc:sldMkLst>
        <pc:spChg chg="mod">
          <ac:chgData name="" userId="" providerId="" clId="Web-{720257E3-C15E-40FB-BE60-D2861B954679}" dt="2019-01-18T17:42:58.322" v="425" actId="20577"/>
          <ac:spMkLst>
            <pc:docMk/>
            <pc:sldMk cId="0" sldId="258"/>
            <ac:spMk id="3" creationId="{00000000-0000-0000-0000-000000000000}"/>
          </ac:spMkLst>
        </pc:spChg>
      </pc:sldChg>
      <pc:sldChg chg="modSp ord">
        <pc:chgData name="" userId="" providerId="" clId="Web-{720257E3-C15E-40FB-BE60-D2861B954679}" dt="2019-01-18T17:57:15.848" v="1129" actId="20577"/>
        <pc:sldMkLst>
          <pc:docMk/>
          <pc:sldMk cId="787917642" sldId="280"/>
        </pc:sldMkLst>
        <pc:spChg chg="mod">
          <ac:chgData name="" userId="" providerId="" clId="Web-{720257E3-C15E-40FB-BE60-D2861B954679}" dt="2019-01-18T17:47:58.394" v="666" actId="20577"/>
          <ac:spMkLst>
            <pc:docMk/>
            <pc:sldMk cId="787917642" sldId="280"/>
            <ac:spMk id="2" creationId="{BDB1E94C-521E-4BFE-AE46-0181A77CE599}"/>
          </ac:spMkLst>
        </pc:spChg>
        <pc:spChg chg="mod">
          <ac:chgData name="" userId="" providerId="" clId="Web-{720257E3-C15E-40FB-BE60-D2861B954679}" dt="2019-01-18T17:57:15.848" v="1129" actId="20577"/>
          <ac:spMkLst>
            <pc:docMk/>
            <pc:sldMk cId="787917642" sldId="280"/>
            <ac:spMk id="3" creationId="{072C7A5F-E3ED-4685-A9F1-794B417A480C}"/>
          </ac:spMkLst>
        </pc:spChg>
      </pc:sldChg>
      <pc:sldChg chg="modSp">
        <pc:chgData name="" userId="" providerId="" clId="Web-{720257E3-C15E-40FB-BE60-D2861B954679}" dt="2019-01-18T18:03:35.485" v="1388" actId="20577"/>
        <pc:sldMkLst>
          <pc:docMk/>
          <pc:sldMk cId="2619883902" sldId="282"/>
        </pc:sldMkLst>
        <pc:spChg chg="mod">
          <ac:chgData name="" userId="" providerId="" clId="Web-{720257E3-C15E-40FB-BE60-D2861B954679}" dt="2019-01-18T18:03:35.485" v="1388" actId="20577"/>
          <ac:spMkLst>
            <pc:docMk/>
            <pc:sldMk cId="2619883902" sldId="282"/>
            <ac:spMk id="2" creationId="{BDB1E94C-521E-4BFE-AE46-0181A77CE599}"/>
          </ac:spMkLst>
        </pc:spChg>
      </pc:sldChg>
      <pc:sldChg chg="modSp">
        <pc:chgData name="" userId="" providerId="" clId="Web-{720257E3-C15E-40FB-BE60-D2861B954679}" dt="2019-01-18T18:05:34.691" v="1484" actId="20577"/>
        <pc:sldMkLst>
          <pc:docMk/>
          <pc:sldMk cId="3757662443" sldId="283"/>
        </pc:sldMkLst>
        <pc:spChg chg="mod">
          <ac:chgData name="" userId="" providerId="" clId="Web-{720257E3-C15E-40FB-BE60-D2861B954679}" dt="2019-01-18T18:05:34.691" v="1484" actId="20577"/>
          <ac:spMkLst>
            <pc:docMk/>
            <pc:sldMk cId="3757662443" sldId="283"/>
            <ac:spMk id="3" creationId="{FB21D40C-B884-4F4D-9C06-E69D28A99F0D}"/>
          </ac:spMkLst>
        </pc:spChg>
      </pc:sldChg>
      <pc:sldChg chg="modSp">
        <pc:chgData name="" userId="" providerId="" clId="Web-{720257E3-C15E-40FB-BE60-D2861B954679}" dt="2019-01-18T18:03:56.579" v="1391" actId="20577"/>
        <pc:sldMkLst>
          <pc:docMk/>
          <pc:sldMk cId="641523535" sldId="284"/>
        </pc:sldMkLst>
        <pc:spChg chg="mod">
          <ac:chgData name="" userId="" providerId="" clId="Web-{720257E3-C15E-40FB-BE60-D2861B954679}" dt="2019-01-18T18:03:56.579" v="1391" actId="20577"/>
          <ac:spMkLst>
            <pc:docMk/>
            <pc:sldMk cId="641523535" sldId="284"/>
            <ac:spMk id="2" creationId="{BDB1E94C-521E-4BFE-AE46-0181A77CE599}"/>
          </ac:spMkLst>
        </pc:spChg>
      </pc:sldChg>
      <pc:sldChg chg="addSp delSp modSp del">
        <pc:chgData name="" userId="" providerId="" clId="Web-{720257E3-C15E-40FB-BE60-D2861B954679}" dt="2019-01-18T17:40:51.725" v="298"/>
        <pc:sldMkLst>
          <pc:docMk/>
          <pc:sldMk cId="3908927908" sldId="285"/>
        </pc:sldMkLst>
        <pc:picChg chg="add mod">
          <ac:chgData name="" userId="" providerId="" clId="Web-{720257E3-C15E-40FB-BE60-D2861B954679}" dt="2019-01-18T17:39:38.004" v="289" actId="1076"/>
          <ac:picMkLst>
            <pc:docMk/>
            <pc:sldMk cId="3908927908" sldId="285"/>
            <ac:picMk id="4" creationId="{CBE9F4F9-4840-4CC8-A451-DFFC200F3FF1}"/>
          </ac:picMkLst>
        </pc:picChg>
        <pc:picChg chg="del">
          <ac:chgData name="" userId="" providerId="" clId="Web-{720257E3-C15E-40FB-BE60-D2861B954679}" dt="2019-01-18T17:39:29.035" v="285"/>
          <ac:picMkLst>
            <pc:docMk/>
            <pc:sldMk cId="3908927908" sldId="285"/>
            <ac:picMk id="6" creationId="{9E58D5E9-9618-4F54-A884-BE62B8B7D648}"/>
          </ac:picMkLst>
        </pc:picChg>
      </pc:sldChg>
      <pc:sldChg chg="del">
        <pc:chgData name="" userId="" providerId="" clId="Web-{720257E3-C15E-40FB-BE60-D2861B954679}" dt="2019-01-18T18:02:35.407" v="1383"/>
        <pc:sldMkLst>
          <pc:docMk/>
          <pc:sldMk cId="1700498739" sldId="289"/>
        </pc:sldMkLst>
      </pc:sldChg>
      <pc:sldChg chg="modSp">
        <pc:chgData name="" userId="" providerId="" clId="Web-{720257E3-C15E-40FB-BE60-D2861B954679}" dt="2019-01-18T17:39:21.801" v="284" actId="14100"/>
        <pc:sldMkLst>
          <pc:docMk/>
          <pc:sldMk cId="2605430471" sldId="300"/>
        </pc:sldMkLst>
        <pc:spChg chg="mod">
          <ac:chgData name="" userId="" providerId="" clId="Web-{720257E3-C15E-40FB-BE60-D2861B954679}" dt="2019-01-18T17:39:21.801" v="284" actId="14100"/>
          <ac:spMkLst>
            <pc:docMk/>
            <pc:sldMk cId="2605430471" sldId="300"/>
            <ac:spMk id="3" creationId="{072C7A5F-E3ED-4685-A9F1-794B417A480C}"/>
          </ac:spMkLst>
        </pc:spChg>
      </pc:sldChg>
      <pc:sldChg chg="del">
        <pc:chgData name="" userId="" providerId="" clId="Web-{720257E3-C15E-40FB-BE60-D2861B954679}" dt="2019-01-18T18:02:35.420" v="1385"/>
        <pc:sldMkLst>
          <pc:docMk/>
          <pc:sldMk cId="2242472265" sldId="301"/>
        </pc:sldMkLst>
      </pc:sldChg>
      <pc:sldChg chg="del">
        <pc:chgData name="" userId="" providerId="" clId="Web-{720257E3-C15E-40FB-BE60-D2861B954679}" dt="2019-01-18T18:02:35.420" v="1384"/>
        <pc:sldMkLst>
          <pc:docMk/>
          <pc:sldMk cId="1513008355" sldId="302"/>
        </pc:sldMkLst>
      </pc:sldChg>
      <pc:sldChg chg="del">
        <pc:chgData name="" userId="" providerId="" clId="Web-{720257E3-C15E-40FB-BE60-D2861B954679}" dt="2019-01-18T18:02:35.407" v="1382"/>
        <pc:sldMkLst>
          <pc:docMk/>
          <pc:sldMk cId="942437513" sldId="303"/>
        </pc:sldMkLst>
      </pc:sldChg>
      <pc:sldChg chg="del">
        <pc:chgData name="" userId="" providerId="" clId="Web-{720257E3-C15E-40FB-BE60-D2861B954679}" dt="2019-01-18T18:02:35.407" v="1381"/>
        <pc:sldMkLst>
          <pc:docMk/>
          <pc:sldMk cId="3468577204" sldId="304"/>
        </pc:sldMkLst>
      </pc:sldChg>
      <pc:sldChg chg="delSp modSp add replId">
        <pc:chgData name="" userId="" providerId="" clId="Web-{720257E3-C15E-40FB-BE60-D2861B954679}" dt="2019-01-18T17:42:33.478" v="408" actId="14100"/>
        <pc:sldMkLst>
          <pc:docMk/>
          <pc:sldMk cId="1244513752" sldId="308"/>
        </pc:sldMkLst>
        <pc:spChg chg="mod">
          <ac:chgData name="" userId="" providerId="" clId="Web-{720257E3-C15E-40FB-BE60-D2861B954679}" dt="2019-01-18T17:40:49.178" v="297" actId="20577"/>
          <ac:spMkLst>
            <pc:docMk/>
            <pc:sldMk cId="1244513752" sldId="308"/>
            <ac:spMk id="2" creationId="{BDB1E94C-521E-4BFE-AE46-0181A77CE599}"/>
          </ac:spMkLst>
        </pc:spChg>
        <pc:spChg chg="mod">
          <ac:chgData name="" userId="" providerId="" clId="Web-{720257E3-C15E-40FB-BE60-D2861B954679}" dt="2019-01-18T17:42:33.478" v="408" actId="14100"/>
          <ac:spMkLst>
            <pc:docMk/>
            <pc:sldMk cId="1244513752" sldId="308"/>
            <ac:spMk id="3" creationId="{072C7A5F-E3ED-4685-A9F1-794B417A480C}"/>
          </ac:spMkLst>
        </pc:spChg>
        <pc:picChg chg="del">
          <ac:chgData name="" userId="" providerId="" clId="Web-{720257E3-C15E-40FB-BE60-D2861B954679}" dt="2019-01-18T17:40:57.022" v="299"/>
          <ac:picMkLst>
            <pc:docMk/>
            <pc:sldMk cId="1244513752" sldId="308"/>
            <ac:picMk id="4" creationId="{5C111D27-77A1-4C51-B05D-5636C0F1D520}"/>
          </ac:picMkLst>
        </pc:picChg>
      </pc:sldChg>
      <pc:sldChg chg="modSp add replId">
        <pc:chgData name="" userId="" providerId="" clId="Web-{720257E3-C15E-40FB-BE60-D2861B954679}" dt="2019-01-18T17:47:34.799" v="657" actId="20577"/>
        <pc:sldMkLst>
          <pc:docMk/>
          <pc:sldMk cId="210738208" sldId="309"/>
        </pc:sldMkLst>
        <pc:spChg chg="mod">
          <ac:chgData name="" userId="" providerId="" clId="Web-{720257E3-C15E-40FB-BE60-D2861B954679}" dt="2019-01-18T17:47:34.799" v="657" actId="20577"/>
          <ac:spMkLst>
            <pc:docMk/>
            <pc:sldMk cId="210738208" sldId="309"/>
            <ac:spMk id="3" creationId="{072C7A5F-E3ED-4685-A9F1-794B417A480C}"/>
          </ac:spMkLst>
        </pc:spChg>
      </pc:sldChg>
      <pc:sldChg chg="modSp add replId">
        <pc:chgData name="" userId="" providerId="" clId="Web-{720257E3-C15E-40FB-BE60-D2861B954679}" dt="2019-01-18T18:02:09.607" v="1378" actId="20577"/>
        <pc:sldMkLst>
          <pc:docMk/>
          <pc:sldMk cId="4248108049" sldId="310"/>
        </pc:sldMkLst>
        <pc:spChg chg="mod">
          <ac:chgData name="" userId="" providerId="" clId="Web-{720257E3-C15E-40FB-BE60-D2861B954679}" dt="2019-01-18T17:52:17.527" v="782" actId="20577"/>
          <ac:spMkLst>
            <pc:docMk/>
            <pc:sldMk cId="4248108049" sldId="310"/>
            <ac:spMk id="2" creationId="{BDB1E94C-521E-4BFE-AE46-0181A77CE599}"/>
          </ac:spMkLst>
        </pc:spChg>
        <pc:spChg chg="mod">
          <ac:chgData name="" userId="" providerId="" clId="Web-{720257E3-C15E-40FB-BE60-D2861B954679}" dt="2019-01-18T18:02:09.607" v="1378" actId="20577"/>
          <ac:spMkLst>
            <pc:docMk/>
            <pc:sldMk cId="4248108049" sldId="310"/>
            <ac:spMk id="3" creationId="{072C7A5F-E3ED-4685-A9F1-794B417A480C}"/>
          </ac:spMkLst>
        </pc:spChg>
      </pc:sldChg>
      <pc:sldChg chg="addSp delSp modSp add replId">
        <pc:chgData name="" userId="" providerId="" clId="Web-{720257E3-C15E-40FB-BE60-D2861B954679}" dt="2019-01-18T18:09:08.323" v="1496" actId="1076"/>
        <pc:sldMkLst>
          <pc:docMk/>
          <pc:sldMk cId="1264337214" sldId="311"/>
        </pc:sldMkLst>
        <pc:spChg chg="mod">
          <ac:chgData name="" userId="" providerId="" clId="Web-{720257E3-C15E-40FB-BE60-D2861B954679}" dt="2019-01-18T18:08:39.166" v="1490" actId="20577"/>
          <ac:spMkLst>
            <pc:docMk/>
            <pc:sldMk cId="1264337214" sldId="311"/>
            <ac:spMk id="2" creationId="{BDB1E94C-521E-4BFE-AE46-0181A77CE599}"/>
          </ac:spMkLst>
        </pc:spChg>
        <pc:spChg chg="del">
          <ac:chgData name="" userId="" providerId="" clId="Web-{720257E3-C15E-40FB-BE60-D2861B954679}" dt="2019-01-18T18:08:32.853" v="1487"/>
          <ac:spMkLst>
            <pc:docMk/>
            <pc:sldMk cId="1264337214" sldId="311"/>
            <ac:spMk id="7" creationId="{8B6BBDF3-4421-4170-B142-57172379E367}"/>
          </ac:spMkLst>
        </pc:spChg>
        <pc:picChg chg="add mod">
          <ac:chgData name="" userId="" providerId="" clId="Web-{720257E3-C15E-40FB-BE60-D2861B954679}" dt="2019-01-18T18:09:08.323" v="1496" actId="1076"/>
          <ac:picMkLst>
            <pc:docMk/>
            <pc:sldMk cId="1264337214" sldId="311"/>
            <ac:picMk id="3" creationId="{D3FCC003-8FA3-4A18-BC40-DBA6837A6281}"/>
          </ac:picMkLst>
        </pc:pic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FD7084AF-7A9C-4FEA-BCBC-B2B4CB8DCA99}"/>
    <pc:docChg chg="modSld">
      <pc:chgData name="" userId="" providerId="" clId="Web-{FD7084AF-7A9C-4FEA-BCBC-B2B4CB8DCA99}" dt="2019-01-18T18:40:57.671" v="99" actId="20577"/>
      <pc:docMkLst>
        <pc:docMk/>
      </pc:docMkLst>
      <pc:sldChg chg="modSp">
        <pc:chgData name="" userId="" providerId="" clId="Web-{FD7084AF-7A9C-4FEA-BCBC-B2B4CB8DCA99}" dt="2019-01-18T18:40:57.671" v="98" actId="20577"/>
        <pc:sldMkLst>
          <pc:docMk/>
          <pc:sldMk cId="641523535" sldId="284"/>
        </pc:sldMkLst>
        <pc:spChg chg="mod">
          <ac:chgData name="" userId="" providerId="" clId="Web-{FD7084AF-7A9C-4FEA-BCBC-B2B4CB8DCA99}" dt="2019-01-18T18:40:57.671" v="98" actId="20577"/>
          <ac:spMkLst>
            <pc:docMk/>
            <pc:sldMk cId="641523535" sldId="284"/>
            <ac:spMk id="7" creationId="{8B6BBDF3-4421-4170-B142-57172379E367}"/>
          </ac:spMkLst>
        </pc:sp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175949D6-7ADA-4211-8C13-B71A4E2C2694}"/>
    <pc:docChg chg="modSld">
      <pc:chgData name="" userId="" providerId="" clId="Web-{175949D6-7ADA-4211-8C13-B71A4E2C2694}" dt="2019-01-29T21:58:43.870" v="5"/>
      <pc:docMkLst>
        <pc:docMk/>
      </pc:docMkLst>
      <pc:sldChg chg="addSp delSp modSp">
        <pc:chgData name="" userId="" providerId="" clId="Web-{175949D6-7ADA-4211-8C13-B71A4E2C2694}" dt="2019-01-29T21:58:43.870" v="5"/>
        <pc:sldMkLst>
          <pc:docMk/>
          <pc:sldMk cId="1449574958" sldId="280"/>
        </pc:sldMkLst>
        <pc:spChg chg="add del mod">
          <ac:chgData name="" userId="" providerId="" clId="Web-{175949D6-7ADA-4211-8C13-B71A4E2C2694}" dt="2019-01-29T21:56:42.057" v="1"/>
          <ac:spMkLst>
            <pc:docMk/>
            <pc:sldMk cId="1449574958" sldId="280"/>
            <ac:spMk id="4" creationId="{18C5F1A0-1445-47A4-8146-E134A6C43539}"/>
          </ac:spMkLst>
        </pc:spChg>
        <pc:spChg chg="add del mod">
          <ac:chgData name="" userId="" providerId="" clId="Web-{175949D6-7ADA-4211-8C13-B71A4E2C2694}" dt="2019-01-29T21:57:33.432" v="3"/>
          <ac:spMkLst>
            <pc:docMk/>
            <pc:sldMk cId="1449574958" sldId="280"/>
            <ac:spMk id="9" creationId="{5834837B-8072-4271-9360-CCF70EE1F72D}"/>
          </ac:spMkLst>
        </pc:spChg>
        <pc:spChg chg="add del mod">
          <ac:chgData name="" userId="" providerId="" clId="Web-{175949D6-7ADA-4211-8C13-B71A4E2C2694}" dt="2019-01-29T21:58:43.870" v="5"/>
          <ac:spMkLst>
            <pc:docMk/>
            <pc:sldMk cId="1449574958" sldId="280"/>
            <ac:spMk id="13" creationId="{36125369-AE47-479D-A84B-F373FA6A45ED}"/>
          </ac:spMkLst>
        </pc:spChg>
        <pc:picChg chg="add del mod ord">
          <ac:chgData name="" userId="" providerId="" clId="Web-{175949D6-7ADA-4211-8C13-B71A4E2C2694}" dt="2019-01-29T21:57:30.026" v="2"/>
          <ac:picMkLst>
            <pc:docMk/>
            <pc:sldMk cId="1449574958" sldId="280"/>
            <ac:picMk id="5" creationId="{17279B3E-FED4-4120-A1B3-C3CCCCBD905B}"/>
          </ac:picMkLst>
        </pc:picChg>
        <pc:picChg chg="del">
          <ac:chgData name="" userId="" providerId="" clId="Web-{175949D6-7ADA-4211-8C13-B71A4E2C2694}" dt="2019-01-29T21:56:36.198" v="0"/>
          <ac:picMkLst>
            <pc:docMk/>
            <pc:sldMk cId="1449574958" sldId="280"/>
            <ac:picMk id="6" creationId="{16BF56CC-72E6-4D95-8988-2295DEFECBD9}"/>
          </ac:picMkLst>
        </pc:picChg>
        <pc:picChg chg="add del mod ord">
          <ac:chgData name="" userId="" providerId="" clId="Web-{175949D6-7ADA-4211-8C13-B71A4E2C2694}" dt="2019-01-29T21:58:40.683" v="4"/>
          <ac:picMkLst>
            <pc:docMk/>
            <pc:sldMk cId="1449574958" sldId="280"/>
            <ac:picMk id="10" creationId="{348E255B-6700-43B0-ADD0-755381FF73F5}"/>
          </ac:picMkLst>
        </pc:picChg>
        <pc:picChg chg="add mod ord">
          <ac:chgData name="" userId="" providerId="" clId="Web-{175949D6-7ADA-4211-8C13-B71A4E2C2694}" dt="2019-01-29T21:58:43.870" v="5"/>
          <ac:picMkLst>
            <pc:docMk/>
            <pc:sldMk cId="1449574958" sldId="280"/>
            <ac:picMk id="14" creationId="{D2AC977A-346C-4FAC-BAF2-62FCFB99AC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AWS en el mundo real</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WordPress </a:t>
            </a:r>
            <a:r>
              <a:rPr lang="es-ES" dirty="0" err="1"/>
              <a:t>Lab</a:t>
            </a:r>
            <a:endParaRPr lang="es-ES" dirty="0"/>
          </a:p>
          <a:p>
            <a:r>
              <a:rPr lang="es-ES" dirty="0" err="1">
                <a:cs typeface="Calibri"/>
              </a:rPr>
              <a:t>Serverless</a:t>
            </a:r>
            <a:r>
              <a:rPr lang="es-ES" dirty="0">
                <a:cs typeface="Calibri"/>
              </a:rPr>
              <a:t> </a:t>
            </a:r>
            <a:r>
              <a:rPr lang="es-ES" dirty="0" err="1">
                <a:cs typeface="Calibri"/>
              </a:rPr>
              <a:t>Application</a:t>
            </a:r>
            <a:r>
              <a:rPr lang="es-ES" dirty="0">
                <a:cs typeface="Calibri"/>
              </a:rPr>
              <a:t> </a:t>
            </a:r>
            <a:r>
              <a:rPr lang="es-ES" dirty="0" err="1">
                <a:cs typeface="Calibri"/>
              </a:rPr>
              <a:t>Lab</a:t>
            </a:r>
            <a:endParaRPr lang="es-ES" dirty="0">
              <a:cs typeface="Calibri"/>
            </a:endParaRP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r>
              <a:rPr lang="es-ES" dirty="0"/>
              <a:t>WordPress </a:t>
            </a:r>
            <a:r>
              <a:rPr lang="es-ES" dirty="0" err="1"/>
              <a:t>Lab</a:t>
            </a:r>
          </a:p>
        </p:txBody>
      </p:sp>
      <p:pic>
        <p:nvPicPr>
          <p:cNvPr id="5" name="Imagen 5" descr="Imagen que contiene texto, mapa&#10;&#10;Descripción generada con confianza muy alta">
            <a:extLst>
              <a:ext uri="{FF2B5EF4-FFF2-40B4-BE49-F238E27FC236}">
                <a16:creationId xmlns:a16="http://schemas.microsoft.com/office/drawing/2014/main" id="{5E2B5601-C8AA-4753-937C-1F22AD6B7F31}"/>
              </a:ext>
            </a:extLst>
          </p:cNvPr>
          <p:cNvPicPr>
            <a:picLocks noGrp="1" noChangeAspect="1"/>
          </p:cNvPicPr>
          <p:nvPr>
            <p:ph idx="1"/>
          </p:nvPr>
        </p:nvPicPr>
        <p:blipFill>
          <a:blip r:embed="rId2"/>
          <a:stretch>
            <a:fillRect/>
          </a:stretch>
        </p:blipFill>
        <p:spPr>
          <a:xfrm>
            <a:off x="628650" y="1149803"/>
            <a:ext cx="8254096" cy="4896263"/>
          </a:xfrm>
          <a:prstGeom prst="rect">
            <a:avLst/>
          </a:prstGeom>
        </p:spPr>
      </p:pic>
    </p:spTree>
    <p:extLst>
      <p:ext uri="{BB962C8B-B14F-4D97-AF65-F5344CB8AC3E}">
        <p14:creationId xmlns:p14="http://schemas.microsoft.com/office/powerpoint/2010/main" val="14495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r>
              <a:rPr lang="es-ES" dirty="0" err="1"/>
              <a:t>Serverless</a:t>
            </a:r>
            <a:r>
              <a:rPr lang="es-ES" dirty="0"/>
              <a:t> </a:t>
            </a:r>
            <a:r>
              <a:rPr lang="es-ES" dirty="0" err="1"/>
              <a:t>application</a:t>
            </a:r>
            <a:r>
              <a:rPr lang="es-ES" dirty="0"/>
              <a:t> </a:t>
            </a:r>
            <a:r>
              <a:rPr lang="es-ES" dirty="0" err="1"/>
              <a:t>Lab</a:t>
            </a:r>
            <a:endParaRPr lang="es-ES" dirty="0"/>
          </a:p>
        </p:txBody>
      </p:sp>
      <p:pic>
        <p:nvPicPr>
          <p:cNvPr id="7" name="Content Placeholder 6">
            <a:extLst>
              <a:ext uri="{FF2B5EF4-FFF2-40B4-BE49-F238E27FC236}">
                <a16:creationId xmlns:a16="http://schemas.microsoft.com/office/drawing/2014/main" id="{4A9AE70A-93B1-427F-9CD6-3A5CA705D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773" y="1019175"/>
            <a:ext cx="7641167" cy="5157788"/>
          </a:xfrm>
        </p:spPr>
      </p:pic>
    </p:spTree>
    <p:extLst>
      <p:ext uri="{BB962C8B-B14F-4D97-AF65-F5344CB8AC3E}">
        <p14:creationId xmlns:p14="http://schemas.microsoft.com/office/powerpoint/2010/main" val="190712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263</TotalTime>
  <Words>26</Words>
  <Application>Microsoft Office PowerPoint</Application>
  <PresentationFormat>On-screen Show (4:3)</PresentationFormat>
  <Paragraphs>11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Helvetica Light</vt:lpstr>
      <vt:lpstr>Tema de Office</vt:lpstr>
      <vt:lpstr>AWS en el mundo real</vt:lpstr>
      <vt:lpstr>Índice</vt:lpstr>
      <vt:lpstr>WordPress Lab</vt:lpstr>
      <vt:lpstr>Serverless application Lab</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1412</cp:revision>
  <dcterms:created xsi:type="dcterms:W3CDTF">2017-01-02T18:31:04Z</dcterms:created>
  <dcterms:modified xsi:type="dcterms:W3CDTF">2019-01-30T16:58:35Z</dcterms:modified>
</cp:coreProperties>
</file>