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306" r:id="rId4"/>
    <p:sldId id="280" r:id="rId5"/>
    <p:sldId id="300" r:id="rId6"/>
    <p:sldId id="307" r:id="rId7"/>
    <p:sldId id="308" r:id="rId8"/>
    <p:sldId id="309" r:id="rId9"/>
    <p:sldId id="282" r:id="rId10"/>
    <p:sldId id="284" r:id="rId11"/>
    <p:sldId id="283" r:id="rId12"/>
    <p:sldId id="279" r:id="rId13"/>
    <p:sldId id="262"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831CC4F-10E4-4DA7-AE91-1AD9EB2D1B37}"/>
    <pc:docChg chg="addSld modSld">
      <pc:chgData name="" userId="" providerId="" clId="Web-{B831CC4F-10E4-4DA7-AE91-1AD9EB2D1B37}" dt="2019-01-25T20:46:23.882" v="127" actId="20577"/>
      <pc:docMkLst>
        <pc:docMk/>
      </pc:docMkLst>
      <pc:sldChg chg="modSp">
        <pc:chgData name="" userId="" providerId="" clId="Web-{B831CC4F-10E4-4DA7-AE91-1AD9EB2D1B37}" dt="2019-01-25T20:46:23.867" v="126" actId="20577"/>
        <pc:sldMkLst>
          <pc:docMk/>
          <pc:sldMk cId="0" sldId="258"/>
        </pc:sldMkLst>
        <pc:spChg chg="mod">
          <ac:chgData name="" userId="" providerId="" clId="Web-{B831CC4F-10E4-4DA7-AE91-1AD9EB2D1B37}" dt="2019-01-25T20:46:23.867" v="126" actId="20577"/>
          <ac:spMkLst>
            <pc:docMk/>
            <pc:sldMk cId="0" sldId="258"/>
            <ac:spMk id="3" creationId="{00000000-0000-0000-0000-000000000000}"/>
          </ac:spMkLst>
        </pc:spChg>
      </pc:sldChg>
      <pc:sldChg chg="modSp add replId">
        <pc:chgData name="" userId="" providerId="" clId="Web-{B831CC4F-10E4-4DA7-AE91-1AD9EB2D1B37}" dt="2019-01-25T20:46:05.694" v="102" actId="20577"/>
        <pc:sldMkLst>
          <pc:docMk/>
          <pc:sldMk cId="3787401285" sldId="308"/>
        </pc:sldMkLst>
        <pc:spChg chg="mod">
          <ac:chgData name="" userId="" providerId="" clId="Web-{B831CC4F-10E4-4DA7-AE91-1AD9EB2D1B37}" dt="2019-01-25T20:45:20.850" v="11" actId="20577"/>
          <ac:spMkLst>
            <pc:docMk/>
            <pc:sldMk cId="3787401285" sldId="308"/>
            <ac:spMk id="2" creationId="{BDB1E94C-521E-4BFE-AE46-0181A77CE599}"/>
          </ac:spMkLst>
        </pc:spChg>
        <pc:spChg chg="mod">
          <ac:chgData name="" userId="" providerId="" clId="Web-{B831CC4F-10E4-4DA7-AE91-1AD9EB2D1B37}" dt="2019-01-25T20:46:05.694" v="102" actId="20577"/>
          <ac:spMkLst>
            <pc:docMk/>
            <pc:sldMk cId="3787401285" sldId="308"/>
            <ac:spMk id="3" creationId="{072C7A5F-E3ED-4685-A9F1-794B417A480C}"/>
          </ac:spMkLst>
        </pc:spChg>
      </pc:sldChg>
    </pc:docChg>
  </pc:docChgLst>
  <pc:docChgLst>
    <pc:chgData clId="Web-{31464B09-D0C5-472F-BD52-525F164BC8BD}"/>
    <pc:docChg chg="delSld modSld">
      <pc:chgData name="" userId="" providerId="" clId="Web-{31464B09-D0C5-472F-BD52-525F164BC8BD}" dt="2019-01-25T20:24:14.584" v="371" actId="20577"/>
      <pc:docMkLst>
        <pc:docMk/>
      </pc:docMkLst>
      <pc:sldChg chg="modSp">
        <pc:chgData name="" userId="" providerId="" clId="Web-{31464B09-D0C5-472F-BD52-525F164BC8BD}" dt="2019-01-25T20:24:14.584" v="370" actId="20577"/>
        <pc:sldMkLst>
          <pc:docMk/>
          <pc:sldMk cId="0" sldId="258"/>
        </pc:sldMkLst>
        <pc:spChg chg="mod">
          <ac:chgData name="" userId="" providerId="" clId="Web-{31464B09-D0C5-472F-BD52-525F164BC8BD}" dt="2019-01-25T20:24:14.584" v="370" actId="20577"/>
          <ac:spMkLst>
            <pc:docMk/>
            <pc:sldMk cId="0" sldId="258"/>
            <ac:spMk id="3" creationId="{00000000-0000-0000-0000-000000000000}"/>
          </ac:spMkLst>
        </pc:spChg>
      </pc:sldChg>
      <pc:sldChg chg="modSp">
        <pc:chgData name="" userId="" providerId="" clId="Web-{31464B09-D0C5-472F-BD52-525F164BC8BD}" dt="2019-01-25T20:16:50.094" v="8" actId="20577"/>
        <pc:sldMkLst>
          <pc:docMk/>
          <pc:sldMk cId="787917642" sldId="280"/>
        </pc:sldMkLst>
        <pc:spChg chg="mod">
          <ac:chgData name="" userId="" providerId="" clId="Web-{31464B09-D0C5-472F-BD52-525F164BC8BD}" dt="2019-01-25T20:16:50.094" v="8" actId="20577"/>
          <ac:spMkLst>
            <pc:docMk/>
            <pc:sldMk cId="787917642" sldId="280"/>
            <ac:spMk id="3" creationId="{072C7A5F-E3ED-4685-A9F1-794B417A480C}"/>
          </ac:spMkLst>
        </pc:spChg>
      </pc:sldChg>
      <pc:sldChg chg="modSp">
        <pc:chgData name="" userId="" providerId="" clId="Web-{31464B09-D0C5-472F-BD52-525F164BC8BD}" dt="2019-01-25T20:23:54.568" v="355" actId="20577"/>
        <pc:sldMkLst>
          <pc:docMk/>
          <pc:sldMk cId="2619883902" sldId="282"/>
        </pc:sldMkLst>
        <pc:spChg chg="mod">
          <ac:chgData name="" userId="" providerId="" clId="Web-{31464B09-D0C5-472F-BD52-525F164BC8BD}" dt="2019-01-25T20:23:54.568" v="355" actId="20577"/>
          <ac:spMkLst>
            <pc:docMk/>
            <pc:sldMk cId="2619883902" sldId="282"/>
            <ac:spMk id="2" creationId="{BDB1E94C-521E-4BFE-AE46-0181A77CE599}"/>
          </ac:spMkLst>
        </pc:spChg>
      </pc:sldChg>
      <pc:sldChg chg="modSp">
        <pc:chgData name="" userId="" providerId="" clId="Web-{31464B09-D0C5-472F-BD52-525F164BC8BD}" dt="2019-01-25T20:23:15.052" v="344" actId="20577"/>
        <pc:sldMkLst>
          <pc:docMk/>
          <pc:sldMk cId="3757662443" sldId="283"/>
        </pc:sldMkLst>
        <pc:spChg chg="mod">
          <ac:chgData name="" userId="" providerId="" clId="Web-{31464B09-D0C5-472F-BD52-525F164BC8BD}" dt="2019-01-25T20:23:15.052" v="344" actId="20577"/>
          <ac:spMkLst>
            <pc:docMk/>
            <pc:sldMk cId="3757662443" sldId="283"/>
            <ac:spMk id="3" creationId="{FB21D40C-B884-4F4D-9C06-E69D28A99F0D}"/>
          </ac:spMkLst>
        </pc:spChg>
      </pc:sldChg>
      <pc:sldChg chg="del">
        <pc:chgData name="" userId="" providerId="" clId="Web-{31464B09-D0C5-472F-BD52-525F164BC8BD}" dt="2019-01-25T20:23:17.036" v="346"/>
        <pc:sldMkLst>
          <pc:docMk/>
          <pc:sldMk cId="452519076" sldId="305"/>
        </pc:sldMkLst>
      </pc:sldChg>
      <pc:sldChg chg="modSp">
        <pc:chgData name="" userId="" providerId="" clId="Web-{31464B09-D0C5-472F-BD52-525F164BC8BD}" dt="2019-01-25T20:22:05.145" v="318" actId="20577"/>
        <pc:sldMkLst>
          <pc:docMk/>
          <pc:sldMk cId="683016711" sldId="307"/>
        </pc:sldMkLst>
        <pc:spChg chg="mod">
          <ac:chgData name="" userId="" providerId="" clId="Web-{31464B09-D0C5-472F-BD52-525F164BC8BD}" dt="2019-01-25T20:22:05.145" v="318" actId="20577"/>
          <ac:spMkLst>
            <pc:docMk/>
            <pc:sldMk cId="683016711" sldId="307"/>
            <ac:spMk id="3" creationId="{072C7A5F-E3ED-4685-A9F1-794B417A480C}"/>
          </ac:spMkLst>
        </pc:spChg>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7357BF04-EAA3-43B9-8987-20967D74A2DA}"/>
    <pc:docChg chg="modSld">
      <pc:chgData name="" userId="" providerId="" clId="Web-{7357BF04-EAA3-43B9-8987-20967D74A2DA}" dt="2019-01-08T19:13:39.682" v="231" actId="20577"/>
      <pc:docMkLst>
        <pc:docMk/>
      </pc:docMkLst>
      <pc:sldChg chg="modSp">
        <pc:chgData name="" userId="" providerId="" clId="Web-{7357BF04-EAA3-43B9-8987-20967D74A2DA}" dt="2019-01-08T19:13:39.682" v="230" actId="20577"/>
        <pc:sldMkLst>
          <pc:docMk/>
          <pc:sldMk cId="641523535" sldId="284"/>
        </pc:sldMkLst>
        <pc:spChg chg="mod">
          <ac:chgData name="" userId="" providerId="" clId="Web-{7357BF04-EAA3-43B9-8987-20967D74A2DA}" dt="2019-01-08T19:13:39.682" v="230" actId="20577"/>
          <ac:spMkLst>
            <pc:docMk/>
            <pc:sldMk cId="641523535" sldId="284"/>
            <ac:spMk id="7" creationId="{8B6BBDF3-4421-4170-B142-57172379E367}"/>
          </ac:spMkLst>
        </pc:spChg>
      </pc:sldChg>
    </pc:docChg>
  </pc:docChgLst>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DBF591D3-00E5-4C91-A312-DA8759983CAD}"/>
    <pc:docChg chg="addSld modSld">
      <pc:chgData name="" userId="" providerId="" clId="Web-{DBF591D3-00E5-4C91-A312-DA8759983CAD}" dt="2019-01-18T18:46:17.916" v="6" actId="14100"/>
      <pc:docMkLst>
        <pc:docMk/>
      </pc:docMkLst>
      <pc:sldChg chg="addSp delSp modSp add replId">
        <pc:chgData name="" userId="" providerId="" clId="Web-{DBF591D3-00E5-4C91-A312-DA8759983CAD}" dt="2019-01-18T18:46:17.916" v="6" actId="14100"/>
        <pc:sldMkLst>
          <pc:docMk/>
          <pc:sldMk cId="452519076" sldId="305"/>
        </pc:sldMkLst>
        <pc:spChg chg="del">
          <ac:chgData name="" userId="" providerId="" clId="Web-{DBF591D3-00E5-4C91-A312-DA8759983CAD}" dt="2019-01-18T18:45:52.604" v="1"/>
          <ac:spMkLst>
            <pc:docMk/>
            <pc:sldMk cId="452519076" sldId="305"/>
            <ac:spMk id="2" creationId="{BDB1E94C-521E-4BFE-AE46-0181A77CE599}"/>
          </ac:spMkLst>
        </pc:spChg>
        <pc:spChg chg="del">
          <ac:chgData name="" userId="" providerId="" clId="Web-{DBF591D3-00E5-4C91-A312-DA8759983CAD}" dt="2019-01-18T18:45:53.776" v="2"/>
          <ac:spMkLst>
            <pc:docMk/>
            <pc:sldMk cId="452519076" sldId="305"/>
            <ac:spMk id="3" creationId="{FB21D40C-B884-4F4D-9C06-E69D28A99F0D}"/>
          </ac:spMkLst>
        </pc:spChg>
        <pc:spChg chg="add del mod">
          <ac:chgData name="" userId="" providerId="" clId="Web-{DBF591D3-00E5-4C91-A312-DA8759983CAD}" dt="2019-01-18T18:45:55.041" v="3"/>
          <ac:spMkLst>
            <pc:docMk/>
            <pc:sldMk cId="452519076" sldId="305"/>
            <ac:spMk id="5" creationId="{33F00B2E-55E2-4709-9E25-7BF034BD7F45}"/>
          </ac:spMkLst>
        </pc:spChg>
        <pc:picChg chg="add mod">
          <ac:chgData name="" userId="" providerId="" clId="Web-{DBF591D3-00E5-4C91-A312-DA8759983CAD}" dt="2019-01-18T18:46:17.916" v="6" actId="14100"/>
          <ac:picMkLst>
            <pc:docMk/>
            <pc:sldMk cId="452519076" sldId="305"/>
            <ac:picMk id="6" creationId="{9F765D49-7192-45B1-8913-EF10BC12B403}"/>
          </ac:picMkLst>
        </pc:picChg>
      </pc:sldChg>
    </pc:docChg>
  </pc:docChgLst>
  <pc:docChgLst>
    <pc:chgData clId="Web-{A0909C20-5B48-4DA2-9088-50646C847D92}"/>
    <pc:docChg chg="addSld modSld">
      <pc:chgData name="" userId="" providerId="" clId="Web-{A0909C20-5B48-4DA2-9088-50646C847D92}" dt="2019-01-10T17:28:21.632" v="184" actId="20577"/>
      <pc:docMkLst>
        <pc:docMk/>
      </pc:docMkLst>
      <pc:sldChg chg="modSp">
        <pc:chgData name="" userId="" providerId="" clId="Web-{A0909C20-5B48-4DA2-9088-50646C847D92}" dt="2019-01-10T17:11:40.931" v="4" actId="20577"/>
        <pc:sldMkLst>
          <pc:docMk/>
          <pc:sldMk cId="0" sldId="256"/>
        </pc:sldMkLst>
        <pc:spChg chg="mod">
          <ac:chgData name="" userId="" providerId="" clId="Web-{A0909C20-5B48-4DA2-9088-50646C847D92}" dt="2019-01-10T17:11:40.931" v="4" actId="20577"/>
          <ac:spMkLst>
            <pc:docMk/>
            <pc:sldMk cId="0" sldId="256"/>
            <ac:spMk id="2" creationId="{00000000-0000-0000-0000-000000000000}"/>
          </ac:spMkLst>
        </pc:spChg>
      </pc:sldChg>
      <pc:sldChg chg="modSp">
        <pc:chgData name="" userId="" providerId="" clId="Web-{A0909C20-5B48-4DA2-9088-50646C847D92}" dt="2019-01-10T17:16:58.471" v="47" actId="20577"/>
        <pc:sldMkLst>
          <pc:docMk/>
          <pc:sldMk cId="0" sldId="258"/>
        </pc:sldMkLst>
        <pc:spChg chg="mod">
          <ac:chgData name="" userId="" providerId="" clId="Web-{A0909C20-5B48-4DA2-9088-50646C847D92}" dt="2019-01-10T17:16:58.471" v="47" actId="20577"/>
          <ac:spMkLst>
            <pc:docMk/>
            <pc:sldMk cId="0" sldId="258"/>
            <ac:spMk id="3" creationId="{00000000-0000-0000-0000-000000000000}"/>
          </ac:spMkLst>
        </pc:spChg>
      </pc:sldChg>
      <pc:sldChg chg="addSp delSp modSp">
        <pc:chgData name="" userId="" providerId="" clId="Web-{A0909C20-5B48-4DA2-9088-50646C847D92}" dt="2019-01-10T17:19:43.289" v="56" actId="1076"/>
        <pc:sldMkLst>
          <pc:docMk/>
          <pc:sldMk cId="3699880419" sldId="264"/>
        </pc:sldMkLst>
        <pc:spChg chg="mod">
          <ac:chgData name="" userId="" providerId="" clId="Web-{A0909C20-5B48-4DA2-9088-50646C847D92}" dt="2019-01-10T17:16:52.034" v="46" actId="20577"/>
          <ac:spMkLst>
            <pc:docMk/>
            <pc:sldMk cId="3699880419" sldId="264"/>
            <ac:spMk id="2" creationId="{BDB1E94C-521E-4BFE-AE46-0181A77CE599}"/>
          </ac:spMkLst>
        </pc:spChg>
        <pc:spChg chg="del">
          <ac:chgData name="" userId="" providerId="" clId="Web-{A0909C20-5B48-4DA2-9088-50646C847D92}" dt="2019-01-10T17:17:04.191" v="50"/>
          <ac:spMkLst>
            <pc:docMk/>
            <pc:sldMk cId="3699880419" sldId="264"/>
            <ac:spMk id="3" creationId="{072C7A5F-E3ED-4685-A9F1-794B417A480C}"/>
          </ac:spMkLst>
        </pc:spChg>
        <pc:spChg chg="add del mod">
          <ac:chgData name="" userId="" providerId="" clId="Web-{A0909C20-5B48-4DA2-9088-50646C847D92}" dt="2019-01-10T17:18:50.475" v="52"/>
          <ac:spMkLst>
            <pc:docMk/>
            <pc:sldMk cId="3699880419" sldId="264"/>
            <ac:spMk id="6" creationId="{4360AB01-9C55-4FC4-8492-C0D8711F2279}"/>
          </ac:spMkLst>
        </pc:spChg>
        <pc:picChg chg="del">
          <ac:chgData name="" userId="" providerId="" clId="Web-{A0909C20-5B48-4DA2-9088-50646C847D92}" dt="2019-01-10T17:17:05.362" v="51"/>
          <ac:picMkLst>
            <pc:docMk/>
            <pc:sldMk cId="3699880419" sldId="264"/>
            <ac:picMk id="4" creationId="{B74CE544-2D80-4FC3-860E-846563C2F111}"/>
          </ac:picMkLst>
        </pc:picChg>
        <pc:picChg chg="add mod ord">
          <ac:chgData name="" userId="" providerId="" clId="Web-{A0909C20-5B48-4DA2-9088-50646C847D92}" dt="2019-01-10T17:19:43.289" v="56" actId="1076"/>
          <ac:picMkLst>
            <pc:docMk/>
            <pc:sldMk cId="3699880419" sldId="264"/>
            <ac:picMk id="7" creationId="{45441961-78F5-4FAA-8CBA-43B356F37E6B}"/>
          </ac:picMkLst>
        </pc:picChg>
      </pc:sldChg>
      <pc:sldChg chg="addSp delSp modSp add replId">
        <pc:chgData name="" userId="" providerId="" clId="Web-{A0909C20-5B48-4DA2-9088-50646C847D92}" dt="2019-01-10T17:28:21.632" v="183" actId="20577"/>
        <pc:sldMkLst>
          <pc:docMk/>
          <pc:sldMk cId="2605430471" sldId="300"/>
        </pc:sldMkLst>
        <pc:spChg chg="mod">
          <ac:chgData name="" userId="" providerId="" clId="Web-{A0909C20-5B48-4DA2-9088-50646C847D92}" dt="2019-01-10T17:28:20.428" v="182" actId="20577"/>
          <ac:spMkLst>
            <pc:docMk/>
            <pc:sldMk cId="2605430471" sldId="300"/>
            <ac:spMk id="2" creationId="{BDB1E94C-521E-4BFE-AE46-0181A77CE599}"/>
          </ac:spMkLst>
        </pc:spChg>
        <pc:spChg chg="mod">
          <ac:chgData name="" userId="" providerId="" clId="Web-{A0909C20-5B48-4DA2-9088-50646C847D92}" dt="2019-01-10T17:28:21.632" v="183" actId="20577"/>
          <ac:spMkLst>
            <pc:docMk/>
            <pc:sldMk cId="2605430471" sldId="300"/>
            <ac:spMk id="3" creationId="{072C7A5F-E3ED-4685-A9F1-794B417A480C}"/>
          </ac:spMkLst>
        </pc:spChg>
        <pc:picChg chg="del">
          <ac:chgData name="" userId="" providerId="" clId="Web-{A0909C20-5B48-4DA2-9088-50646C847D92}" dt="2019-01-10T17:26:26.566" v="63"/>
          <ac:picMkLst>
            <pc:docMk/>
            <pc:sldMk cId="2605430471" sldId="300"/>
            <ac:picMk id="4" creationId="{B74CE544-2D80-4FC3-860E-846563C2F111}"/>
          </ac:picMkLst>
        </pc:picChg>
        <pc:picChg chg="add mod modCrop">
          <ac:chgData name="" userId="" providerId="" clId="Web-{A0909C20-5B48-4DA2-9088-50646C847D92}" dt="2019-01-10T17:26:29.394" v="64" actId="1076"/>
          <ac:picMkLst>
            <pc:docMk/>
            <pc:sldMk cId="2605430471" sldId="300"/>
            <ac:picMk id="5" creationId="{7DDDB0B7-AD48-4D99-BC2A-71C82F6FE7F4}"/>
          </ac:picMkLst>
        </pc:picChg>
      </pc:sldChg>
    </pc:docChg>
  </pc:docChgLst>
  <pc:docChgLst>
    <pc:chgData clId="Web-{F80A6079-3F03-464C-BBC2-B3FE06AD2BAF}"/>
    <pc:docChg chg="modSld">
      <pc:chgData name="" userId="" providerId="" clId="Web-{F80A6079-3F03-464C-BBC2-B3FE06AD2BAF}" dt="2019-01-11T18:31:25.652" v="159" actId="20577"/>
      <pc:docMkLst>
        <pc:docMk/>
      </pc:docMkLst>
      <pc:sldChg chg="modSp">
        <pc:chgData name="" userId="" providerId="" clId="Web-{F80A6079-3F03-464C-BBC2-B3FE06AD2BAF}" dt="2019-01-11T18:31:25.652" v="158" actId="20577"/>
        <pc:sldMkLst>
          <pc:docMk/>
          <pc:sldMk cId="641523535" sldId="284"/>
        </pc:sldMkLst>
        <pc:spChg chg="mod">
          <ac:chgData name="" userId="" providerId="" clId="Web-{F80A6079-3F03-464C-BBC2-B3FE06AD2BAF}" dt="2019-01-11T18:31:25.652" v="158" actId="20577"/>
          <ac:spMkLst>
            <pc:docMk/>
            <pc:sldMk cId="641523535" sldId="284"/>
            <ac:spMk id="7" creationId="{8B6BBDF3-4421-4170-B142-57172379E367}"/>
          </ac:spMkLst>
        </pc:spChg>
      </pc:sldChg>
    </pc:docChg>
  </pc:docChgLst>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CC3F59C9-5BE1-4604-ACC5-EE7E8C6016B8}"/>
    <pc:docChg chg="modSld">
      <pc:chgData name="" userId="" providerId="" clId="Web-{CC3F59C9-5BE1-4604-ACC5-EE7E8C6016B8}" dt="2019-01-13T18:33:35.047" v="2" actId="1076"/>
      <pc:docMkLst>
        <pc:docMk/>
      </pc:docMkLst>
      <pc:sldChg chg="addSp delSp modSp">
        <pc:chgData name="" userId="" providerId="" clId="Web-{CC3F59C9-5BE1-4604-ACC5-EE7E8C6016B8}" dt="2019-01-13T18:33:35.047" v="2" actId="1076"/>
        <pc:sldMkLst>
          <pc:docMk/>
          <pc:sldMk cId="0" sldId="256"/>
        </pc:sldMkLst>
        <pc:picChg chg="add mod">
          <ac:chgData name="" userId="" providerId="" clId="Web-{CC3F59C9-5BE1-4604-ACC5-EE7E8C6016B8}" dt="2019-01-13T18:33:35.047" v="2" actId="1076"/>
          <ac:picMkLst>
            <pc:docMk/>
            <pc:sldMk cId="0" sldId="256"/>
            <ac:picMk id="3" creationId="{6F6F0D1B-4EE6-49C5-BE78-E4F63BB503A0}"/>
          </ac:picMkLst>
        </pc:picChg>
        <pc:picChg chg="del">
          <ac:chgData name="" userId="" providerId="" clId="Web-{CC3F59C9-5BE1-4604-ACC5-EE7E8C6016B8}" dt="2019-01-13T18:33:32.032" v="1"/>
          <ac:picMkLst>
            <pc:docMk/>
            <pc:sldMk cId="0" sldId="256"/>
            <ac:picMk id="4" creationId="{273055E1-8B67-4A3A-8917-0C30A7CB926B}"/>
          </ac:picMkLst>
        </pc:picChg>
      </pc:sldChg>
    </pc:docChg>
  </pc:docChgLst>
  <pc:docChgLst>
    <pc:chgData clId="Web-{F744E40C-2604-45E8-A5BF-34A926A99253}"/>
    <pc:docChg chg="addSld delSld modSld sldOrd">
      <pc:chgData name="" userId="" providerId="" clId="Web-{F744E40C-2604-45E8-A5BF-34A926A99253}" dt="2019-01-08T17:49:00.708" v="762"/>
      <pc:docMkLst>
        <pc:docMk/>
      </pc:docMkLst>
      <pc:sldChg chg="modSp">
        <pc:chgData name="" userId="" providerId="" clId="Web-{F744E40C-2604-45E8-A5BF-34A926A99253}" dt="2019-01-08T17:34:46.769" v="16" actId="20577"/>
        <pc:sldMkLst>
          <pc:docMk/>
          <pc:sldMk cId="0" sldId="258"/>
        </pc:sldMkLst>
        <pc:spChg chg="mod">
          <ac:chgData name="" userId="" providerId="" clId="Web-{F744E40C-2604-45E8-A5BF-34A926A99253}" dt="2019-01-08T17:34:46.769" v="16" actId="20577"/>
          <ac:spMkLst>
            <pc:docMk/>
            <pc:sldMk cId="0" sldId="258"/>
            <ac:spMk id="3" creationId="{00000000-0000-0000-0000-000000000000}"/>
          </ac:spMkLst>
        </pc:spChg>
      </pc:sldChg>
      <pc:sldChg chg="modSp">
        <pc:chgData name="" userId="" providerId="" clId="Web-{F744E40C-2604-45E8-A5BF-34A926A99253}" dt="2019-01-08T17:39:20.082" v="280" actId="20577"/>
        <pc:sldMkLst>
          <pc:docMk/>
          <pc:sldMk cId="2619883902" sldId="282"/>
        </pc:sldMkLst>
        <pc:spChg chg="mod">
          <ac:chgData name="" userId="" providerId="" clId="Web-{F744E40C-2604-45E8-A5BF-34A926A99253}" dt="2019-01-08T17:39:20.082" v="280" actId="20577"/>
          <ac:spMkLst>
            <pc:docMk/>
            <pc:sldMk cId="2619883902" sldId="282"/>
            <ac:spMk id="2" creationId="{BDB1E94C-521E-4BFE-AE46-0181A77CE599}"/>
          </ac:spMkLst>
        </pc:spChg>
      </pc:sldChg>
      <pc:sldChg chg="modSp">
        <pc:chgData name="" userId="" providerId="" clId="Web-{F744E40C-2604-45E8-A5BF-34A926A99253}" dt="2019-01-08T17:39:26.347" v="281" actId="20577"/>
        <pc:sldMkLst>
          <pc:docMk/>
          <pc:sldMk cId="641523535" sldId="284"/>
        </pc:sldMkLst>
        <pc:spChg chg="mod">
          <ac:chgData name="" userId="" providerId="" clId="Web-{F744E40C-2604-45E8-A5BF-34A926A99253}" dt="2019-01-08T17:39:26.347" v="281" actId="20577"/>
          <ac:spMkLst>
            <pc:docMk/>
            <pc:sldMk cId="641523535" sldId="284"/>
            <ac:spMk id="2" creationId="{BDB1E94C-521E-4BFE-AE46-0181A77CE599}"/>
          </ac:spMkLst>
        </pc:spChg>
      </pc:sldChg>
      <pc:sldChg chg="del">
        <pc:chgData name="" userId="" providerId="" clId="Web-{F744E40C-2604-45E8-A5BF-34A926A99253}" dt="2019-01-08T17:39:06.972" v="273"/>
        <pc:sldMkLst>
          <pc:docMk/>
          <pc:sldMk cId="152887721" sldId="286"/>
        </pc:sldMkLst>
      </pc:sldChg>
      <pc:sldChg chg="del">
        <pc:chgData name="" userId="" providerId="" clId="Web-{F744E40C-2604-45E8-A5BF-34A926A99253}" dt="2019-01-08T17:39:09.207" v="274"/>
        <pc:sldMkLst>
          <pc:docMk/>
          <pc:sldMk cId="2074903136" sldId="287"/>
        </pc:sldMkLst>
      </pc:sldChg>
      <pc:sldChg chg="del">
        <pc:chgData name="" userId="" providerId="" clId="Web-{F744E40C-2604-45E8-A5BF-34A926A99253}" dt="2019-01-08T17:39:10.738" v="275"/>
        <pc:sldMkLst>
          <pc:docMk/>
          <pc:sldMk cId="143115606" sldId="288"/>
        </pc:sldMkLst>
      </pc:sldChg>
      <pc:sldChg chg="del">
        <pc:chgData name="" userId="" providerId="" clId="Web-{F744E40C-2604-45E8-A5BF-34A926A99253}" dt="2019-01-08T17:39:13.582" v="277"/>
        <pc:sldMkLst>
          <pc:docMk/>
          <pc:sldMk cId="1075303855" sldId="290"/>
        </pc:sldMkLst>
      </pc:sldChg>
      <pc:sldChg chg="del">
        <pc:chgData name="" userId="" providerId="" clId="Web-{F744E40C-2604-45E8-A5BF-34A926A99253}" dt="2019-01-08T17:39:15.113" v="278"/>
        <pc:sldMkLst>
          <pc:docMk/>
          <pc:sldMk cId="331501092" sldId="291"/>
        </pc:sldMkLst>
      </pc:sldChg>
      <pc:sldChg chg="del">
        <pc:chgData name="" userId="" providerId="" clId="Web-{F744E40C-2604-45E8-A5BF-34A926A99253}" dt="2019-01-08T17:39:12.129" v="276"/>
        <pc:sldMkLst>
          <pc:docMk/>
          <pc:sldMk cId="34702345" sldId="292"/>
        </pc:sldMkLst>
      </pc:sldChg>
      <pc:sldChg chg="delSp modSp add ord replId">
        <pc:chgData name="" userId="" providerId="" clId="Web-{F744E40C-2604-45E8-A5BF-34A926A99253}" dt="2019-01-08T17:39:05.629" v="271" actId="20577"/>
        <pc:sldMkLst>
          <pc:docMk/>
          <pc:sldMk cId="3257422384" sldId="297"/>
        </pc:sldMkLst>
        <pc:spChg chg="mod">
          <ac:chgData name="" userId="" providerId="" clId="Web-{F744E40C-2604-45E8-A5BF-34A926A99253}" dt="2019-01-08T17:35:30.082" v="25" actId="20577"/>
          <ac:spMkLst>
            <pc:docMk/>
            <pc:sldMk cId="3257422384" sldId="297"/>
            <ac:spMk id="2" creationId="{BDB1E94C-521E-4BFE-AE46-0181A77CE599}"/>
          </ac:spMkLst>
        </pc:spChg>
        <pc:spChg chg="mod">
          <ac:chgData name="" userId="" providerId="" clId="Web-{F744E40C-2604-45E8-A5BF-34A926A99253}" dt="2019-01-08T17:39:05.629" v="271" actId="20577"/>
          <ac:spMkLst>
            <pc:docMk/>
            <pc:sldMk cId="3257422384" sldId="297"/>
            <ac:spMk id="3" creationId="{072C7A5F-E3ED-4685-A9F1-794B417A480C}"/>
          </ac:spMkLst>
        </pc:spChg>
        <pc:picChg chg="del">
          <ac:chgData name="" userId="" providerId="" clId="Web-{F744E40C-2604-45E8-A5BF-34A926A99253}" dt="2019-01-08T17:36:24.707" v="92"/>
          <ac:picMkLst>
            <pc:docMk/>
            <pc:sldMk cId="3257422384" sldId="297"/>
            <ac:picMk id="4" creationId="{B74CE544-2D80-4FC3-860E-846563C2F111}"/>
          </ac:picMkLst>
        </pc:picChg>
      </pc:sldChg>
      <pc:sldChg chg="modSp add ord replId">
        <pc:chgData name="" userId="" providerId="" clId="Web-{F744E40C-2604-45E8-A5BF-34A926A99253}" dt="2019-01-08T17:46:26.848" v="624" actId="20577"/>
        <pc:sldMkLst>
          <pc:docMk/>
          <pc:sldMk cId="2321856062" sldId="298"/>
        </pc:sldMkLst>
        <pc:spChg chg="mod">
          <ac:chgData name="" userId="" providerId="" clId="Web-{F744E40C-2604-45E8-A5BF-34A926A99253}" dt="2019-01-08T17:41:47.801" v="289" actId="20577"/>
          <ac:spMkLst>
            <pc:docMk/>
            <pc:sldMk cId="2321856062" sldId="298"/>
            <ac:spMk id="2" creationId="{BDB1E94C-521E-4BFE-AE46-0181A77CE599}"/>
          </ac:spMkLst>
        </pc:spChg>
        <pc:spChg chg="mod">
          <ac:chgData name="" userId="" providerId="" clId="Web-{F744E40C-2604-45E8-A5BF-34A926A99253}" dt="2019-01-08T17:46:26.848" v="624" actId="20577"/>
          <ac:spMkLst>
            <pc:docMk/>
            <pc:sldMk cId="2321856062" sldId="298"/>
            <ac:spMk id="3" creationId="{072C7A5F-E3ED-4685-A9F1-794B417A480C}"/>
          </ac:spMkLst>
        </pc:spChg>
      </pc:sldChg>
      <pc:sldChg chg="modSp add replId">
        <pc:chgData name="" userId="" providerId="" clId="Web-{F744E40C-2604-45E8-A5BF-34A926A99253}" dt="2019-01-08T17:48:47.286" v="759" actId="20577"/>
        <pc:sldMkLst>
          <pc:docMk/>
          <pc:sldMk cId="438497513" sldId="299"/>
        </pc:sldMkLst>
        <pc:spChg chg="mod">
          <ac:chgData name="" userId="" providerId="" clId="Web-{F744E40C-2604-45E8-A5BF-34A926A99253}" dt="2019-01-08T17:48:47.286" v="759" actId="20577"/>
          <ac:spMkLst>
            <pc:docMk/>
            <pc:sldMk cId="438497513" sldId="299"/>
            <ac:spMk id="3" creationId="{072C7A5F-E3ED-4685-A9F1-794B417A480C}"/>
          </ac:spMkLst>
        </pc:spChg>
      </pc:sldChg>
      <pc:sldChg chg="add del replId">
        <pc:chgData name="" userId="" providerId="" clId="Web-{F744E40C-2604-45E8-A5BF-34A926A99253}" dt="2019-01-08T17:49:00.708" v="762"/>
        <pc:sldMkLst>
          <pc:docMk/>
          <pc:sldMk cId="2679576772" sldId="300"/>
        </pc:sldMkLst>
      </pc:sldChg>
    </pc:docChg>
  </pc:docChgLst>
  <pc:docChgLst>
    <pc:chgData clId="Web-{ECECCEA8-2042-449C-8F3F-33D6099784F9}"/>
    <pc:docChg chg="delSld modSld">
      <pc:chgData name="" userId="" providerId="" clId="Web-{ECECCEA8-2042-449C-8F3F-33D6099784F9}" dt="2019-01-25T19:39:51.815" v="58" actId="20577"/>
      <pc:docMkLst>
        <pc:docMk/>
      </pc:docMkLst>
      <pc:sldChg chg="addSp delSp modSp">
        <pc:chgData name="" userId="" providerId="" clId="Web-{ECECCEA8-2042-449C-8F3F-33D6099784F9}" dt="2019-01-25T19:39:48.534" v="54" actId="20577"/>
        <pc:sldMkLst>
          <pc:docMk/>
          <pc:sldMk cId="0" sldId="256"/>
        </pc:sldMkLst>
        <pc:spChg chg="mod">
          <ac:chgData name="" userId="" providerId="" clId="Web-{ECECCEA8-2042-449C-8F3F-33D6099784F9}" dt="2019-01-25T19:39:48.534" v="54" actId="20577"/>
          <ac:spMkLst>
            <pc:docMk/>
            <pc:sldMk cId="0" sldId="256"/>
            <ac:spMk id="2" creationId="{00000000-0000-0000-0000-000000000000}"/>
          </ac:spMkLst>
        </pc:spChg>
        <pc:picChg chg="del">
          <ac:chgData name="" userId="" providerId="" clId="Web-{ECECCEA8-2042-449C-8F3F-33D6099784F9}" dt="2019-01-25T19:28:43.876" v="10"/>
          <ac:picMkLst>
            <pc:docMk/>
            <pc:sldMk cId="0" sldId="256"/>
            <ac:picMk id="3" creationId="{6F6F0D1B-4EE6-49C5-BE78-E4F63BB503A0}"/>
          </ac:picMkLst>
        </pc:picChg>
        <pc:picChg chg="add mod">
          <ac:chgData name="" userId="" providerId="" clId="Web-{ECECCEA8-2042-449C-8F3F-33D6099784F9}" dt="2019-01-25T19:30:17.207" v="29" actId="1076"/>
          <ac:picMkLst>
            <pc:docMk/>
            <pc:sldMk cId="0" sldId="256"/>
            <ac:picMk id="4" creationId="{A4D66039-47E7-44A7-A2E9-65F920AF3171}"/>
          </ac:picMkLst>
        </pc:picChg>
      </pc:sldChg>
      <pc:sldChg chg="modSp">
        <pc:chgData name="" userId="" providerId="" clId="Web-{ECECCEA8-2042-449C-8F3F-33D6099784F9}" dt="2019-01-25T19:39:51.815" v="57" actId="20577"/>
        <pc:sldMkLst>
          <pc:docMk/>
          <pc:sldMk cId="0" sldId="258"/>
        </pc:sldMkLst>
        <pc:spChg chg="mod">
          <ac:chgData name="" userId="" providerId="" clId="Web-{ECECCEA8-2042-449C-8F3F-33D6099784F9}" dt="2019-01-25T19:39:51.815" v="57" actId="20577"/>
          <ac:spMkLst>
            <pc:docMk/>
            <pc:sldMk cId="0" sldId="258"/>
            <ac:spMk id="3" creationId="{00000000-0000-0000-0000-000000000000}"/>
          </ac:spMkLst>
        </pc:spChg>
      </pc:sldChg>
      <pc:sldChg chg="del">
        <pc:chgData name="" userId="" providerId="" clId="Web-{ECECCEA8-2042-449C-8F3F-33D6099784F9}" dt="2019-01-25T19:29:03.002" v="21"/>
        <pc:sldMkLst>
          <pc:docMk/>
          <pc:sldMk cId="3699880419" sldId="264"/>
        </pc:sldMkLst>
      </pc:sldChg>
      <pc:sldChg chg="addSp delSp modSp">
        <pc:chgData name="" userId="" providerId="" clId="Web-{ECECCEA8-2042-449C-8F3F-33D6099784F9}" dt="2019-01-25T19:39:35.627" v="52" actId="20577"/>
        <pc:sldMkLst>
          <pc:docMk/>
          <pc:sldMk cId="2605430471" sldId="300"/>
        </pc:sldMkLst>
        <pc:spChg chg="mod">
          <ac:chgData name="" userId="" providerId="" clId="Web-{ECECCEA8-2042-449C-8F3F-33D6099784F9}" dt="2019-01-25T19:39:35.627" v="52" actId="20577"/>
          <ac:spMkLst>
            <pc:docMk/>
            <pc:sldMk cId="2605430471" sldId="300"/>
            <ac:spMk id="2" creationId="{BDB1E94C-521E-4BFE-AE46-0181A77CE599}"/>
          </ac:spMkLst>
        </pc:spChg>
        <pc:spChg chg="mod">
          <ac:chgData name="" userId="" providerId="" clId="Web-{ECECCEA8-2042-449C-8F3F-33D6099784F9}" dt="2019-01-25T19:39:34.377" v="49" actId="20577"/>
          <ac:spMkLst>
            <pc:docMk/>
            <pc:sldMk cId="2605430471" sldId="300"/>
            <ac:spMk id="3" creationId="{072C7A5F-E3ED-4685-A9F1-794B417A480C}"/>
          </ac:spMkLst>
        </pc:spChg>
        <pc:picChg chg="add mod">
          <ac:chgData name="" userId="" providerId="" clId="Web-{ECECCEA8-2042-449C-8F3F-33D6099784F9}" dt="2019-01-25T19:30:26.176" v="32" actId="1076"/>
          <ac:picMkLst>
            <pc:docMk/>
            <pc:sldMk cId="2605430471" sldId="300"/>
            <ac:picMk id="4" creationId="{50D35A47-8294-4FBC-A743-0E24F98E91DE}"/>
          </ac:picMkLst>
        </pc:picChg>
        <pc:picChg chg="del">
          <ac:chgData name="" userId="" providerId="" clId="Web-{ECECCEA8-2042-449C-8F3F-33D6099784F9}" dt="2019-01-25T19:30:22.238" v="31"/>
          <ac:picMkLst>
            <pc:docMk/>
            <pc:sldMk cId="2605430471" sldId="300"/>
            <ac:picMk id="5" creationId="{7DDDB0B7-AD48-4D99-BC2A-71C82F6FE7F4}"/>
          </ac:picMkLst>
        </pc:picChg>
      </pc:sldChg>
    </pc:docChg>
  </pc:docChgLst>
  <pc:docChgLst>
    <pc:chgData clId="Web-{F2DA47E1-DE95-4F93-9A0A-6419373DD983}"/>
    <pc:docChg chg="addSld delSld modSld sldOrd">
      <pc:chgData name="" userId="" providerId="" clId="Web-{F2DA47E1-DE95-4F93-9A0A-6419373DD983}" dt="2019-01-25T20:13:26.435" v="641" actId="20577"/>
      <pc:docMkLst>
        <pc:docMk/>
      </pc:docMkLst>
      <pc:sldChg chg="modSp">
        <pc:chgData name="" userId="" providerId="" clId="Web-{F2DA47E1-DE95-4F93-9A0A-6419373DD983}" dt="2019-01-25T19:56:00.734" v="351" actId="20577"/>
        <pc:sldMkLst>
          <pc:docMk/>
          <pc:sldMk cId="0" sldId="258"/>
        </pc:sldMkLst>
        <pc:spChg chg="mod">
          <ac:chgData name="" userId="" providerId="" clId="Web-{F2DA47E1-DE95-4F93-9A0A-6419373DD983}" dt="2019-01-25T19:56:00.734" v="351" actId="20577"/>
          <ac:spMkLst>
            <pc:docMk/>
            <pc:sldMk cId="0" sldId="258"/>
            <ac:spMk id="3" creationId="{00000000-0000-0000-0000-000000000000}"/>
          </ac:spMkLst>
        </pc:spChg>
      </pc:sldChg>
      <pc:sldChg chg="modSp ord">
        <pc:chgData name="" userId="" providerId="" clId="Web-{F2DA47E1-DE95-4F93-9A0A-6419373DD983}" dt="2019-01-25T20:13:26.435" v="640" actId="20577"/>
        <pc:sldMkLst>
          <pc:docMk/>
          <pc:sldMk cId="787917642" sldId="280"/>
        </pc:sldMkLst>
        <pc:spChg chg="mod">
          <ac:chgData name="" userId="" providerId="" clId="Web-{F2DA47E1-DE95-4F93-9A0A-6419373DD983}" dt="2019-01-25T19:59:49.206" v="372" actId="20577"/>
          <ac:spMkLst>
            <pc:docMk/>
            <pc:sldMk cId="787917642" sldId="280"/>
            <ac:spMk id="2" creationId="{BDB1E94C-521E-4BFE-AE46-0181A77CE599}"/>
          </ac:spMkLst>
        </pc:spChg>
        <pc:spChg chg="mod">
          <ac:chgData name="" userId="" providerId="" clId="Web-{F2DA47E1-DE95-4F93-9A0A-6419373DD983}" dt="2019-01-25T20:13:26.435" v="640" actId="20577"/>
          <ac:spMkLst>
            <pc:docMk/>
            <pc:sldMk cId="787917642" sldId="280"/>
            <ac:spMk id="3" creationId="{072C7A5F-E3ED-4685-A9F1-794B417A480C}"/>
          </ac:spMkLst>
        </pc:spChg>
      </pc:sldChg>
      <pc:sldChg chg="modSp">
        <pc:chgData name="" userId="" providerId="" clId="Web-{F2DA47E1-DE95-4F93-9A0A-6419373DD983}" dt="2019-01-25T19:53:32.810" v="330" actId="20577"/>
        <pc:sldMkLst>
          <pc:docMk/>
          <pc:sldMk cId="641523535" sldId="284"/>
        </pc:sldMkLst>
        <pc:spChg chg="mod">
          <ac:chgData name="" userId="" providerId="" clId="Web-{F2DA47E1-DE95-4F93-9A0A-6419373DD983}" dt="2019-01-25T19:53:32.810" v="330" actId="20577"/>
          <ac:spMkLst>
            <pc:docMk/>
            <pc:sldMk cId="641523535" sldId="284"/>
            <ac:spMk id="2" creationId="{BDB1E94C-521E-4BFE-AE46-0181A77CE599}"/>
          </ac:spMkLst>
        </pc:spChg>
      </pc:sldChg>
      <pc:sldChg chg="del">
        <pc:chgData name="" userId="" providerId="" clId="Web-{F2DA47E1-DE95-4F93-9A0A-6419373DD983}" dt="2019-01-25T19:44:20.756" v="236"/>
        <pc:sldMkLst>
          <pc:docMk/>
          <pc:sldMk cId="3908927908" sldId="285"/>
        </pc:sldMkLst>
      </pc:sldChg>
      <pc:sldChg chg="del">
        <pc:chgData name="" userId="" providerId="" clId="Web-{F2DA47E1-DE95-4F93-9A0A-6419373DD983}" dt="2019-01-25T19:44:25.319" v="237"/>
        <pc:sldMkLst>
          <pc:docMk/>
          <pc:sldMk cId="1700498739" sldId="289"/>
        </pc:sldMkLst>
      </pc:sldChg>
      <pc:sldChg chg="modSp ord">
        <pc:chgData name="" userId="" providerId="" clId="Web-{F2DA47E1-DE95-4F93-9A0A-6419373DD983}" dt="2019-01-25T19:59:41.721" v="368"/>
        <pc:sldMkLst>
          <pc:docMk/>
          <pc:sldMk cId="2605430471" sldId="300"/>
        </pc:sldMkLst>
        <pc:spChg chg="mod">
          <ac:chgData name="" userId="" providerId="" clId="Web-{F2DA47E1-DE95-4F93-9A0A-6419373DD983}" dt="2019-01-25T19:53:46.592" v="333" actId="20577"/>
          <ac:spMkLst>
            <pc:docMk/>
            <pc:sldMk cId="2605430471" sldId="300"/>
            <ac:spMk id="3" creationId="{072C7A5F-E3ED-4685-A9F1-794B417A480C}"/>
          </ac:spMkLst>
        </pc:spChg>
      </pc:sldChg>
      <pc:sldChg chg="del">
        <pc:chgData name="" userId="" providerId="" clId="Web-{F2DA47E1-DE95-4F93-9A0A-6419373DD983}" dt="2019-01-25T19:44:25.319" v="239"/>
        <pc:sldMkLst>
          <pc:docMk/>
          <pc:sldMk cId="2242472265" sldId="301"/>
        </pc:sldMkLst>
      </pc:sldChg>
      <pc:sldChg chg="del">
        <pc:chgData name="" userId="" providerId="" clId="Web-{F2DA47E1-DE95-4F93-9A0A-6419373DD983}" dt="2019-01-25T19:44:25.319" v="238"/>
        <pc:sldMkLst>
          <pc:docMk/>
          <pc:sldMk cId="1513008355" sldId="302"/>
        </pc:sldMkLst>
      </pc:sldChg>
      <pc:sldChg chg="del">
        <pc:chgData name="" userId="" providerId="" clId="Web-{F2DA47E1-DE95-4F93-9A0A-6419373DD983}" dt="2019-01-25T19:44:27.897" v="240"/>
        <pc:sldMkLst>
          <pc:docMk/>
          <pc:sldMk cId="942437513" sldId="303"/>
        </pc:sldMkLst>
      </pc:sldChg>
      <pc:sldChg chg="del">
        <pc:chgData name="" userId="" providerId="" clId="Web-{F2DA47E1-DE95-4F93-9A0A-6419373DD983}" dt="2019-01-25T19:46:36.477" v="328"/>
        <pc:sldMkLst>
          <pc:docMk/>
          <pc:sldMk cId="3468577204" sldId="304"/>
        </pc:sldMkLst>
      </pc:sldChg>
      <pc:sldChg chg="addSp delSp modSp add replId">
        <pc:chgData name="" userId="" providerId="" clId="Web-{F2DA47E1-DE95-4F93-9A0A-6419373DD983}" dt="2019-01-25T19:56:35.985" v="364" actId="1076"/>
        <pc:sldMkLst>
          <pc:docMk/>
          <pc:sldMk cId="738685699" sldId="306"/>
        </pc:sldMkLst>
        <pc:spChg chg="mod">
          <ac:chgData name="" userId="" providerId="" clId="Web-{F2DA47E1-DE95-4F93-9A0A-6419373DD983}" dt="2019-01-25T19:56:06.859" v="356" actId="20577"/>
          <ac:spMkLst>
            <pc:docMk/>
            <pc:sldMk cId="738685699" sldId="306"/>
            <ac:spMk id="2" creationId="{BDB1E94C-521E-4BFE-AE46-0181A77CE599}"/>
          </ac:spMkLst>
        </pc:spChg>
        <pc:spChg chg="del">
          <ac:chgData name="" userId="" providerId="" clId="Web-{F2DA47E1-DE95-4F93-9A0A-6419373DD983}" dt="2019-01-25T19:56:08.672" v="357"/>
          <ac:spMkLst>
            <pc:docMk/>
            <pc:sldMk cId="738685699" sldId="306"/>
            <ac:spMk id="3" creationId="{072C7A5F-E3ED-4685-A9F1-794B417A480C}"/>
          </ac:spMkLst>
        </pc:spChg>
        <pc:spChg chg="add del mod">
          <ac:chgData name="" userId="" providerId="" clId="Web-{F2DA47E1-DE95-4F93-9A0A-6419373DD983}" dt="2019-01-25T19:56:15.297" v="358"/>
          <ac:spMkLst>
            <pc:docMk/>
            <pc:sldMk cId="738685699" sldId="306"/>
            <ac:spMk id="6" creationId="{51341232-202D-4917-B7D6-3564AE909FC2}"/>
          </ac:spMkLst>
        </pc:spChg>
        <pc:picChg chg="del">
          <ac:chgData name="" userId="" providerId="" clId="Web-{F2DA47E1-DE95-4F93-9A0A-6419373DD983}" dt="2019-01-25T19:56:16.750" v="359"/>
          <ac:picMkLst>
            <pc:docMk/>
            <pc:sldMk cId="738685699" sldId="306"/>
            <ac:picMk id="4" creationId="{50D35A47-8294-4FBC-A743-0E24F98E91DE}"/>
          </ac:picMkLst>
        </pc:picChg>
        <pc:picChg chg="add mod">
          <ac:chgData name="" userId="" providerId="" clId="Web-{F2DA47E1-DE95-4F93-9A0A-6419373DD983}" dt="2019-01-25T19:56:35.985" v="364" actId="1076"/>
          <ac:picMkLst>
            <pc:docMk/>
            <pc:sldMk cId="738685699" sldId="306"/>
            <ac:picMk id="7" creationId="{4D82FAF1-F7AF-4B16-85C8-052CF65C18A5}"/>
          </ac:picMkLst>
        </pc:picChg>
      </pc:sldChg>
      <pc:sldChg chg="add replId">
        <pc:chgData name="" userId="" providerId="" clId="Web-{F2DA47E1-DE95-4F93-9A0A-6419373DD983}" dt="2019-01-25T19:59:37.284" v="367"/>
        <pc:sldMkLst>
          <pc:docMk/>
          <pc:sldMk cId="683016711" sldId="307"/>
        </pc:sldMkLst>
      </pc:sldChg>
      <pc:sldChg chg="add del replId">
        <pc:chgData name="" userId="" providerId="" clId="Web-{F2DA47E1-DE95-4F93-9A0A-6419373DD983}" dt="2019-01-25T19:59:32.284" v="366"/>
        <pc:sldMkLst>
          <pc:docMk/>
          <pc:sldMk cId="4050120632" sldId="307"/>
        </pc:sldMkLst>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57E71DFC-46A3-4923-B649-44BA13223674}"/>
    <pc:docChg chg="addSld modSld">
      <pc:chgData name="" userId="" providerId="" clId="Web-{57E71DFC-46A3-4923-B649-44BA13223674}" dt="2019-01-10T18:14:25.914" v="123" actId="1076"/>
      <pc:docMkLst>
        <pc:docMk/>
      </pc:docMkLst>
      <pc:sldChg chg="addSp delSp modSp">
        <pc:chgData name="" userId="" providerId="" clId="Web-{57E71DFC-46A3-4923-B649-44BA13223674}" dt="2019-01-10T18:11:44.097" v="45" actId="20577"/>
        <pc:sldMkLst>
          <pc:docMk/>
          <pc:sldMk cId="1700498739" sldId="289"/>
        </pc:sldMkLst>
        <pc:spChg chg="mod">
          <ac:chgData name="" userId="" providerId="" clId="Web-{57E71DFC-46A3-4923-B649-44BA13223674}" dt="2019-01-10T18:11:44.097" v="45" actId="20577"/>
          <ac:spMkLst>
            <pc:docMk/>
            <pc:sldMk cId="1700498739" sldId="289"/>
            <ac:spMk id="2" creationId="{BDB1E94C-521E-4BFE-AE46-0181A77CE599}"/>
          </ac:spMkLst>
        </pc:spChg>
        <pc:spChg chg="del">
          <ac:chgData name="" userId="" providerId="" clId="Web-{57E71DFC-46A3-4923-B649-44BA13223674}" dt="2019-01-10T18:08:11.106" v="7"/>
          <ac:spMkLst>
            <pc:docMk/>
            <pc:sldMk cId="1700498739" sldId="289"/>
            <ac:spMk id="3" creationId="{072C7A5F-E3ED-4685-A9F1-794B417A480C}"/>
          </ac:spMkLst>
        </pc:spChg>
        <pc:spChg chg="add del mod">
          <ac:chgData name="" userId="" providerId="" clId="Web-{57E71DFC-46A3-4923-B649-44BA13223674}" dt="2019-01-10T18:08:15.044" v="8"/>
          <ac:spMkLst>
            <pc:docMk/>
            <pc:sldMk cId="1700498739" sldId="289"/>
            <ac:spMk id="5" creationId="{88EEFDD7-C56C-43A9-B73B-D1489A712165}"/>
          </ac:spMkLst>
        </pc:spChg>
        <pc:picChg chg="add del mod">
          <ac:chgData name="" userId="" providerId="" clId="Web-{57E71DFC-46A3-4923-B649-44BA13223674}" dt="2019-01-10T18:09:02.061" v="14"/>
          <ac:picMkLst>
            <pc:docMk/>
            <pc:sldMk cId="1700498739" sldId="289"/>
            <ac:picMk id="6" creationId="{213BD100-46AA-440D-8AC5-59962C9BCA9D}"/>
          </ac:picMkLst>
        </pc:picChg>
        <pc:picChg chg="add mod">
          <ac:chgData name="" userId="" providerId="" clId="Web-{57E71DFC-46A3-4923-B649-44BA13223674}" dt="2019-01-10T18:09:11.858" v="18" actId="1076"/>
          <ac:picMkLst>
            <pc:docMk/>
            <pc:sldMk cId="1700498739" sldId="289"/>
            <ac:picMk id="8" creationId="{548DCA38-3CAE-4BDE-BFA5-5766C44595E7}"/>
          </ac:picMkLst>
        </pc:picChg>
        <pc:picChg chg="add mod">
          <ac:chgData name="" userId="" providerId="" clId="Web-{57E71DFC-46A3-4923-B649-44BA13223674}" dt="2019-01-10T18:11:09.580" v="21" actId="1076"/>
          <ac:picMkLst>
            <pc:docMk/>
            <pc:sldMk cId="1700498739" sldId="289"/>
            <ac:picMk id="10" creationId="{5CC63A16-CF28-4400-9452-F84E49ACF1D4}"/>
          </ac:picMkLst>
        </pc:picChg>
      </pc:sldChg>
      <pc:sldChg chg="addAnim modAnim">
        <pc:chgData name="" userId="" providerId="" clId="Web-{57E71DFC-46A3-4923-B649-44BA13223674}" dt="2019-01-10T18:04:12.224" v="1"/>
        <pc:sldMkLst>
          <pc:docMk/>
          <pc:sldMk cId="1513008355" sldId="302"/>
        </pc:sldMkLst>
      </pc:sldChg>
      <pc:sldChg chg="addSp delSp modSp add replId">
        <pc:chgData name="" userId="" providerId="" clId="Web-{57E71DFC-46A3-4923-B649-44BA13223674}" dt="2019-01-10T18:14:25.914" v="123" actId="1076"/>
        <pc:sldMkLst>
          <pc:docMk/>
          <pc:sldMk cId="942437513" sldId="303"/>
        </pc:sldMkLst>
        <pc:spChg chg="mod">
          <ac:chgData name="" userId="" providerId="" clId="Web-{57E71DFC-46A3-4923-B649-44BA13223674}" dt="2019-01-10T18:11:49.487" v="47" actId="20577"/>
          <ac:spMkLst>
            <pc:docMk/>
            <pc:sldMk cId="942437513" sldId="303"/>
            <ac:spMk id="2" creationId="{BDB1E94C-521E-4BFE-AE46-0181A77CE599}"/>
          </ac:spMkLst>
        </pc:spChg>
        <pc:spChg chg="add mod">
          <ac:chgData name="" userId="" providerId="" clId="Web-{57E71DFC-46A3-4923-B649-44BA13223674}" dt="2019-01-10T18:14:24.398" v="122" actId="1076"/>
          <ac:spMkLst>
            <pc:docMk/>
            <pc:sldMk cId="942437513" sldId="303"/>
            <ac:spMk id="3" creationId="{D11E155A-5429-4C89-85B7-8FC362604B1A}"/>
          </ac:spMkLst>
        </pc:spChg>
        <pc:picChg chg="add mod modCrop">
          <ac:chgData name="" userId="" providerId="" clId="Web-{57E71DFC-46A3-4923-B649-44BA13223674}" dt="2019-01-10T18:14:25.914" v="123" actId="1076"/>
          <ac:picMkLst>
            <pc:docMk/>
            <pc:sldMk cId="942437513" sldId="303"/>
            <ac:picMk id="4" creationId="{11C81F14-CE3F-4DB3-9F6E-95DAF0CF320E}"/>
          </ac:picMkLst>
        </pc:picChg>
        <pc:picChg chg="del">
          <ac:chgData name="" userId="" providerId="" clId="Web-{57E71DFC-46A3-4923-B649-44BA13223674}" dt="2019-01-10T18:11:51.347" v="49"/>
          <ac:picMkLst>
            <pc:docMk/>
            <pc:sldMk cId="942437513" sldId="303"/>
            <ac:picMk id="8" creationId="{548DCA38-3CAE-4BDE-BFA5-5766C44595E7}"/>
          </ac:picMkLst>
        </pc:picChg>
        <pc:picChg chg="del">
          <ac:chgData name="" userId="" providerId="" clId="Web-{57E71DFC-46A3-4923-B649-44BA13223674}" dt="2019-01-10T18:11:51.347" v="48"/>
          <ac:picMkLst>
            <pc:docMk/>
            <pc:sldMk cId="942437513" sldId="303"/>
            <ac:picMk id="10" creationId="{5CC63A16-CF28-4400-9452-F84E49ACF1D4}"/>
          </ac:picMkLst>
        </pc:picChg>
      </pc:sldChg>
    </pc:docChg>
  </pc:docChgLst>
  <pc:docChgLst>
    <pc:chgData clId="Web-{8E102743-0361-4E3A-971E-AD10C1DB16F8}"/>
    <pc:docChg chg="addSld delSld modSld">
      <pc:chgData name="" userId="" providerId="" clId="Web-{8E102743-0361-4E3A-971E-AD10C1DB16F8}" dt="2019-01-10T18:26:43.169" v="462" actId="20577"/>
      <pc:docMkLst>
        <pc:docMk/>
      </pc:docMkLst>
      <pc:sldChg chg="modSp">
        <pc:chgData name="" userId="" providerId="" clId="Web-{8E102743-0361-4E3A-971E-AD10C1DB16F8}" dt="2019-01-10T18:17:36.997" v="50" actId="20577"/>
        <pc:sldMkLst>
          <pc:docMk/>
          <pc:sldMk cId="0" sldId="258"/>
        </pc:sldMkLst>
        <pc:spChg chg="mod">
          <ac:chgData name="" userId="" providerId="" clId="Web-{8E102743-0361-4E3A-971E-AD10C1DB16F8}" dt="2019-01-10T18:17:36.997" v="50" actId="20577"/>
          <ac:spMkLst>
            <pc:docMk/>
            <pc:sldMk cId="0" sldId="258"/>
            <ac:spMk id="3" creationId="{00000000-0000-0000-0000-000000000000}"/>
          </ac:spMkLst>
        </pc:spChg>
      </pc:sldChg>
      <pc:sldChg chg="modSp">
        <pc:chgData name="" userId="" providerId="" clId="Web-{8E102743-0361-4E3A-971E-AD10C1DB16F8}" dt="2019-01-10T18:22:24.865" v="284" actId="20577"/>
        <pc:sldMkLst>
          <pc:docMk/>
          <pc:sldMk cId="787917642" sldId="280"/>
        </pc:sldMkLst>
        <pc:spChg chg="mod">
          <ac:chgData name="" userId="" providerId="" clId="Web-{8E102743-0361-4E3A-971E-AD10C1DB16F8}" dt="2019-01-10T18:18:37.608" v="59" actId="20577"/>
          <ac:spMkLst>
            <pc:docMk/>
            <pc:sldMk cId="787917642" sldId="280"/>
            <ac:spMk id="2" creationId="{BDB1E94C-521E-4BFE-AE46-0181A77CE599}"/>
          </ac:spMkLst>
        </pc:spChg>
        <pc:spChg chg="mod">
          <ac:chgData name="" userId="" providerId="" clId="Web-{8E102743-0361-4E3A-971E-AD10C1DB16F8}" dt="2019-01-10T18:22:24.865" v="284" actId="20577"/>
          <ac:spMkLst>
            <pc:docMk/>
            <pc:sldMk cId="787917642" sldId="280"/>
            <ac:spMk id="3" creationId="{072C7A5F-E3ED-4685-A9F1-794B417A480C}"/>
          </ac:spMkLst>
        </pc:spChg>
      </pc:sldChg>
      <pc:sldChg chg="modSp">
        <pc:chgData name="" userId="" providerId="" clId="Web-{8E102743-0361-4E3A-971E-AD10C1DB16F8}" dt="2019-01-10T18:24:33.306" v="394" actId="14100"/>
        <pc:sldMkLst>
          <pc:docMk/>
          <pc:sldMk cId="2619883902" sldId="282"/>
        </pc:sldMkLst>
        <pc:spChg chg="mod">
          <ac:chgData name="" userId="" providerId="" clId="Web-{8E102743-0361-4E3A-971E-AD10C1DB16F8}" dt="2019-01-10T18:24:33.306" v="394" actId="14100"/>
          <ac:spMkLst>
            <pc:docMk/>
            <pc:sldMk cId="2619883902" sldId="282"/>
            <ac:spMk id="2" creationId="{BDB1E94C-521E-4BFE-AE46-0181A77CE599}"/>
          </ac:spMkLst>
        </pc:spChg>
      </pc:sldChg>
      <pc:sldChg chg="modSp">
        <pc:chgData name="" userId="" providerId="" clId="Web-{8E102743-0361-4E3A-971E-AD10C1DB16F8}" dt="2019-01-10T18:26:40.950" v="460" actId="20577"/>
        <pc:sldMkLst>
          <pc:docMk/>
          <pc:sldMk cId="3757662443" sldId="283"/>
        </pc:sldMkLst>
        <pc:spChg chg="mod">
          <ac:chgData name="" userId="" providerId="" clId="Web-{8E102743-0361-4E3A-971E-AD10C1DB16F8}" dt="2019-01-10T18:26:40.950" v="460" actId="20577"/>
          <ac:spMkLst>
            <pc:docMk/>
            <pc:sldMk cId="3757662443" sldId="283"/>
            <ac:spMk id="3" creationId="{FB21D40C-B884-4F4D-9C06-E69D28A99F0D}"/>
          </ac:spMkLst>
        </pc:spChg>
      </pc:sldChg>
      <pc:sldChg chg="modSp">
        <pc:chgData name="" userId="" providerId="" clId="Web-{8E102743-0361-4E3A-971E-AD10C1DB16F8}" dt="2019-01-10T18:24:43.947" v="397" actId="20577"/>
        <pc:sldMkLst>
          <pc:docMk/>
          <pc:sldMk cId="641523535" sldId="284"/>
        </pc:sldMkLst>
        <pc:spChg chg="mod">
          <ac:chgData name="" userId="" providerId="" clId="Web-{8E102743-0361-4E3A-971E-AD10C1DB16F8}" dt="2019-01-10T18:24:43.947" v="397" actId="20577"/>
          <ac:spMkLst>
            <pc:docMk/>
            <pc:sldMk cId="641523535" sldId="284"/>
            <ac:spMk id="2" creationId="{BDB1E94C-521E-4BFE-AE46-0181A77CE599}"/>
          </ac:spMkLst>
        </pc:spChg>
      </pc:sldChg>
      <pc:sldChg chg="modSp">
        <pc:chgData name="" userId="" providerId="" clId="Web-{8E102743-0361-4E3A-971E-AD10C1DB16F8}" dt="2019-01-10T18:16:14.667" v="0" actId="20577"/>
        <pc:sldMkLst>
          <pc:docMk/>
          <pc:sldMk cId="1700498739" sldId="289"/>
        </pc:sldMkLst>
        <pc:spChg chg="mod">
          <ac:chgData name="" userId="" providerId="" clId="Web-{8E102743-0361-4E3A-971E-AD10C1DB16F8}" dt="2019-01-10T18:16:14.667" v="0" actId="20577"/>
          <ac:spMkLst>
            <pc:docMk/>
            <pc:sldMk cId="1700498739" sldId="289"/>
            <ac:spMk id="2" creationId="{BDB1E94C-521E-4BFE-AE46-0181A77CE599}"/>
          </ac:spMkLst>
        </pc:spChg>
      </pc:sldChg>
      <pc:sldChg chg="del">
        <pc:chgData name="" userId="" providerId="" clId="Web-{8E102743-0361-4E3A-971E-AD10C1DB16F8}" dt="2019-01-10T18:24:18.415" v="385"/>
        <pc:sldMkLst>
          <pc:docMk/>
          <pc:sldMk cId="1988682325" sldId="293"/>
        </pc:sldMkLst>
      </pc:sldChg>
      <pc:sldChg chg="del">
        <pc:chgData name="" userId="" providerId="" clId="Web-{8E102743-0361-4E3A-971E-AD10C1DB16F8}" dt="2019-01-10T18:24:18.415" v="388"/>
        <pc:sldMkLst>
          <pc:docMk/>
          <pc:sldMk cId="689046" sldId="294"/>
        </pc:sldMkLst>
      </pc:sldChg>
      <pc:sldChg chg="del">
        <pc:chgData name="" userId="" providerId="" clId="Web-{8E102743-0361-4E3A-971E-AD10C1DB16F8}" dt="2019-01-10T18:24:18.415" v="387"/>
        <pc:sldMkLst>
          <pc:docMk/>
          <pc:sldMk cId="1318960347" sldId="295"/>
        </pc:sldMkLst>
      </pc:sldChg>
      <pc:sldChg chg="del">
        <pc:chgData name="" userId="" providerId="" clId="Web-{8E102743-0361-4E3A-971E-AD10C1DB16F8}" dt="2019-01-10T18:24:18.415" v="386"/>
        <pc:sldMkLst>
          <pc:docMk/>
          <pc:sldMk cId="4064775083" sldId="296"/>
        </pc:sldMkLst>
      </pc:sldChg>
      <pc:sldChg chg="del">
        <pc:chgData name="" userId="" providerId="" clId="Web-{8E102743-0361-4E3A-971E-AD10C1DB16F8}" dt="2019-01-10T18:24:18.415" v="384"/>
        <pc:sldMkLst>
          <pc:docMk/>
          <pc:sldMk cId="3257422384" sldId="297"/>
        </pc:sldMkLst>
      </pc:sldChg>
      <pc:sldChg chg="del">
        <pc:chgData name="" userId="" providerId="" clId="Web-{8E102743-0361-4E3A-971E-AD10C1DB16F8}" dt="2019-01-10T18:24:18.415" v="383"/>
        <pc:sldMkLst>
          <pc:docMk/>
          <pc:sldMk cId="2321856062" sldId="298"/>
        </pc:sldMkLst>
      </pc:sldChg>
      <pc:sldChg chg="del">
        <pc:chgData name="" userId="" providerId="" clId="Web-{8E102743-0361-4E3A-971E-AD10C1DB16F8}" dt="2019-01-10T18:24:18.415" v="382"/>
        <pc:sldMkLst>
          <pc:docMk/>
          <pc:sldMk cId="438497513" sldId="299"/>
        </pc:sldMkLst>
      </pc:sldChg>
      <pc:sldChg chg="modSp">
        <pc:chgData name="" userId="" providerId="" clId="Web-{8E102743-0361-4E3A-971E-AD10C1DB16F8}" dt="2019-01-10T18:17:29.997" v="49" actId="20577"/>
        <pc:sldMkLst>
          <pc:docMk/>
          <pc:sldMk cId="942437513" sldId="303"/>
        </pc:sldMkLst>
        <pc:spChg chg="mod">
          <ac:chgData name="" userId="" providerId="" clId="Web-{8E102743-0361-4E3A-971E-AD10C1DB16F8}" dt="2019-01-10T18:17:29.997" v="49" actId="20577"/>
          <ac:spMkLst>
            <pc:docMk/>
            <pc:sldMk cId="942437513" sldId="303"/>
            <ac:spMk id="2" creationId="{BDB1E94C-521E-4BFE-AE46-0181A77CE599}"/>
          </ac:spMkLst>
        </pc:spChg>
      </pc:sldChg>
      <pc:sldChg chg="modSp add replId">
        <pc:chgData name="" userId="" providerId="" clId="Web-{8E102743-0361-4E3A-971E-AD10C1DB16F8}" dt="2019-01-10T18:23:44.742" v="381" actId="14100"/>
        <pc:sldMkLst>
          <pc:docMk/>
          <pc:sldMk cId="3468577204" sldId="304"/>
        </pc:sldMkLst>
        <pc:spChg chg="mod">
          <ac:chgData name="" userId="" providerId="" clId="Web-{8E102743-0361-4E3A-971E-AD10C1DB16F8}" dt="2019-01-10T18:22:41.131" v="294" actId="20577"/>
          <ac:spMkLst>
            <pc:docMk/>
            <pc:sldMk cId="3468577204" sldId="304"/>
            <ac:spMk id="2" creationId="{BDB1E94C-521E-4BFE-AE46-0181A77CE599}"/>
          </ac:spMkLst>
        </pc:spChg>
        <pc:spChg chg="mod">
          <ac:chgData name="" userId="" providerId="" clId="Web-{8E102743-0361-4E3A-971E-AD10C1DB16F8}" dt="2019-01-10T18:23:44.742" v="381" actId="14100"/>
          <ac:spMkLst>
            <pc:docMk/>
            <pc:sldMk cId="3468577204" sldId="304"/>
            <ac:spMk id="3" creationId="{072C7A5F-E3ED-4685-A9F1-794B417A480C}"/>
          </ac:spMkLst>
        </pc:spChg>
      </pc:sldChg>
    </pc:docChg>
  </pc:docChgLst>
  <pc:docChgLst>
    <pc:chgData clId="Web-{91FCD5A4-A52B-4E10-8497-E6D8005443D2}"/>
    <pc:docChg chg="addSld delSld modSld">
      <pc:chgData name="" userId="" providerId="" clId="Web-{91FCD5A4-A52B-4E10-8497-E6D8005443D2}" dt="2019-01-26T18:21:29.101" v="623" actId="20577"/>
      <pc:docMkLst>
        <pc:docMk/>
      </pc:docMkLst>
      <pc:sldChg chg="modSp">
        <pc:chgData name="" userId="" providerId="" clId="Web-{91FCD5A4-A52B-4E10-8497-E6D8005443D2}" dt="2019-01-26T18:21:29.101" v="622" actId="20577"/>
        <pc:sldMkLst>
          <pc:docMk/>
          <pc:sldMk cId="641523535" sldId="284"/>
        </pc:sldMkLst>
        <pc:spChg chg="mod">
          <ac:chgData name="" userId="" providerId="" clId="Web-{91FCD5A4-A52B-4E10-8497-E6D8005443D2}" dt="2019-01-26T18:21:29.101" v="622" actId="20577"/>
          <ac:spMkLst>
            <pc:docMk/>
            <pc:sldMk cId="641523535" sldId="284"/>
            <ac:spMk id="7" creationId="{8B6BBDF3-4421-4170-B142-57172379E367}"/>
          </ac:spMkLst>
        </pc:spChg>
      </pc:sldChg>
      <pc:sldChg chg="modSp">
        <pc:chgData name="" userId="" providerId="" clId="Web-{91FCD5A4-A52B-4E10-8497-E6D8005443D2}" dt="2019-01-26T18:08:55.451" v="470" actId="20577"/>
        <pc:sldMkLst>
          <pc:docMk/>
          <pc:sldMk cId="3787401285" sldId="308"/>
        </pc:sldMkLst>
        <pc:spChg chg="mod">
          <ac:chgData name="" userId="" providerId="" clId="Web-{91FCD5A4-A52B-4E10-8497-E6D8005443D2}" dt="2019-01-26T18:08:55.451" v="470" actId="20577"/>
          <ac:spMkLst>
            <pc:docMk/>
            <pc:sldMk cId="3787401285" sldId="308"/>
            <ac:spMk id="3" creationId="{072C7A5F-E3ED-4685-A9F1-794B417A480C}"/>
          </ac:spMkLst>
        </pc:spChg>
      </pc:sldChg>
      <pc:sldChg chg="modSp add replId">
        <pc:chgData name="" userId="" providerId="" clId="Web-{91FCD5A4-A52B-4E10-8497-E6D8005443D2}" dt="2019-01-26T18:10:46.984" v="526" actId="20577"/>
        <pc:sldMkLst>
          <pc:docMk/>
          <pc:sldMk cId="205729868" sldId="309"/>
        </pc:sldMkLst>
        <pc:spChg chg="mod">
          <ac:chgData name="" userId="" providerId="" clId="Web-{91FCD5A4-A52B-4E10-8497-E6D8005443D2}" dt="2019-01-26T18:10:46.984" v="526" actId="20577"/>
          <ac:spMkLst>
            <pc:docMk/>
            <pc:sldMk cId="205729868" sldId="309"/>
            <ac:spMk id="3" creationId="{072C7A5F-E3ED-4685-A9F1-794B417A480C}"/>
          </ac:spMkLst>
        </pc:spChg>
      </pc:sldChg>
      <pc:sldChg chg="add del replId">
        <pc:chgData name="" userId="" providerId="" clId="Web-{91FCD5A4-A52B-4E10-8497-E6D8005443D2}" dt="2019-01-26T18:06:09.949" v="325"/>
        <pc:sldMkLst>
          <pc:docMk/>
          <pc:sldMk cId="2426535970" sldId="309"/>
        </pc:sldMkLst>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30/01/2019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4</a:t>
            </a:fld>
            <a:endParaRPr lang="es-ES"/>
          </a:p>
        </p:txBody>
      </p:sp>
    </p:spTree>
    <p:extLst>
      <p:ext uri="{BB962C8B-B14F-4D97-AF65-F5344CB8AC3E}">
        <p14:creationId xmlns:p14="http://schemas.microsoft.com/office/powerpoint/2010/main" val="59836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6</a:t>
            </a:fld>
            <a:endParaRPr lang="es-ES"/>
          </a:p>
        </p:txBody>
      </p:sp>
    </p:spTree>
    <p:extLst>
      <p:ext uri="{BB962C8B-B14F-4D97-AF65-F5344CB8AC3E}">
        <p14:creationId xmlns:p14="http://schemas.microsoft.com/office/powerpoint/2010/main" val="743039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7</a:t>
            </a:fld>
            <a:endParaRPr lang="es-ES"/>
          </a:p>
        </p:txBody>
      </p:sp>
    </p:spTree>
    <p:extLst>
      <p:ext uri="{BB962C8B-B14F-4D97-AF65-F5344CB8AC3E}">
        <p14:creationId xmlns:p14="http://schemas.microsoft.com/office/powerpoint/2010/main" val="638811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8</a:t>
            </a:fld>
            <a:endParaRPr lang="es-ES"/>
          </a:p>
        </p:txBody>
      </p:sp>
    </p:spTree>
    <p:extLst>
      <p:ext uri="{BB962C8B-B14F-4D97-AF65-F5344CB8AC3E}">
        <p14:creationId xmlns:p14="http://schemas.microsoft.com/office/powerpoint/2010/main" val="66361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s-ES">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9</a:t>
            </a:fld>
            <a:endParaRPr lang="es-ES"/>
          </a:p>
        </p:txBody>
      </p:sp>
    </p:spTree>
    <p:extLst>
      <p:ext uri="{BB962C8B-B14F-4D97-AF65-F5344CB8AC3E}">
        <p14:creationId xmlns:p14="http://schemas.microsoft.com/office/powerpoint/2010/main" val="257716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10</a:t>
            </a:fld>
            <a:endParaRPr lang="es-ES"/>
          </a:p>
        </p:txBody>
      </p:sp>
    </p:spTree>
    <p:extLst>
      <p:ext uri="{BB962C8B-B14F-4D97-AF65-F5344CB8AC3E}">
        <p14:creationId xmlns:p14="http://schemas.microsoft.com/office/powerpoint/2010/main" val="1848563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11</a:t>
            </a:fld>
            <a:endParaRPr lang="es-ES"/>
          </a:p>
        </p:txBody>
      </p:sp>
    </p:spTree>
    <p:extLst>
      <p:ext uri="{BB962C8B-B14F-4D97-AF65-F5344CB8AC3E}">
        <p14:creationId xmlns:p14="http://schemas.microsoft.com/office/powerpoint/2010/main" val="3469196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Servicio DNS en AWS (</a:t>
            </a:r>
            <a:r>
              <a:rPr lang="es-ES" dirty="0" err="1">
                <a:cs typeface="Calibri Light"/>
              </a:rPr>
              <a:t>Route</a:t>
            </a:r>
            <a:r>
              <a:rPr lang="es-ES" dirty="0">
                <a:cs typeface="Calibri Light"/>
              </a:rPr>
              <a:t> 53)</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pic>
        <p:nvPicPr>
          <p:cNvPr id="4" name="Imagen 4">
            <a:extLst>
              <a:ext uri="{FF2B5EF4-FFF2-40B4-BE49-F238E27FC236}">
                <a16:creationId xmlns:a16="http://schemas.microsoft.com/office/drawing/2014/main" id="{A4D66039-47E7-44A7-A2E9-65F920AF3171}"/>
              </a:ext>
            </a:extLst>
          </p:cNvPr>
          <p:cNvPicPr>
            <a:picLocks noChangeAspect="1"/>
          </p:cNvPicPr>
          <p:nvPr/>
        </p:nvPicPr>
        <p:blipFill>
          <a:blip r:embed="rId3"/>
          <a:stretch>
            <a:fillRect/>
          </a:stretch>
        </p:blipFill>
        <p:spPr>
          <a:xfrm>
            <a:off x="3566931" y="571982"/>
            <a:ext cx="1498922" cy="14989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Lab</a:t>
            </a:r>
            <a:r>
              <a:rPr lang="es-ES" dirty="0">
                <a:cs typeface="Calibri Light"/>
              </a:rPr>
              <a:t>  - AWS </a:t>
            </a:r>
            <a:r>
              <a:rPr lang="es-ES" dirty="0" err="1">
                <a:cs typeface="Calibri Light"/>
              </a:rPr>
              <a:t>Route</a:t>
            </a:r>
            <a:r>
              <a:rPr lang="es-ES" dirty="0">
                <a:cs typeface="Calibri Light"/>
              </a:rPr>
              <a:t> 53</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Cómo registrar un dominio</a:t>
            </a:r>
            <a:endParaRPr lang="es-ES" sz="1800" dirty="0">
              <a:cs typeface="Calibri"/>
            </a:endParaRPr>
          </a:p>
          <a:p>
            <a:pPr lvl="1">
              <a:lnSpc>
                <a:spcPct val="150000"/>
              </a:lnSpc>
            </a:pPr>
            <a:r>
              <a:rPr lang="es-ES" sz="1800" dirty="0">
                <a:cs typeface="Calibri"/>
              </a:rPr>
              <a:t>Cómo configurar un registro de tipo Simple </a:t>
            </a:r>
            <a:r>
              <a:rPr lang="es-ES" sz="1800" dirty="0" err="1">
                <a:cs typeface="Calibri"/>
              </a:rPr>
              <a:t>Routing</a:t>
            </a:r>
            <a:r>
              <a:rPr lang="es-ES" sz="1800" dirty="0">
                <a:cs typeface="Calibri"/>
              </a:rPr>
              <a:t> </a:t>
            </a:r>
          </a:p>
          <a:p>
            <a:pPr lvl="1">
              <a:lnSpc>
                <a:spcPct val="150000"/>
              </a:lnSpc>
            </a:pPr>
            <a:r>
              <a:rPr lang="es-ES" sz="1800" dirty="0">
                <a:cs typeface="Calibri"/>
              </a:rPr>
              <a:t>Cómo configurar un registro del tipo </a:t>
            </a:r>
            <a:r>
              <a:rPr lang="es-ES" sz="1800" dirty="0" err="1">
                <a:cs typeface="Calibri"/>
              </a:rPr>
              <a:t>Latency</a:t>
            </a:r>
            <a:r>
              <a:rPr lang="es-ES" sz="1800" dirty="0">
                <a:cs typeface="Calibri"/>
              </a:rPr>
              <a:t> </a:t>
            </a:r>
            <a:r>
              <a:rPr lang="es-ES" sz="1800" dirty="0" err="1">
                <a:cs typeface="Calibri"/>
              </a:rPr>
              <a:t>Routing</a:t>
            </a:r>
          </a:p>
          <a:p>
            <a:pPr lvl="1">
              <a:lnSpc>
                <a:spcPct val="150000"/>
              </a:lnSpc>
            </a:pPr>
            <a:r>
              <a:rPr lang="es-ES" sz="1800" dirty="0">
                <a:cs typeface="Calibri"/>
              </a:rPr>
              <a:t>Cómo </a:t>
            </a:r>
            <a:r>
              <a:rPr lang="es-ES" sz="1800" dirty="0" err="1">
                <a:cs typeface="Calibri"/>
              </a:rPr>
              <a:t>confgurar</a:t>
            </a:r>
            <a:r>
              <a:rPr lang="es-ES" sz="1800" dirty="0">
                <a:cs typeface="Calibri"/>
              </a:rPr>
              <a:t> un registro del tipo </a:t>
            </a:r>
            <a:r>
              <a:rPr lang="es-ES" sz="1800" dirty="0" err="1">
                <a:cs typeface="Calibri"/>
              </a:rPr>
              <a:t>Failover</a:t>
            </a:r>
            <a:r>
              <a:rPr lang="es-ES" sz="1800" dirty="0">
                <a:cs typeface="Calibri"/>
              </a:rPr>
              <a:t> </a:t>
            </a:r>
            <a:r>
              <a:rPr lang="es-ES" sz="1800" dirty="0" err="1">
                <a:cs typeface="Calibri"/>
              </a:rPr>
              <a:t>Routing</a:t>
            </a:r>
            <a:r>
              <a:rPr lang="es-ES" sz="1800" dirty="0">
                <a:cs typeface="Calibri"/>
              </a:rPr>
              <a:t> </a:t>
            </a:r>
          </a:p>
          <a:p>
            <a:pPr marL="0" indent="0">
              <a:buNone/>
            </a:pPr>
            <a:endParaRPr lang="es-ES" dirty="0">
              <a:cs typeface="Calibri"/>
            </a:endParaRPr>
          </a:p>
        </p:txBody>
      </p:sp>
    </p:spTree>
    <p:extLst>
      <p:ext uri="{BB962C8B-B14F-4D97-AF65-F5344CB8AC3E}">
        <p14:creationId xmlns:p14="http://schemas.microsoft.com/office/powerpoint/2010/main" val="64152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Resumen</a:t>
            </a:r>
            <a:endParaRPr lang="es-ES" dirty="0"/>
          </a:p>
        </p:txBody>
      </p:sp>
      <p:sp>
        <p:nvSpPr>
          <p:cNvPr id="3" name="Marcador de contenido 2">
            <a:extLst>
              <a:ext uri="{FF2B5EF4-FFF2-40B4-BE49-F238E27FC236}">
                <a16:creationId xmlns:a16="http://schemas.microsoft.com/office/drawing/2014/main" id="{FB21D40C-B884-4F4D-9C06-E69D28A99F0D}"/>
              </a:ext>
            </a:extLst>
          </p:cNvPr>
          <p:cNvSpPr txBox="1">
            <a:spLocks/>
          </p:cNvSpPr>
          <p:nvPr/>
        </p:nvSpPr>
        <p:spPr>
          <a:xfrm>
            <a:off x="552132" y="1210202"/>
            <a:ext cx="7976715" cy="505884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 en este módulo?</a:t>
            </a:r>
            <a:endParaRPr lang="es-ES" dirty="0"/>
          </a:p>
          <a:p>
            <a:pPr lvl="1">
              <a:lnSpc>
                <a:spcPct val="150000"/>
              </a:lnSpc>
            </a:pPr>
            <a:r>
              <a:rPr lang="es-ES" dirty="0">
                <a:cs typeface="Calibri"/>
              </a:rPr>
              <a:t>Conocer qué es AWS </a:t>
            </a:r>
            <a:r>
              <a:rPr lang="es-ES" dirty="0" err="1">
                <a:cs typeface="Calibri"/>
              </a:rPr>
              <a:t>Route</a:t>
            </a:r>
            <a:r>
              <a:rPr lang="es-ES" dirty="0">
                <a:cs typeface="Calibri"/>
              </a:rPr>
              <a:t> 53 y para qué utilizarlo</a:t>
            </a:r>
          </a:p>
          <a:p>
            <a:pPr lvl="1">
              <a:lnSpc>
                <a:spcPct val="150000"/>
              </a:lnSpc>
            </a:pPr>
            <a:r>
              <a:rPr lang="es-ES" dirty="0">
                <a:cs typeface="Calibri"/>
              </a:rPr>
              <a:t>Conocer las características y ventajas de AWS </a:t>
            </a:r>
            <a:r>
              <a:rPr lang="es-ES" dirty="0" err="1">
                <a:cs typeface="Calibri"/>
              </a:rPr>
              <a:t>Route</a:t>
            </a:r>
            <a:r>
              <a:rPr lang="es-ES" dirty="0">
                <a:cs typeface="Calibri"/>
              </a:rPr>
              <a:t> 53</a:t>
            </a:r>
          </a:p>
          <a:p>
            <a:pPr lvl="1">
              <a:lnSpc>
                <a:spcPct val="150000"/>
              </a:lnSpc>
            </a:pPr>
            <a:r>
              <a:rPr lang="es-ES" dirty="0">
                <a:cs typeface="Calibri"/>
              </a:rPr>
              <a:t>Aprender a usar el servicio de AWS </a:t>
            </a:r>
            <a:r>
              <a:rPr lang="es-ES" dirty="0" err="1">
                <a:cs typeface="Calibri"/>
              </a:rPr>
              <a:t>Route</a:t>
            </a:r>
            <a:r>
              <a:rPr lang="es-ES" dirty="0">
                <a:cs typeface="Calibri"/>
              </a:rPr>
              <a:t> 53 de AWS</a:t>
            </a:r>
          </a:p>
          <a:p>
            <a:pPr marL="0" indent="0">
              <a:buNone/>
            </a:pPr>
            <a:endParaRPr lang="es-ES" dirty="0">
              <a:cs typeface="Calibri"/>
            </a:endParaRPr>
          </a:p>
        </p:txBody>
      </p:sp>
    </p:spTree>
    <p:extLst>
      <p:ext uri="{BB962C8B-B14F-4D97-AF65-F5344CB8AC3E}">
        <p14:creationId xmlns:p14="http://schemas.microsoft.com/office/powerpoint/2010/main" val="375766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cs typeface="Calibri"/>
              </a:rPr>
              <a:t>DNS 101</a:t>
            </a:r>
          </a:p>
          <a:p>
            <a:r>
              <a:rPr lang="es-ES" dirty="0"/>
              <a:t>¿Qué es AWS </a:t>
            </a:r>
            <a:r>
              <a:rPr lang="es-ES" dirty="0" err="1"/>
              <a:t>Route</a:t>
            </a:r>
            <a:r>
              <a:rPr lang="es-ES" dirty="0"/>
              <a:t> 53?</a:t>
            </a:r>
            <a:endParaRPr lang="es-ES" dirty="0">
              <a:cs typeface="Calibri"/>
            </a:endParaRPr>
          </a:p>
          <a:p>
            <a:r>
              <a:rPr lang="es-ES" dirty="0">
                <a:cs typeface="Calibri"/>
              </a:rPr>
              <a:t>Características de AWS </a:t>
            </a:r>
            <a:r>
              <a:rPr lang="es-ES" dirty="0" err="1">
                <a:cs typeface="Calibri"/>
              </a:rPr>
              <a:t>Route</a:t>
            </a:r>
            <a:r>
              <a:rPr lang="es-ES" dirty="0">
                <a:cs typeface="Calibri"/>
              </a:rPr>
              <a:t> 53</a:t>
            </a:r>
          </a:p>
          <a:p>
            <a:r>
              <a:rPr lang="es-ES" dirty="0">
                <a:cs typeface="Calibri"/>
              </a:rPr>
              <a:t>Tipos de políticas de enrutado en AWS </a:t>
            </a:r>
            <a:r>
              <a:rPr lang="es-ES" dirty="0" err="1">
                <a:cs typeface="Calibri"/>
              </a:rPr>
              <a:t>Route</a:t>
            </a:r>
            <a:r>
              <a:rPr lang="es-ES" dirty="0">
                <a:cs typeface="Calibri"/>
              </a:rPr>
              <a:t> 53</a:t>
            </a:r>
          </a:p>
          <a:p>
            <a:r>
              <a:rPr lang="es-ES" dirty="0" err="1">
                <a:cs typeface="Calibri"/>
              </a:rPr>
              <a:t>Lab</a:t>
            </a:r>
            <a:r>
              <a:rPr lang="es-ES" dirty="0">
                <a:cs typeface="Calibri"/>
              </a:rPr>
              <a:t> - AWS </a:t>
            </a:r>
            <a:r>
              <a:rPr lang="es-ES" dirty="0" err="1">
                <a:cs typeface="Calibri"/>
              </a:rPr>
              <a:t>Route</a:t>
            </a:r>
            <a:r>
              <a:rPr lang="es-ES" dirty="0">
                <a:cs typeface="Calibri"/>
              </a:rPr>
              <a:t> 53</a:t>
            </a: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DNS 101</a:t>
            </a:r>
            <a:endParaRPr lang="es-ES" dirty="0"/>
          </a:p>
        </p:txBody>
      </p:sp>
      <p:pic>
        <p:nvPicPr>
          <p:cNvPr id="7" name="Imagen 7" descr="Imagen que contiene texto&#10;&#10;Descripción generada con confianza muy alta">
            <a:extLst>
              <a:ext uri="{FF2B5EF4-FFF2-40B4-BE49-F238E27FC236}">
                <a16:creationId xmlns:a16="http://schemas.microsoft.com/office/drawing/2014/main" id="{4D82FAF1-F7AF-4B16-85C8-052CF65C18A5}"/>
              </a:ext>
            </a:extLst>
          </p:cNvPr>
          <p:cNvPicPr>
            <a:picLocks noChangeAspect="1"/>
          </p:cNvPicPr>
          <p:nvPr/>
        </p:nvPicPr>
        <p:blipFill>
          <a:blip r:embed="rId2"/>
          <a:stretch>
            <a:fillRect/>
          </a:stretch>
        </p:blipFill>
        <p:spPr>
          <a:xfrm>
            <a:off x="2129743" y="1259888"/>
            <a:ext cx="5251047" cy="4058503"/>
          </a:xfrm>
          <a:prstGeom prst="rect">
            <a:avLst/>
          </a:prstGeom>
        </p:spPr>
      </p:pic>
    </p:spTree>
    <p:extLst>
      <p:ext uri="{BB962C8B-B14F-4D97-AF65-F5344CB8AC3E}">
        <p14:creationId xmlns:p14="http://schemas.microsoft.com/office/powerpoint/2010/main" val="73868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DNS 101</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fontScale="92500" lnSpcReduction="10000"/>
          </a:bodyPr>
          <a:lstStyle/>
          <a:p>
            <a:pPr marL="342900" indent="-342900"/>
            <a:r>
              <a:rPr lang="es-ES" sz="2400" dirty="0">
                <a:solidFill>
                  <a:srgbClr val="92D050"/>
                </a:solidFill>
              </a:rPr>
              <a:t>Top </a:t>
            </a:r>
            <a:r>
              <a:rPr lang="es-ES" sz="2400" dirty="0" err="1">
                <a:solidFill>
                  <a:srgbClr val="92D050"/>
                </a:solidFill>
              </a:rPr>
              <a:t>Level</a:t>
            </a:r>
            <a:r>
              <a:rPr lang="es-ES" sz="2400" dirty="0">
                <a:solidFill>
                  <a:srgbClr val="92D050"/>
                </a:solidFill>
              </a:rPr>
              <a:t> </a:t>
            </a:r>
            <a:r>
              <a:rPr lang="es-ES" sz="2400" dirty="0" err="1">
                <a:solidFill>
                  <a:srgbClr val="92D050"/>
                </a:solidFill>
              </a:rPr>
              <a:t>Domain</a:t>
            </a:r>
            <a:endParaRPr lang="es-ES" sz="2400">
              <a:solidFill>
                <a:srgbClr val="92D050"/>
              </a:solidFill>
              <a:cs typeface="Calibri"/>
            </a:endParaRPr>
          </a:p>
          <a:p>
            <a:pPr marL="0" indent="0">
              <a:buNone/>
            </a:pPr>
            <a:r>
              <a:rPr lang="es-ES" sz="2000" dirty="0">
                <a:cs typeface="Calibri"/>
              </a:rPr>
              <a:t>Categoría más alta de los FQDN (.</a:t>
            </a:r>
            <a:r>
              <a:rPr lang="es-ES" sz="2000" dirty="0" err="1">
                <a:cs typeface="Calibri"/>
              </a:rPr>
              <a:t>com</a:t>
            </a:r>
            <a:r>
              <a:rPr lang="es-ES" sz="2000" dirty="0">
                <a:cs typeface="Calibri"/>
              </a:rPr>
              <a:t> .</a:t>
            </a:r>
            <a:r>
              <a:rPr lang="es-ES" sz="2000" dirty="0" err="1">
                <a:cs typeface="Calibri"/>
              </a:rPr>
              <a:t>edu</a:t>
            </a:r>
            <a:r>
              <a:rPr lang="es-ES" sz="2000" dirty="0">
                <a:cs typeface="Calibri"/>
              </a:rPr>
              <a:t> .</a:t>
            </a:r>
            <a:r>
              <a:rPr lang="es-ES" sz="2000" dirty="0" err="1">
                <a:cs typeface="Calibri"/>
              </a:rPr>
              <a:t>gov</a:t>
            </a:r>
            <a:r>
              <a:rPr lang="es-ES" sz="2000" dirty="0">
                <a:cs typeface="Calibri"/>
              </a:rPr>
              <a:t> .es)</a:t>
            </a:r>
          </a:p>
          <a:p>
            <a:pPr marL="342900" indent="-342900"/>
            <a:r>
              <a:rPr lang="es-ES" sz="2400" dirty="0">
                <a:solidFill>
                  <a:srgbClr val="92D050"/>
                </a:solidFill>
                <a:cs typeface="Calibri"/>
              </a:rPr>
              <a:t>Registro A</a:t>
            </a:r>
          </a:p>
          <a:p>
            <a:pPr marL="0" indent="0">
              <a:buNone/>
            </a:pPr>
            <a:r>
              <a:rPr lang="es-ES" sz="2000" dirty="0">
                <a:cs typeface="Calibri"/>
              </a:rPr>
              <a:t>Vincula el dominio con una dirección IP donde se alojan los servicios de ese dominio</a:t>
            </a:r>
          </a:p>
          <a:p>
            <a:pPr marL="342900" indent="-342900"/>
            <a:r>
              <a:rPr lang="es-ES" sz="2400" dirty="0">
                <a:solidFill>
                  <a:srgbClr val="92D050"/>
                </a:solidFill>
                <a:cs typeface="Calibri"/>
              </a:rPr>
              <a:t>Registro NS</a:t>
            </a:r>
          </a:p>
          <a:p>
            <a:pPr marL="0" indent="0">
              <a:buNone/>
            </a:pPr>
            <a:r>
              <a:rPr lang="es-ES" sz="2000" dirty="0">
                <a:cs typeface="Calibri"/>
              </a:rPr>
              <a:t>Los registros de Servidor de nombres determinan los servidores que comunicarán la información del DNS de un dominio</a:t>
            </a:r>
            <a:endParaRPr lang="es-ES" dirty="0"/>
          </a:p>
          <a:p>
            <a:pPr marL="342900" indent="-342900"/>
            <a:r>
              <a:rPr lang="es-ES" sz="2400" dirty="0">
                <a:solidFill>
                  <a:srgbClr val="92D050"/>
                </a:solidFill>
                <a:cs typeface="Calibri"/>
              </a:rPr>
              <a:t>Tiempo de vida (TTL)</a:t>
            </a:r>
          </a:p>
          <a:p>
            <a:pPr marL="0" indent="0">
              <a:buNone/>
            </a:pPr>
            <a:r>
              <a:rPr lang="es-ES" sz="2000" dirty="0">
                <a:cs typeface="Calibri"/>
              </a:rPr>
              <a:t>Determina el número de segundos antes de que se apliquen los cambios posteriores realizados en el registro</a:t>
            </a:r>
            <a:endParaRPr lang="es-ES" dirty="0"/>
          </a:p>
          <a:p>
            <a:pPr marL="342900" indent="-342900"/>
            <a:r>
              <a:rPr lang="es-ES" sz="2400" dirty="0">
                <a:solidFill>
                  <a:srgbClr val="92D050"/>
                </a:solidFill>
                <a:cs typeface="Calibri"/>
              </a:rPr>
              <a:t>CNAME</a:t>
            </a:r>
          </a:p>
          <a:p>
            <a:pPr marL="0" indent="0">
              <a:buNone/>
            </a:pPr>
            <a:r>
              <a:rPr lang="es-ES" sz="2000" dirty="0">
                <a:cs typeface="Calibri"/>
              </a:rPr>
              <a:t>Un nombre canónico o registro CNAME enlaza un nombre de alias con otro nombre de dominio canónico o auténtico (www.example.com puede enlazar con example.com</a:t>
            </a:r>
            <a:endParaRPr lang="es-ES" dirty="0"/>
          </a:p>
          <a:p>
            <a:pPr marL="0" indent="0">
              <a:buNone/>
            </a:pPr>
            <a:endParaRPr lang="es-ES" dirty="0">
              <a:cs typeface="Calibri"/>
            </a:endParaRPr>
          </a:p>
        </p:txBody>
      </p:sp>
    </p:spTree>
    <p:extLst>
      <p:ext uri="{BB962C8B-B14F-4D97-AF65-F5344CB8AC3E}">
        <p14:creationId xmlns:p14="http://schemas.microsoft.com/office/powerpoint/2010/main" val="78791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a:t>
            </a:r>
            <a:r>
              <a:rPr lang="es-ES" dirty="0" err="1">
                <a:cs typeface="Calibri Light"/>
              </a:rPr>
              <a:t>Route</a:t>
            </a:r>
            <a:r>
              <a:rPr lang="es-ES" dirty="0">
                <a:cs typeface="Calibri Light"/>
              </a:rPr>
              <a:t> 53?</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5786364" cy="3882367"/>
          </a:xfrm>
        </p:spPr>
        <p:txBody>
          <a:bodyPr>
            <a:normAutofit fontScale="92500" lnSpcReduction="20000"/>
          </a:bodyPr>
          <a:lstStyle/>
          <a:p>
            <a:r>
              <a:rPr lang="es-ES" dirty="0">
                <a:cs typeface="Calibri"/>
              </a:rPr>
              <a:t>AWS </a:t>
            </a:r>
            <a:r>
              <a:rPr lang="es-ES" dirty="0" err="1">
                <a:cs typeface="Calibri"/>
              </a:rPr>
              <a:t>Route</a:t>
            </a:r>
            <a:r>
              <a:rPr lang="es-ES" dirty="0">
                <a:cs typeface="Calibri"/>
              </a:rPr>
              <a:t> 53 es un servicio web DNS muy escalable y de alta disponibilidad</a:t>
            </a:r>
          </a:p>
          <a:p>
            <a:endParaRPr lang="es-ES" dirty="0">
              <a:cs typeface="Calibri"/>
            </a:endParaRPr>
          </a:p>
          <a:p>
            <a:r>
              <a:rPr lang="es-ES" dirty="0">
                <a:cs typeface="Calibri"/>
              </a:rPr>
              <a:t>Permite gestionar las conexiones tanto hacia infraestructura dentro de AWS como fuera</a:t>
            </a:r>
          </a:p>
          <a:p>
            <a:endParaRPr lang="es-ES" dirty="0">
              <a:cs typeface="Calibri"/>
            </a:endParaRPr>
          </a:p>
          <a:p>
            <a:r>
              <a:rPr lang="es-ES" dirty="0">
                <a:cs typeface="Calibri"/>
              </a:rPr>
              <a:t>Podemos configurar DNS </a:t>
            </a:r>
            <a:r>
              <a:rPr lang="es-ES" dirty="0" err="1">
                <a:cs typeface="Calibri"/>
              </a:rPr>
              <a:t>health</a:t>
            </a:r>
            <a:r>
              <a:rPr lang="es-ES" dirty="0">
                <a:cs typeface="Calibri"/>
              </a:rPr>
              <a:t> </a:t>
            </a:r>
            <a:r>
              <a:rPr lang="es-ES" dirty="0" err="1">
                <a:cs typeface="Calibri"/>
              </a:rPr>
              <a:t>checks</a:t>
            </a:r>
            <a:r>
              <a:rPr lang="es-ES" dirty="0">
                <a:cs typeface="Calibri"/>
              </a:rPr>
              <a:t> para enrutar el tráfico hacia las aplicaciones que den servicio o monitorizar nuestras aplicaciones</a:t>
            </a:r>
          </a:p>
        </p:txBody>
      </p:sp>
      <p:pic>
        <p:nvPicPr>
          <p:cNvPr id="4" name="Imagen 4">
            <a:extLst>
              <a:ext uri="{FF2B5EF4-FFF2-40B4-BE49-F238E27FC236}">
                <a16:creationId xmlns:a16="http://schemas.microsoft.com/office/drawing/2014/main" id="{50D35A47-8294-4FBC-A743-0E24F98E91DE}"/>
              </a:ext>
            </a:extLst>
          </p:cNvPr>
          <p:cNvPicPr>
            <a:picLocks noChangeAspect="1"/>
          </p:cNvPicPr>
          <p:nvPr/>
        </p:nvPicPr>
        <p:blipFill>
          <a:blip r:embed="rId2"/>
          <a:stretch>
            <a:fillRect/>
          </a:stretch>
        </p:blipFill>
        <p:spPr>
          <a:xfrm>
            <a:off x="6933234" y="2597551"/>
            <a:ext cx="1498922" cy="1498922"/>
          </a:xfrm>
          <a:prstGeom prst="rect">
            <a:avLst/>
          </a:prstGeom>
        </p:spPr>
      </p:pic>
    </p:spTree>
    <p:extLst>
      <p:ext uri="{BB962C8B-B14F-4D97-AF65-F5344CB8AC3E}">
        <p14:creationId xmlns:p14="http://schemas.microsoft.com/office/powerpoint/2010/main" val="260543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Características de AWS </a:t>
            </a:r>
            <a:r>
              <a:rPr lang="es-ES" dirty="0" err="1">
                <a:cs typeface="Calibri Light"/>
              </a:rPr>
              <a:t>Route</a:t>
            </a:r>
            <a:r>
              <a:rPr lang="es-ES" dirty="0">
                <a:cs typeface="Calibri Light"/>
              </a:rPr>
              <a:t> 53</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lnSpcReduction="10000"/>
          </a:bodyPr>
          <a:lstStyle/>
          <a:p>
            <a:r>
              <a:rPr lang="es-ES" dirty="0"/>
              <a:t>Permite gestionar la resolución DNS en redes de AWS y en infraestructuras externas</a:t>
            </a:r>
            <a:endParaRPr lang="es-ES" dirty="0">
              <a:cs typeface="Calibri"/>
            </a:endParaRPr>
          </a:p>
          <a:p>
            <a:pPr>
              <a:lnSpc>
                <a:spcPct val="100000"/>
              </a:lnSpc>
            </a:pPr>
            <a:r>
              <a:rPr lang="es-ES" dirty="0">
                <a:cs typeface="Calibri"/>
              </a:rPr>
              <a:t>Permite enrutas hacia el mejor </a:t>
            </a:r>
            <a:r>
              <a:rPr lang="es-ES" dirty="0" err="1">
                <a:cs typeface="Calibri"/>
              </a:rPr>
              <a:t>endpoint</a:t>
            </a:r>
            <a:r>
              <a:rPr lang="es-ES" dirty="0">
                <a:cs typeface="Calibri"/>
              </a:rPr>
              <a:t> disponible en base a localización, latencia, estado, etc.</a:t>
            </a:r>
          </a:p>
          <a:p>
            <a:pPr>
              <a:lnSpc>
                <a:spcPct val="100000"/>
              </a:lnSpc>
            </a:pPr>
            <a:r>
              <a:rPr lang="es-ES" dirty="0">
                <a:cs typeface="Calibri"/>
              </a:rPr>
              <a:t>Podemos gestionar dominios customizados para nuestra red interna en AWS y exponer los recursos necesarios </a:t>
            </a:r>
            <a:r>
              <a:rPr lang="es-ES" dirty="0" err="1">
                <a:cs typeface="Calibri"/>
              </a:rPr>
              <a:t>hacie</a:t>
            </a:r>
            <a:r>
              <a:rPr lang="es-ES" dirty="0">
                <a:cs typeface="Calibri"/>
              </a:rPr>
              <a:t> Internet</a:t>
            </a:r>
          </a:p>
          <a:p>
            <a:pPr>
              <a:lnSpc>
                <a:spcPct val="100000"/>
              </a:lnSpc>
            </a:pPr>
            <a:r>
              <a:rPr lang="es-ES" dirty="0">
                <a:cs typeface="Calibri"/>
              </a:rPr>
              <a:t>Permite el </a:t>
            </a:r>
            <a:r>
              <a:rPr lang="es-ES" dirty="0" err="1">
                <a:cs typeface="Calibri"/>
              </a:rPr>
              <a:t>failover</a:t>
            </a:r>
            <a:r>
              <a:rPr lang="es-ES" dirty="0">
                <a:cs typeface="Calibri"/>
              </a:rPr>
              <a:t> para evitar perder servicio</a:t>
            </a:r>
          </a:p>
          <a:p>
            <a:pPr>
              <a:lnSpc>
                <a:spcPct val="100000"/>
              </a:lnSpc>
            </a:pPr>
            <a:r>
              <a:rPr lang="es-ES" dirty="0">
                <a:cs typeface="Calibri"/>
              </a:rPr>
              <a:t>Permite el registro de nombres de dominio</a:t>
            </a:r>
          </a:p>
          <a:p>
            <a:pPr>
              <a:lnSpc>
                <a:spcPct val="100000"/>
              </a:lnSpc>
            </a:pPr>
            <a:r>
              <a:rPr lang="es-ES" dirty="0">
                <a:cs typeface="Calibri"/>
              </a:rPr>
              <a:t>La integración con otros servicios de AWS, como ELB es muy sencilla</a:t>
            </a:r>
          </a:p>
          <a:p>
            <a:pPr marL="0" indent="0">
              <a:buNone/>
            </a:pPr>
            <a:endParaRPr lang="es-ES" dirty="0">
              <a:cs typeface="Calibri"/>
            </a:endParaRPr>
          </a:p>
        </p:txBody>
      </p:sp>
    </p:spTree>
    <p:extLst>
      <p:ext uri="{BB962C8B-B14F-4D97-AF65-F5344CB8AC3E}">
        <p14:creationId xmlns:p14="http://schemas.microsoft.com/office/powerpoint/2010/main" val="68301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políticas de enrutado en AWS </a:t>
            </a:r>
            <a:r>
              <a:rPr lang="es-ES" dirty="0" err="1">
                <a:cs typeface="Calibri Light"/>
              </a:rPr>
              <a:t>Route</a:t>
            </a:r>
            <a:r>
              <a:rPr lang="es-ES" dirty="0">
                <a:cs typeface="Calibri Light"/>
              </a:rPr>
              <a:t> 53</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fontScale="77500" lnSpcReduction="20000"/>
          </a:bodyPr>
          <a:lstStyle/>
          <a:p>
            <a:pPr>
              <a:lnSpc>
                <a:spcPct val="150000"/>
              </a:lnSpc>
            </a:pPr>
            <a:r>
              <a:rPr lang="es-ES" dirty="0">
                <a:solidFill>
                  <a:srgbClr val="92D050"/>
                </a:solidFill>
              </a:rPr>
              <a:t>Simple </a:t>
            </a:r>
            <a:r>
              <a:rPr lang="es-ES" dirty="0" err="1">
                <a:solidFill>
                  <a:srgbClr val="92D050"/>
                </a:solidFill>
              </a:rPr>
              <a:t>Routing</a:t>
            </a:r>
            <a:endParaRPr lang="es-ES" dirty="0">
              <a:solidFill>
                <a:srgbClr val="92D050"/>
              </a:solidFill>
              <a:cs typeface="Calibri"/>
            </a:endParaRPr>
          </a:p>
          <a:p>
            <a:pPr marL="0" indent="0">
              <a:lnSpc>
                <a:spcPct val="150000"/>
              </a:lnSpc>
              <a:buNone/>
            </a:pPr>
            <a:r>
              <a:rPr lang="es-ES" dirty="0">
                <a:cs typeface="Calibri"/>
              </a:rPr>
              <a:t>La resolución DNS se realiza de forma aleatoria entre las </a:t>
            </a:r>
            <a:r>
              <a:rPr lang="es-ES" dirty="0" err="1">
                <a:cs typeface="Calibri"/>
              </a:rPr>
              <a:t>IPs</a:t>
            </a:r>
            <a:r>
              <a:rPr lang="es-ES" dirty="0">
                <a:cs typeface="Calibri"/>
              </a:rPr>
              <a:t> definidas</a:t>
            </a:r>
          </a:p>
          <a:p>
            <a:pPr>
              <a:lnSpc>
                <a:spcPct val="150000"/>
              </a:lnSpc>
            </a:pPr>
            <a:r>
              <a:rPr lang="es-ES" dirty="0" err="1">
                <a:solidFill>
                  <a:srgbClr val="92D050"/>
                </a:solidFill>
                <a:cs typeface="Calibri"/>
              </a:rPr>
              <a:t>Weighted</a:t>
            </a:r>
            <a:r>
              <a:rPr lang="es-ES" dirty="0">
                <a:solidFill>
                  <a:srgbClr val="92D050"/>
                </a:solidFill>
                <a:cs typeface="Calibri"/>
              </a:rPr>
              <a:t> </a:t>
            </a:r>
            <a:r>
              <a:rPr lang="es-ES" dirty="0" err="1">
                <a:solidFill>
                  <a:srgbClr val="92D050"/>
                </a:solidFill>
                <a:cs typeface="Calibri"/>
              </a:rPr>
              <a:t>Routing</a:t>
            </a:r>
            <a:endParaRPr lang="es-ES" dirty="0">
              <a:solidFill>
                <a:srgbClr val="92D050"/>
              </a:solidFill>
              <a:cs typeface="Calibri"/>
            </a:endParaRPr>
          </a:p>
          <a:p>
            <a:pPr marL="0" indent="0">
              <a:lnSpc>
                <a:spcPct val="150000"/>
              </a:lnSpc>
              <a:buNone/>
            </a:pPr>
            <a:r>
              <a:rPr lang="es-ES" dirty="0">
                <a:cs typeface="Calibri"/>
              </a:rPr>
              <a:t>La resolución DNS se realiza teniendo en cuenta el peso </a:t>
            </a:r>
            <a:r>
              <a:rPr lang="es-ES" dirty="0" err="1">
                <a:cs typeface="Calibri"/>
              </a:rPr>
              <a:t>asginado</a:t>
            </a:r>
            <a:r>
              <a:rPr lang="es-ES" dirty="0">
                <a:cs typeface="Calibri"/>
              </a:rPr>
              <a:t> a cada IP definida</a:t>
            </a:r>
          </a:p>
          <a:p>
            <a:pPr>
              <a:lnSpc>
                <a:spcPct val="150000"/>
              </a:lnSpc>
            </a:pPr>
            <a:r>
              <a:rPr lang="es-ES" dirty="0" err="1">
                <a:solidFill>
                  <a:srgbClr val="92D050"/>
                </a:solidFill>
                <a:cs typeface="Calibri"/>
              </a:rPr>
              <a:t>Latency-based</a:t>
            </a:r>
            <a:r>
              <a:rPr lang="es-ES" dirty="0">
                <a:solidFill>
                  <a:srgbClr val="92D050"/>
                </a:solidFill>
                <a:cs typeface="Calibri"/>
              </a:rPr>
              <a:t> </a:t>
            </a:r>
            <a:r>
              <a:rPr lang="es-ES" dirty="0" err="1">
                <a:solidFill>
                  <a:srgbClr val="92D050"/>
                </a:solidFill>
                <a:cs typeface="Calibri"/>
              </a:rPr>
              <a:t>Routing</a:t>
            </a:r>
            <a:endParaRPr lang="es-ES" dirty="0">
              <a:solidFill>
                <a:srgbClr val="92D050"/>
              </a:solidFill>
              <a:cs typeface="Calibri"/>
            </a:endParaRPr>
          </a:p>
          <a:p>
            <a:pPr marL="0" indent="0">
              <a:lnSpc>
                <a:spcPct val="150000"/>
              </a:lnSpc>
              <a:buNone/>
            </a:pPr>
            <a:r>
              <a:rPr lang="es-ES" dirty="0">
                <a:cs typeface="Calibri"/>
              </a:rPr>
              <a:t>La resolución DNS se realiza teniendo en cuenta la latencia hacia las </a:t>
            </a:r>
            <a:r>
              <a:rPr lang="es-ES" dirty="0" err="1">
                <a:cs typeface="Calibri"/>
              </a:rPr>
              <a:t>IPs</a:t>
            </a:r>
            <a:r>
              <a:rPr lang="es-ES" dirty="0">
                <a:cs typeface="Calibri"/>
              </a:rPr>
              <a:t> definidas. El resultado será la IP que tenga menor latencia</a:t>
            </a:r>
          </a:p>
          <a:p>
            <a:pPr>
              <a:lnSpc>
                <a:spcPct val="150000"/>
              </a:lnSpc>
            </a:pPr>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378740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políticas de enrutado en AWS </a:t>
            </a:r>
            <a:r>
              <a:rPr lang="es-ES" dirty="0" err="1">
                <a:cs typeface="Calibri Light"/>
              </a:rPr>
              <a:t>Route</a:t>
            </a:r>
            <a:r>
              <a:rPr lang="es-ES" dirty="0">
                <a:cs typeface="Calibri Light"/>
              </a:rPr>
              <a:t> 53</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fontScale="70000" lnSpcReduction="20000"/>
          </a:bodyPr>
          <a:lstStyle/>
          <a:p>
            <a:pPr>
              <a:lnSpc>
                <a:spcPct val="150000"/>
              </a:lnSpc>
            </a:pPr>
            <a:r>
              <a:rPr lang="es-ES" dirty="0" err="1">
                <a:solidFill>
                  <a:srgbClr val="92D050"/>
                </a:solidFill>
              </a:rPr>
              <a:t>Failover</a:t>
            </a:r>
            <a:r>
              <a:rPr lang="es-ES" dirty="0">
                <a:solidFill>
                  <a:srgbClr val="92D050"/>
                </a:solidFill>
              </a:rPr>
              <a:t> </a:t>
            </a:r>
            <a:r>
              <a:rPr lang="es-ES" dirty="0" err="1">
                <a:solidFill>
                  <a:srgbClr val="92D050"/>
                </a:solidFill>
              </a:rPr>
              <a:t>Routing</a:t>
            </a:r>
            <a:endParaRPr lang="es-ES" dirty="0" err="1">
              <a:solidFill>
                <a:srgbClr val="92D050"/>
              </a:solidFill>
              <a:cs typeface="Calibri"/>
            </a:endParaRPr>
          </a:p>
          <a:p>
            <a:pPr marL="0" indent="0">
              <a:lnSpc>
                <a:spcPct val="150000"/>
              </a:lnSpc>
              <a:buNone/>
            </a:pPr>
            <a:r>
              <a:rPr lang="es-ES" dirty="0">
                <a:cs typeface="Calibri"/>
              </a:rPr>
              <a:t>La resolución DNS se realiza teniendo en cuanta los </a:t>
            </a:r>
            <a:r>
              <a:rPr lang="es-ES" dirty="0" err="1">
                <a:cs typeface="Calibri"/>
              </a:rPr>
              <a:t>healthchecks</a:t>
            </a:r>
            <a:r>
              <a:rPr lang="es-ES" dirty="0">
                <a:cs typeface="Calibri"/>
              </a:rPr>
              <a:t> definidos para los servicios desplegados en cada instancia. El resultado es la IP de una instancia donde el servicio esté funcionando correctamente</a:t>
            </a:r>
          </a:p>
          <a:p>
            <a:pPr>
              <a:lnSpc>
                <a:spcPct val="150000"/>
              </a:lnSpc>
            </a:pPr>
            <a:r>
              <a:rPr lang="es-ES" dirty="0" err="1">
                <a:solidFill>
                  <a:srgbClr val="92D050"/>
                </a:solidFill>
                <a:cs typeface="Calibri"/>
              </a:rPr>
              <a:t>Geolocation</a:t>
            </a:r>
            <a:r>
              <a:rPr lang="es-ES" dirty="0">
                <a:solidFill>
                  <a:srgbClr val="92D050"/>
                </a:solidFill>
                <a:cs typeface="Calibri"/>
              </a:rPr>
              <a:t> </a:t>
            </a:r>
            <a:r>
              <a:rPr lang="es-ES" dirty="0" err="1">
                <a:solidFill>
                  <a:srgbClr val="92D050"/>
                </a:solidFill>
                <a:cs typeface="Calibri"/>
              </a:rPr>
              <a:t>Routing</a:t>
            </a:r>
          </a:p>
          <a:p>
            <a:pPr marL="0" indent="0">
              <a:lnSpc>
                <a:spcPct val="150000"/>
              </a:lnSpc>
              <a:buNone/>
            </a:pPr>
            <a:r>
              <a:rPr lang="es-ES" dirty="0">
                <a:cs typeface="Calibri"/>
              </a:rPr>
              <a:t>La resolución DNS se hace teniendo en cuenta la localización del cliente que haga la </a:t>
            </a:r>
            <a:r>
              <a:rPr lang="es-ES" dirty="0" err="1">
                <a:cs typeface="Calibri"/>
              </a:rPr>
              <a:t>peitición</a:t>
            </a:r>
          </a:p>
          <a:p>
            <a:pPr>
              <a:lnSpc>
                <a:spcPct val="150000"/>
              </a:lnSpc>
            </a:pPr>
            <a:r>
              <a:rPr lang="es-ES" dirty="0" err="1">
                <a:solidFill>
                  <a:srgbClr val="92D050"/>
                </a:solidFill>
                <a:cs typeface="Calibri"/>
              </a:rPr>
              <a:t>Multivalue</a:t>
            </a:r>
            <a:r>
              <a:rPr lang="es-ES" dirty="0">
                <a:solidFill>
                  <a:srgbClr val="92D050"/>
                </a:solidFill>
                <a:cs typeface="Calibri"/>
              </a:rPr>
              <a:t> </a:t>
            </a:r>
            <a:r>
              <a:rPr lang="es-ES" dirty="0" err="1">
                <a:solidFill>
                  <a:srgbClr val="92D050"/>
                </a:solidFill>
                <a:cs typeface="Calibri"/>
              </a:rPr>
              <a:t>Routing</a:t>
            </a:r>
            <a:endParaRPr lang="es-ES" dirty="0">
              <a:solidFill>
                <a:srgbClr val="92D050"/>
              </a:solidFill>
              <a:cs typeface="Calibri"/>
            </a:endParaRPr>
          </a:p>
          <a:p>
            <a:pPr marL="0" indent="0">
              <a:lnSpc>
                <a:spcPct val="150000"/>
              </a:lnSpc>
              <a:buNone/>
            </a:pPr>
            <a:r>
              <a:rPr lang="es-ES" dirty="0">
                <a:cs typeface="Calibri"/>
              </a:rPr>
              <a:t>La resolución DNS se hace teniendo en cuanta varios políticas de enrutado</a:t>
            </a:r>
          </a:p>
          <a:p>
            <a:pPr>
              <a:lnSpc>
                <a:spcPct val="150000"/>
              </a:lnSpc>
            </a:pPr>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20572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a:xfrm>
            <a:off x="628650" y="365129"/>
            <a:ext cx="8397530" cy="510088"/>
          </a:xfrm>
        </p:spPr>
        <p:txBody>
          <a:bodyPr/>
          <a:lstStyle/>
          <a:p>
            <a:r>
              <a:rPr lang="es-ES" dirty="0">
                <a:cs typeface="Calibri Light"/>
              </a:rPr>
              <a:t>¿Cuál es la mejor manera de aprender sobre AWS </a:t>
            </a:r>
            <a:br>
              <a:rPr lang="es-ES" dirty="0">
                <a:cs typeface="Calibri Light"/>
              </a:rPr>
            </a:br>
            <a:r>
              <a:rPr lang="es-ES" dirty="0" err="1">
                <a:cs typeface="Calibri Light"/>
              </a:rPr>
              <a:t>Route</a:t>
            </a:r>
            <a:r>
              <a:rPr lang="es-ES" dirty="0">
                <a:cs typeface="Calibri Light"/>
              </a:rPr>
              <a:t> 53?</a:t>
            </a:r>
            <a:endParaRPr lang="es-ES" dirty="0"/>
          </a:p>
        </p:txBody>
      </p:sp>
      <p:sp>
        <p:nvSpPr>
          <p:cNvPr id="4" name="Marcador de contenido 3">
            <a:extLst>
              <a:ext uri="{FF2B5EF4-FFF2-40B4-BE49-F238E27FC236}">
                <a16:creationId xmlns:a16="http://schemas.microsoft.com/office/drawing/2014/main" id="{83909EFF-B933-4272-938E-63AD61051AC5}"/>
              </a:ext>
            </a:extLst>
          </p:cNvPr>
          <p:cNvSpPr>
            <a:spLocks noGrp="1"/>
          </p:cNvSpPr>
          <p:nvPr>
            <p:ph idx="1"/>
          </p:nvPr>
        </p:nvSpPr>
        <p:spPr>
          <a:xfrm>
            <a:off x="440002" y="1396208"/>
            <a:ext cx="8021056" cy="1895513"/>
          </a:xfrm>
        </p:spPr>
        <p:txBody>
          <a:bodyPr>
            <a:noAutofit/>
          </a:bodyPr>
          <a:lstStyle/>
          <a:p>
            <a:pPr marL="0" indent="0">
              <a:buNone/>
            </a:pPr>
            <a:r>
              <a:rPr lang="es-ES" i="1" dirty="0">
                <a:cs typeface="Calibri"/>
              </a:rPr>
              <a:t>"</a:t>
            </a:r>
            <a:r>
              <a:rPr lang="es-ES" i="1" dirty="0" err="1">
                <a:cs typeface="Calibri"/>
              </a:rPr>
              <a:t>For</a:t>
            </a:r>
            <a:r>
              <a:rPr lang="es-ES" i="1" dirty="0"/>
              <a:t> </a:t>
            </a:r>
            <a:r>
              <a:rPr lang="es-ES" i="1" dirty="0" err="1"/>
              <a:t>the</a:t>
            </a:r>
            <a:r>
              <a:rPr lang="es-ES" i="1" dirty="0"/>
              <a:t> </a:t>
            </a:r>
            <a:r>
              <a:rPr lang="es-ES" i="1" dirty="0" err="1"/>
              <a:t>things</a:t>
            </a:r>
            <a:r>
              <a:rPr lang="es-ES" i="1" dirty="0"/>
              <a:t> </a:t>
            </a:r>
            <a:r>
              <a:rPr lang="es-ES" i="1" dirty="0" err="1"/>
              <a:t>we</a:t>
            </a:r>
            <a:r>
              <a:rPr lang="es-ES" i="1" dirty="0"/>
              <a:t> </a:t>
            </a:r>
            <a:r>
              <a:rPr lang="es-ES" i="1" dirty="0" err="1"/>
              <a:t>have</a:t>
            </a:r>
            <a:r>
              <a:rPr lang="es-ES" i="1" dirty="0"/>
              <a:t> </a:t>
            </a:r>
            <a:r>
              <a:rPr lang="es-ES" i="1" dirty="0" err="1"/>
              <a:t>to</a:t>
            </a:r>
            <a:r>
              <a:rPr lang="es-ES" i="1" dirty="0"/>
              <a:t> </a:t>
            </a:r>
            <a:r>
              <a:rPr lang="es-ES" i="1" dirty="0" err="1"/>
              <a:t>learn</a:t>
            </a:r>
            <a:r>
              <a:rPr lang="es-ES" i="1" dirty="0"/>
              <a:t> </a:t>
            </a:r>
            <a:r>
              <a:rPr lang="es-ES" i="1" dirty="0" err="1"/>
              <a:t>before</a:t>
            </a:r>
            <a:r>
              <a:rPr lang="es-ES" i="1" dirty="0"/>
              <a:t> </a:t>
            </a:r>
            <a:r>
              <a:rPr lang="es-ES" i="1" dirty="0" err="1"/>
              <a:t>we</a:t>
            </a:r>
            <a:r>
              <a:rPr lang="es-ES" i="1" dirty="0"/>
              <a:t> can do </a:t>
            </a:r>
            <a:r>
              <a:rPr lang="es-ES" i="1" dirty="0" err="1"/>
              <a:t>them</a:t>
            </a:r>
            <a:r>
              <a:rPr lang="es-ES" i="1" dirty="0"/>
              <a:t>, </a:t>
            </a:r>
            <a:r>
              <a:rPr lang="es-ES" i="1" dirty="0" err="1"/>
              <a:t>we</a:t>
            </a:r>
            <a:r>
              <a:rPr lang="es-ES" i="1" dirty="0"/>
              <a:t> </a:t>
            </a:r>
            <a:r>
              <a:rPr lang="es-ES" i="1" dirty="0" err="1"/>
              <a:t>learn</a:t>
            </a:r>
            <a:r>
              <a:rPr lang="es-ES" i="1" dirty="0"/>
              <a:t> </a:t>
            </a:r>
            <a:r>
              <a:rPr lang="es-ES" i="1" dirty="0" err="1"/>
              <a:t>by</a:t>
            </a:r>
            <a:r>
              <a:rPr lang="es-ES" i="1" dirty="0"/>
              <a:t> </a:t>
            </a:r>
            <a:r>
              <a:rPr lang="es-ES" i="1" dirty="0" err="1"/>
              <a:t>doing</a:t>
            </a:r>
            <a:r>
              <a:rPr lang="es-ES" i="1" dirty="0"/>
              <a:t> </a:t>
            </a:r>
            <a:r>
              <a:rPr lang="es-ES" i="1" dirty="0" err="1"/>
              <a:t>them</a:t>
            </a:r>
            <a:r>
              <a:rPr lang="es-ES" i="1" dirty="0"/>
              <a:t>"</a:t>
            </a:r>
          </a:p>
          <a:p>
            <a:pPr marL="0" indent="0">
              <a:buNone/>
            </a:pPr>
            <a:endParaRPr lang="es-ES" i="1" dirty="0">
              <a:cs typeface="Calibri"/>
            </a:endParaRPr>
          </a:p>
          <a:p>
            <a:pPr marL="0" indent="0">
              <a:buNone/>
            </a:pPr>
            <a:r>
              <a:rPr lang="es-ES" sz="2000" i="1" dirty="0">
                <a:cs typeface="Calibri"/>
              </a:rPr>
              <a:t>Aristóteles</a:t>
            </a:r>
          </a:p>
        </p:txBody>
      </p:sp>
    </p:spTree>
    <p:extLst>
      <p:ext uri="{BB962C8B-B14F-4D97-AF65-F5344CB8AC3E}">
        <p14:creationId xmlns:p14="http://schemas.microsoft.com/office/powerpoint/2010/main" val="26198839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260</TotalTime>
  <Words>479</Words>
  <Application>Microsoft Office PowerPoint</Application>
  <PresentationFormat>On-screen Show (4:3)</PresentationFormat>
  <Paragraphs>73</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Helvetica Light</vt:lpstr>
      <vt:lpstr>Tema de Office</vt:lpstr>
      <vt:lpstr>Servicio DNS en AWS (Route 53)</vt:lpstr>
      <vt:lpstr>Índice</vt:lpstr>
      <vt:lpstr>DNS 101</vt:lpstr>
      <vt:lpstr>DNS 101</vt:lpstr>
      <vt:lpstr>¿Qué es AWS Route 53?</vt:lpstr>
      <vt:lpstr>Características de AWS Route 53</vt:lpstr>
      <vt:lpstr>Tipos de políticas de enrutado en AWS Route 53</vt:lpstr>
      <vt:lpstr>Tipos de políticas de enrutado en AWS Route 53</vt:lpstr>
      <vt:lpstr>¿Cuál es la mejor manera de aprender sobre AWS  Route 53?</vt:lpstr>
      <vt:lpstr>Lab  - AWS Route 53</vt:lpstr>
      <vt:lpstr>Resumen</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1199</cp:revision>
  <dcterms:created xsi:type="dcterms:W3CDTF">2017-01-02T18:31:04Z</dcterms:created>
  <dcterms:modified xsi:type="dcterms:W3CDTF">2019-01-30T16:45:30Z</dcterms:modified>
</cp:coreProperties>
</file>