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300" r:id="rId4"/>
    <p:sldId id="310" r:id="rId5"/>
    <p:sldId id="314" r:id="rId6"/>
    <p:sldId id="307" r:id="rId7"/>
    <p:sldId id="311" r:id="rId8"/>
    <p:sldId id="312" r:id="rId9"/>
    <p:sldId id="313" r:id="rId10"/>
    <p:sldId id="282" r:id="rId11"/>
    <p:sldId id="284" r:id="rId12"/>
    <p:sldId id="306" r:id="rId13"/>
    <p:sldId id="315" r:id="rId14"/>
    <p:sldId id="283" r:id="rId15"/>
    <p:sldId id="279" r:id="rId16"/>
    <p:sldId id="262"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831CC4F-10E4-4DA7-AE91-1AD9EB2D1B37}"/>
    <pc:docChg chg="addSld modSld">
      <pc:chgData name="" userId="" providerId="" clId="Web-{B831CC4F-10E4-4DA7-AE91-1AD9EB2D1B37}" dt="2019-01-25T20:46:23.882" v="127" actId="20577"/>
      <pc:docMkLst>
        <pc:docMk/>
      </pc:docMkLst>
      <pc:sldChg chg="modSp">
        <pc:chgData name="" userId="" providerId="" clId="Web-{B831CC4F-10E4-4DA7-AE91-1AD9EB2D1B37}" dt="2019-01-25T20:46:23.867" v="126" actId="20577"/>
        <pc:sldMkLst>
          <pc:docMk/>
          <pc:sldMk cId="0" sldId="258"/>
        </pc:sldMkLst>
        <pc:spChg chg="mod">
          <ac:chgData name="" userId="" providerId="" clId="Web-{B831CC4F-10E4-4DA7-AE91-1AD9EB2D1B37}" dt="2019-01-25T20:46:23.867" v="126" actId="20577"/>
          <ac:spMkLst>
            <pc:docMk/>
            <pc:sldMk cId="0" sldId="258"/>
            <ac:spMk id="3" creationId="{00000000-0000-0000-0000-000000000000}"/>
          </ac:spMkLst>
        </pc:spChg>
      </pc:sldChg>
      <pc:sldChg chg="modSp add replId">
        <pc:chgData name="" userId="" providerId="" clId="Web-{B831CC4F-10E4-4DA7-AE91-1AD9EB2D1B37}" dt="2019-01-25T20:46:05.694" v="102" actId="20577"/>
        <pc:sldMkLst>
          <pc:docMk/>
          <pc:sldMk cId="3787401285" sldId="308"/>
        </pc:sldMkLst>
        <pc:spChg chg="mod">
          <ac:chgData name="" userId="" providerId="" clId="Web-{B831CC4F-10E4-4DA7-AE91-1AD9EB2D1B37}" dt="2019-01-25T20:45:20.850" v="11" actId="20577"/>
          <ac:spMkLst>
            <pc:docMk/>
            <pc:sldMk cId="3787401285" sldId="308"/>
            <ac:spMk id="2" creationId="{BDB1E94C-521E-4BFE-AE46-0181A77CE599}"/>
          </ac:spMkLst>
        </pc:spChg>
        <pc:spChg chg="mod">
          <ac:chgData name="" userId="" providerId="" clId="Web-{B831CC4F-10E4-4DA7-AE91-1AD9EB2D1B37}" dt="2019-01-25T20:46:05.694" v="102" actId="20577"/>
          <ac:spMkLst>
            <pc:docMk/>
            <pc:sldMk cId="3787401285" sldId="308"/>
            <ac:spMk id="3" creationId="{072C7A5F-E3ED-4685-A9F1-794B417A480C}"/>
          </ac:spMkLst>
        </pc:spChg>
      </pc:sldChg>
    </pc:docChg>
  </pc:docChgLst>
  <pc:docChgLst>
    <pc:chgData clId="Web-{33142035-8437-470F-8E28-58EFFEEE4E57}"/>
    <pc:docChg chg="addSld modSld">
      <pc:chgData name="" userId="" providerId="" clId="Web-{33142035-8437-470F-8E28-58EFFEEE4E57}" dt="2019-01-27T12:25:41.807" v="6"/>
      <pc:docMkLst>
        <pc:docMk/>
      </pc:docMkLst>
      <pc:sldChg chg="addSp delSp modSp">
        <pc:chgData name="" userId="" providerId="" clId="Web-{33142035-8437-470F-8E28-58EFFEEE4E57}" dt="2019-01-27T12:25:41.807" v="6"/>
        <pc:sldMkLst>
          <pc:docMk/>
          <pc:sldMk cId="2418969275" sldId="310"/>
        </pc:sldMkLst>
        <pc:spChg chg="add del mod">
          <ac:chgData name="" userId="" providerId="" clId="Web-{33142035-8437-470F-8E28-58EFFEEE4E57}" dt="2019-01-27T12:24:13.317" v="2"/>
          <ac:spMkLst>
            <pc:docMk/>
            <pc:sldMk cId="2418969275" sldId="310"/>
            <ac:spMk id="4" creationId="{3212B242-39C2-40C8-8EB1-05715C404D2C}"/>
          </ac:spMkLst>
        </pc:spChg>
        <pc:spChg chg="add del mod">
          <ac:chgData name="" userId="" providerId="" clId="Web-{33142035-8437-470F-8E28-58EFFEEE4E57}" dt="2019-01-27T12:24:53.474" v="4"/>
          <ac:spMkLst>
            <pc:docMk/>
            <pc:sldMk cId="2418969275" sldId="310"/>
            <ac:spMk id="9" creationId="{AED48420-5DF7-4EE0-B5E9-0CB781DD4751}"/>
          </ac:spMkLst>
        </pc:spChg>
        <pc:spChg chg="add del mod">
          <ac:chgData name="" userId="" providerId="" clId="Web-{33142035-8437-470F-8E28-58EFFEEE4E57}" dt="2019-01-27T12:25:41.807" v="6"/>
          <ac:spMkLst>
            <pc:docMk/>
            <pc:sldMk cId="2418969275" sldId="310"/>
            <ac:spMk id="13" creationId="{05CD118B-0502-45C7-96DC-BFFCD601883F}"/>
          </ac:spMkLst>
        </pc:spChg>
        <pc:picChg chg="add del mod ord">
          <ac:chgData name="" userId="" providerId="" clId="Web-{33142035-8437-470F-8E28-58EFFEEE4E57}" dt="2019-01-27T12:24:49.396" v="3"/>
          <ac:picMkLst>
            <pc:docMk/>
            <pc:sldMk cId="2418969275" sldId="310"/>
            <ac:picMk id="5" creationId="{450FC52F-8A75-467E-9B8F-A96BC091FB73}"/>
          </ac:picMkLst>
        </pc:picChg>
        <pc:picChg chg="del">
          <ac:chgData name="" userId="" providerId="" clId="Web-{33142035-8437-470F-8E28-58EFFEEE4E57}" dt="2019-01-27T12:24:08.223" v="1"/>
          <ac:picMkLst>
            <pc:docMk/>
            <pc:sldMk cId="2418969275" sldId="310"/>
            <ac:picMk id="7" creationId="{4DE3F699-5406-496B-8879-BD5AF9712046}"/>
          </ac:picMkLst>
        </pc:picChg>
        <pc:picChg chg="add del mod ord">
          <ac:chgData name="" userId="" providerId="" clId="Web-{33142035-8437-470F-8E28-58EFFEEE4E57}" dt="2019-01-27T12:24:58.474" v="5"/>
          <ac:picMkLst>
            <pc:docMk/>
            <pc:sldMk cId="2418969275" sldId="310"/>
            <ac:picMk id="10" creationId="{4BC6777A-EA43-4EF7-A75A-082D1C8977C3}"/>
          </ac:picMkLst>
        </pc:picChg>
        <pc:picChg chg="add mod ord">
          <ac:chgData name="" userId="" providerId="" clId="Web-{33142035-8437-470F-8E28-58EFFEEE4E57}" dt="2019-01-27T12:25:41.807" v="6"/>
          <ac:picMkLst>
            <pc:docMk/>
            <pc:sldMk cId="2418969275" sldId="310"/>
            <ac:picMk id="14" creationId="{35A48779-CBFD-4100-ACD6-AA5A5B59B48D}"/>
          </ac:picMkLst>
        </pc:picChg>
      </pc:sldChg>
      <pc:sldChg chg="add replId">
        <pc:chgData name="" userId="" providerId="" clId="Web-{33142035-8437-470F-8E28-58EFFEEE4E57}" dt="2019-01-27T12:24:05.691" v="0"/>
        <pc:sldMkLst>
          <pc:docMk/>
          <pc:sldMk cId="4218316205" sldId="314"/>
        </pc:sldMkLst>
      </pc:sldChg>
    </pc:docChg>
  </pc:docChgLst>
  <pc:docChgLst>
    <pc:chgData clId="Web-{31464B09-D0C5-472F-BD52-525F164BC8BD}"/>
    <pc:docChg chg="delSld modSld">
      <pc:chgData name="" userId="" providerId="" clId="Web-{31464B09-D0C5-472F-BD52-525F164BC8BD}" dt="2019-01-25T20:24:14.584" v="371" actId="20577"/>
      <pc:docMkLst>
        <pc:docMk/>
      </pc:docMkLst>
      <pc:sldChg chg="modSp">
        <pc:chgData name="" userId="" providerId="" clId="Web-{31464B09-D0C5-472F-BD52-525F164BC8BD}" dt="2019-01-25T20:24:14.584" v="370" actId="20577"/>
        <pc:sldMkLst>
          <pc:docMk/>
          <pc:sldMk cId="0" sldId="258"/>
        </pc:sldMkLst>
        <pc:spChg chg="mod">
          <ac:chgData name="" userId="" providerId="" clId="Web-{31464B09-D0C5-472F-BD52-525F164BC8BD}" dt="2019-01-25T20:24:14.584" v="370" actId="20577"/>
          <ac:spMkLst>
            <pc:docMk/>
            <pc:sldMk cId="0" sldId="258"/>
            <ac:spMk id="3" creationId="{00000000-0000-0000-0000-000000000000}"/>
          </ac:spMkLst>
        </pc:spChg>
      </pc:sldChg>
      <pc:sldChg chg="modSp">
        <pc:chgData name="" userId="" providerId="" clId="Web-{31464B09-D0C5-472F-BD52-525F164BC8BD}" dt="2019-01-25T20:16:50.094" v="8" actId="20577"/>
        <pc:sldMkLst>
          <pc:docMk/>
          <pc:sldMk cId="787917642" sldId="280"/>
        </pc:sldMkLst>
        <pc:spChg chg="mod">
          <ac:chgData name="" userId="" providerId="" clId="Web-{31464B09-D0C5-472F-BD52-525F164BC8BD}" dt="2019-01-25T20:16:50.094" v="8" actId="20577"/>
          <ac:spMkLst>
            <pc:docMk/>
            <pc:sldMk cId="787917642" sldId="280"/>
            <ac:spMk id="3" creationId="{072C7A5F-E3ED-4685-A9F1-794B417A480C}"/>
          </ac:spMkLst>
        </pc:spChg>
      </pc:sldChg>
      <pc:sldChg chg="modSp">
        <pc:chgData name="" userId="" providerId="" clId="Web-{31464B09-D0C5-472F-BD52-525F164BC8BD}" dt="2019-01-25T20:23:54.568" v="355" actId="20577"/>
        <pc:sldMkLst>
          <pc:docMk/>
          <pc:sldMk cId="2619883902" sldId="282"/>
        </pc:sldMkLst>
        <pc:spChg chg="mod">
          <ac:chgData name="" userId="" providerId="" clId="Web-{31464B09-D0C5-472F-BD52-525F164BC8BD}" dt="2019-01-25T20:23:54.568" v="355" actId="20577"/>
          <ac:spMkLst>
            <pc:docMk/>
            <pc:sldMk cId="2619883902" sldId="282"/>
            <ac:spMk id="2" creationId="{BDB1E94C-521E-4BFE-AE46-0181A77CE599}"/>
          </ac:spMkLst>
        </pc:spChg>
      </pc:sldChg>
      <pc:sldChg chg="modSp">
        <pc:chgData name="" userId="" providerId="" clId="Web-{31464B09-D0C5-472F-BD52-525F164BC8BD}" dt="2019-01-25T20:23:15.052" v="344" actId="20577"/>
        <pc:sldMkLst>
          <pc:docMk/>
          <pc:sldMk cId="3757662443" sldId="283"/>
        </pc:sldMkLst>
        <pc:spChg chg="mod">
          <ac:chgData name="" userId="" providerId="" clId="Web-{31464B09-D0C5-472F-BD52-525F164BC8BD}" dt="2019-01-25T20:23:15.052" v="344" actId="20577"/>
          <ac:spMkLst>
            <pc:docMk/>
            <pc:sldMk cId="3757662443" sldId="283"/>
            <ac:spMk id="3" creationId="{FB21D40C-B884-4F4D-9C06-E69D28A99F0D}"/>
          </ac:spMkLst>
        </pc:spChg>
      </pc:sldChg>
      <pc:sldChg chg="del">
        <pc:chgData name="" userId="" providerId="" clId="Web-{31464B09-D0C5-472F-BD52-525F164BC8BD}" dt="2019-01-25T20:23:17.036" v="346"/>
        <pc:sldMkLst>
          <pc:docMk/>
          <pc:sldMk cId="452519076" sldId="305"/>
        </pc:sldMkLst>
      </pc:sldChg>
      <pc:sldChg chg="modSp">
        <pc:chgData name="" userId="" providerId="" clId="Web-{31464B09-D0C5-472F-BD52-525F164BC8BD}" dt="2019-01-25T20:22:05.145" v="318" actId="20577"/>
        <pc:sldMkLst>
          <pc:docMk/>
          <pc:sldMk cId="683016711" sldId="307"/>
        </pc:sldMkLst>
        <pc:spChg chg="mod">
          <ac:chgData name="" userId="" providerId="" clId="Web-{31464B09-D0C5-472F-BD52-525F164BC8BD}" dt="2019-01-25T20:22:05.145" v="318" actId="20577"/>
          <ac:spMkLst>
            <pc:docMk/>
            <pc:sldMk cId="683016711" sldId="307"/>
            <ac:spMk id="3" creationId="{072C7A5F-E3ED-4685-A9F1-794B417A480C}"/>
          </ac:spMkLst>
        </pc:spChg>
      </pc:sldChg>
    </pc:docChg>
  </pc:docChgLst>
  <pc:docChgLst>
    <pc:chgData clId="Web-{F0847113-61AE-476A-AE68-2DBBBFEC236E}"/>
    <pc:docChg chg="addSld delSld modSld">
      <pc:chgData name="" userId="" providerId="" clId="Web-{F0847113-61AE-476A-AE68-2DBBBFEC236E}" dt="2019-01-04T18:27:53.406" v="532" actId="20577"/>
      <pc:docMkLst>
        <pc:docMk/>
      </pc:docMkLst>
      <pc:sldChg chg="del">
        <pc:chgData name="" userId="" providerId="" clId="Web-{F0847113-61AE-476A-AE68-2DBBBFEC236E}" dt="2019-01-04T17:47:16.761" v="3"/>
        <pc:sldMkLst>
          <pc:docMk/>
          <pc:sldMk cId="430409564" sldId="265"/>
        </pc:sldMkLst>
      </pc:sldChg>
      <pc:sldChg chg="modSp del">
        <pc:chgData name="" userId="" providerId="" clId="Web-{F0847113-61AE-476A-AE68-2DBBBFEC236E}" dt="2019-01-04T17:47:33.153" v="6"/>
        <pc:sldMkLst>
          <pc:docMk/>
          <pc:sldMk cId="1752321920" sldId="266"/>
        </pc:sldMkLst>
        <pc:spChg chg="mod">
          <ac:chgData name="" userId="" providerId="" clId="Web-{F0847113-61AE-476A-AE68-2DBBBFEC236E}" dt="2019-01-04T17:47:28.236" v="5" actId="20577"/>
          <ac:spMkLst>
            <pc:docMk/>
            <pc:sldMk cId="1752321920" sldId="266"/>
            <ac:spMk id="2" creationId="{BDB1E94C-521E-4BFE-AE46-0181A77CE599}"/>
          </ac:spMkLst>
        </pc:spChg>
      </pc:sldChg>
      <pc:sldChg chg="del">
        <pc:chgData name="" userId="" providerId="" clId="Web-{F0847113-61AE-476A-AE68-2DBBBFEC236E}" dt="2019-01-04T17:55:47.381" v="337"/>
        <pc:sldMkLst>
          <pc:docMk/>
          <pc:sldMk cId="2296998118" sldId="267"/>
        </pc:sldMkLst>
      </pc:sldChg>
      <pc:sldChg chg="del">
        <pc:chgData name="" userId="" providerId="" clId="Web-{F0847113-61AE-476A-AE68-2DBBBFEC236E}" dt="2019-01-04T17:55:47.381" v="335"/>
        <pc:sldMkLst>
          <pc:docMk/>
          <pc:sldMk cId="1388734382" sldId="268"/>
        </pc:sldMkLst>
      </pc:sldChg>
      <pc:sldChg chg="del">
        <pc:chgData name="" userId="" providerId="" clId="Web-{F0847113-61AE-476A-AE68-2DBBBFEC236E}" dt="2019-01-04T17:55:47.381" v="336"/>
        <pc:sldMkLst>
          <pc:docMk/>
          <pc:sldMk cId="969756728" sldId="269"/>
        </pc:sldMkLst>
      </pc:sldChg>
      <pc:sldChg chg="del">
        <pc:chgData name="" userId="" providerId="" clId="Web-{F0847113-61AE-476A-AE68-2DBBBFEC236E}" dt="2019-01-04T17:55:47.381" v="334"/>
        <pc:sldMkLst>
          <pc:docMk/>
          <pc:sldMk cId="2897269571" sldId="270"/>
        </pc:sldMkLst>
      </pc:sldChg>
      <pc:sldChg chg="del">
        <pc:chgData name="" userId="" providerId="" clId="Web-{F0847113-61AE-476A-AE68-2DBBBFEC236E}" dt="2019-01-04T17:55:47.381" v="333"/>
        <pc:sldMkLst>
          <pc:docMk/>
          <pc:sldMk cId="4126638430" sldId="271"/>
        </pc:sldMkLst>
      </pc:sldChg>
      <pc:sldChg chg="del">
        <pc:chgData name="" userId="" providerId="" clId="Web-{F0847113-61AE-476A-AE68-2DBBBFEC236E}" dt="2019-01-04T17:55:47.366" v="329"/>
        <pc:sldMkLst>
          <pc:docMk/>
          <pc:sldMk cId="4272912994" sldId="272"/>
        </pc:sldMkLst>
      </pc:sldChg>
      <pc:sldChg chg="del">
        <pc:chgData name="" userId="" providerId="" clId="Web-{F0847113-61AE-476A-AE68-2DBBBFEC236E}" dt="2019-01-04T17:55:47.381" v="332"/>
        <pc:sldMkLst>
          <pc:docMk/>
          <pc:sldMk cId="1361169888" sldId="273"/>
        </pc:sldMkLst>
      </pc:sldChg>
      <pc:sldChg chg="del">
        <pc:chgData name="" userId="" providerId="" clId="Web-{F0847113-61AE-476A-AE68-2DBBBFEC236E}" dt="2019-01-04T17:55:47.381" v="331"/>
        <pc:sldMkLst>
          <pc:docMk/>
          <pc:sldMk cId="167464857" sldId="274"/>
        </pc:sldMkLst>
      </pc:sldChg>
      <pc:sldChg chg="del">
        <pc:chgData name="" userId="" providerId="" clId="Web-{F0847113-61AE-476A-AE68-2DBBBFEC236E}" dt="2019-01-04T17:55:47.366" v="330"/>
        <pc:sldMkLst>
          <pc:docMk/>
          <pc:sldMk cId="4235145814" sldId="275"/>
        </pc:sldMkLst>
      </pc:sldChg>
      <pc:sldChg chg="del">
        <pc:chgData name="" userId="" providerId="" clId="Web-{F0847113-61AE-476A-AE68-2DBBBFEC236E}" dt="2019-01-04T17:55:47.366" v="328"/>
        <pc:sldMkLst>
          <pc:docMk/>
          <pc:sldMk cId="2959688346" sldId="276"/>
        </pc:sldMkLst>
      </pc:sldChg>
      <pc:sldChg chg="del">
        <pc:chgData name="" userId="" providerId="" clId="Web-{F0847113-61AE-476A-AE68-2DBBBFEC236E}" dt="2019-01-04T17:55:47.366" v="327"/>
        <pc:sldMkLst>
          <pc:docMk/>
          <pc:sldMk cId="593950251" sldId="277"/>
        </pc:sldMkLst>
      </pc:sldChg>
      <pc:sldChg chg="del">
        <pc:chgData name="" userId="" providerId="" clId="Web-{F0847113-61AE-476A-AE68-2DBBBFEC236E}" dt="2019-01-04T17:55:47.366" v="326"/>
        <pc:sldMkLst>
          <pc:docMk/>
          <pc:sldMk cId="1910252427" sldId="278"/>
        </pc:sldMkLst>
      </pc:sldChg>
      <pc:sldChg chg="modNotes">
        <pc:chgData name="" userId="" providerId="" clId="Web-{F0847113-61AE-476A-AE68-2DBBBFEC236E}" dt="2019-01-04T17:47:12.234" v="1"/>
        <pc:sldMkLst>
          <pc:docMk/>
          <pc:sldMk cId="787917642" sldId="280"/>
        </pc:sldMkLst>
      </pc:sldChg>
      <pc:sldChg chg="addSp delSp modSp add replId">
        <pc:chgData name="" userId="" providerId="" clId="Web-{F0847113-61AE-476A-AE68-2DBBBFEC236E}" dt="2019-01-04T17:55:05.448" v="311" actId="1076"/>
        <pc:sldMkLst>
          <pc:docMk/>
          <pc:sldMk cId="59019999" sldId="281"/>
        </pc:sldMkLst>
        <pc:spChg chg="mod">
          <ac:chgData name="" userId="" providerId="" clId="Web-{F0847113-61AE-476A-AE68-2DBBBFEC236E}" dt="2019-01-04T17:47:43.894" v="11" actId="20577"/>
          <ac:spMkLst>
            <pc:docMk/>
            <pc:sldMk cId="59019999" sldId="281"/>
            <ac:spMk id="2" creationId="{BDB1E94C-521E-4BFE-AE46-0181A77CE599}"/>
          </ac:spMkLst>
        </pc:spChg>
        <pc:spChg chg="add del mod">
          <ac:chgData name="" userId="" providerId="" clId="Web-{F0847113-61AE-476A-AE68-2DBBBFEC236E}" dt="2019-01-04T17:48:48.400" v="24"/>
          <ac:spMkLst>
            <pc:docMk/>
            <pc:sldMk cId="59019999" sldId="281"/>
            <ac:spMk id="3" creationId="{072C7A5F-E3ED-4685-A9F1-794B417A480C}"/>
          </ac:spMkLst>
        </pc:spChg>
        <pc:spChg chg="add del mod">
          <ac:chgData name="" userId="" providerId="" clId="Web-{F0847113-61AE-476A-AE68-2DBBBFEC236E}" dt="2019-01-04T17:48:34.506" v="16"/>
          <ac:spMkLst>
            <pc:docMk/>
            <pc:sldMk cId="59019999" sldId="281"/>
            <ac:spMk id="13" creationId="{2D2B56C4-FCB1-4C73-810F-1D45FFF8213E}"/>
          </ac:spMkLst>
        </pc:spChg>
        <pc:spChg chg="add del mod">
          <ac:chgData name="" userId="" providerId="" clId="Web-{F0847113-61AE-476A-AE68-2DBBBFEC236E}" dt="2019-01-04T17:48:52.084" v="25"/>
          <ac:spMkLst>
            <pc:docMk/>
            <pc:sldMk cId="59019999" sldId="281"/>
            <ac:spMk id="70" creationId="{7D41F6CD-BB2B-4DE5-9733-229B8C9481EF}"/>
          </ac:spMkLst>
        </pc:spChg>
        <pc:spChg chg="add mod">
          <ac:chgData name="" userId="" providerId="" clId="Web-{F0847113-61AE-476A-AE68-2DBBBFEC236E}" dt="2019-01-04T17:55:05.432" v="310" actId="1076"/>
          <ac:spMkLst>
            <pc:docMk/>
            <pc:sldMk cId="59019999" sldId="281"/>
            <ac:spMk id="120" creationId="{31B30091-B448-44BD-9917-2DB651CAE233}"/>
          </ac:spMkLst>
        </pc:spChg>
        <pc:spChg chg="add mod">
          <ac:chgData name="" userId="" providerId="" clId="Web-{F0847113-61AE-476A-AE68-2DBBBFEC236E}" dt="2019-01-04T17:55:05.448" v="311" actId="1076"/>
          <ac:spMkLst>
            <pc:docMk/>
            <pc:sldMk cId="59019999" sldId="281"/>
            <ac:spMk id="122" creationId="{F755A167-D1E3-47DA-8653-44BEEDAF62FB}"/>
          </ac:spMkLst>
        </pc:spChg>
        <pc:spChg chg="add mod">
          <ac:chgData name="" userId="" providerId="" clId="Web-{F0847113-61AE-476A-AE68-2DBBBFEC236E}" dt="2019-01-04T17:54:56.449" v="307" actId="20577"/>
          <ac:spMkLst>
            <pc:docMk/>
            <pc:sldMk cId="59019999" sldId="281"/>
            <ac:spMk id="124" creationId="{FD75F5C6-159F-4D74-80B4-9A8408FCA48E}"/>
          </ac:spMkLst>
        </pc:spChg>
        <pc:spChg chg="add mod">
          <ac:chgData name="" userId="" providerId="" clId="Web-{F0847113-61AE-476A-AE68-2DBBBFEC236E}" dt="2019-01-04T17:54:34.357" v="302" actId="1076"/>
          <ac:spMkLst>
            <pc:docMk/>
            <pc:sldMk cId="59019999" sldId="281"/>
            <ac:spMk id="125" creationId="{F731678A-EEE8-47AD-B27E-D383DF9E64C2}"/>
          </ac:spMkLst>
        </pc:spChg>
        <pc:graphicFrameChg chg="add del mod modGraphic">
          <ac:chgData name="" userId="" providerId="" clId="Web-{F0847113-61AE-476A-AE68-2DBBBFEC236E}" dt="2019-01-04T17:48:37.113" v="17"/>
          <ac:graphicFrameMkLst>
            <pc:docMk/>
            <pc:sldMk cId="59019999" sldId="281"/>
            <ac:graphicFrameMk id="4" creationId="{FAF06CB5-791D-4C49-90DB-7B96B0ADD09C}"/>
          </ac:graphicFrameMkLst>
        </pc:graphicFrameChg>
        <pc:graphicFrameChg chg="add del mod ord modGraphic">
          <ac:chgData name="" userId="" providerId="" clId="Web-{F0847113-61AE-476A-AE68-2DBBBFEC236E}" dt="2019-01-04T17:48:31.961" v="15"/>
          <ac:graphicFrameMkLst>
            <pc:docMk/>
            <pc:sldMk cId="59019999" sldId="281"/>
            <ac:graphicFrameMk id="20" creationId="{26EBD4E3-F4B9-4F04-B05B-94D6E4C2DB97}"/>
          </ac:graphicFrameMkLst>
        </pc:graphicFrameChg>
        <pc:graphicFrameChg chg="add del mod ord modGraphic">
          <ac:chgData name="" userId="" providerId="" clId="Web-{F0847113-61AE-476A-AE68-2DBBBFEC236E}" dt="2019-01-04T17:49:40.568" v="27"/>
          <ac:graphicFrameMkLst>
            <pc:docMk/>
            <pc:sldMk cId="59019999" sldId="281"/>
            <ac:graphicFrameMk id="71" creationId="{781F28C5-D06E-4D8E-B608-F81F52871AE3}"/>
          </ac:graphicFrameMkLst>
        </pc:graphicFrameChg>
      </pc:sldChg>
      <pc:sldChg chg="addSp delSp modSp add replId">
        <pc:chgData name="" userId="" providerId="" clId="Web-{F0847113-61AE-476A-AE68-2DBBBFEC236E}" dt="2019-01-04T18:25:45.028" v="397" actId="20577"/>
        <pc:sldMkLst>
          <pc:docMk/>
          <pc:sldMk cId="2619883902" sldId="282"/>
        </pc:sldMkLst>
        <pc:spChg chg="mod">
          <ac:chgData name="" userId="" providerId="" clId="Web-{F0847113-61AE-476A-AE68-2DBBBFEC236E}" dt="2019-01-04T17:55:30.539" v="321" actId="20577"/>
          <ac:spMkLst>
            <pc:docMk/>
            <pc:sldMk cId="2619883902" sldId="282"/>
            <ac:spMk id="2" creationId="{BDB1E94C-521E-4BFE-AE46-0181A77CE599}"/>
          </ac:spMkLst>
        </pc:spChg>
        <pc:spChg chg="add mod">
          <ac:chgData name="" userId="" providerId="" clId="Web-{F0847113-61AE-476A-AE68-2DBBBFEC236E}" dt="2019-01-04T18:25:45.028" v="397" actId="20577"/>
          <ac:spMkLst>
            <pc:docMk/>
            <pc:sldMk cId="2619883902" sldId="282"/>
            <ac:spMk id="4" creationId="{83909EFF-B933-4272-938E-63AD61051AC5}"/>
          </ac:spMkLst>
        </pc:spChg>
        <pc:spChg chg="add del mod">
          <ac:chgData name="" userId="" providerId="" clId="Web-{F0847113-61AE-476A-AE68-2DBBBFEC236E}" dt="2019-01-04T18:24:17.933" v="365"/>
          <ac:spMkLst>
            <pc:docMk/>
            <pc:sldMk cId="2619883902" sldId="282"/>
            <ac:spMk id="5" creationId="{C455439B-6EB5-4E80-AE2C-1E098EDBADE6}"/>
          </ac:spMkLst>
        </pc:spChg>
        <pc:spChg chg="del">
          <ac:chgData name="" userId="" providerId="" clId="Web-{F0847113-61AE-476A-AE68-2DBBBFEC236E}" dt="2019-01-04T17:55:37.570" v="325"/>
          <ac:spMkLst>
            <pc:docMk/>
            <pc:sldMk cId="2619883902" sldId="282"/>
            <ac:spMk id="120" creationId="{31B30091-B448-44BD-9917-2DB651CAE233}"/>
          </ac:spMkLst>
        </pc:spChg>
        <pc:spChg chg="del">
          <ac:chgData name="" userId="" providerId="" clId="Web-{F0847113-61AE-476A-AE68-2DBBBFEC236E}" dt="2019-01-04T17:55:37.538" v="324"/>
          <ac:spMkLst>
            <pc:docMk/>
            <pc:sldMk cId="2619883902" sldId="282"/>
            <ac:spMk id="122" creationId="{F755A167-D1E3-47DA-8653-44BEEDAF62FB}"/>
          </ac:spMkLst>
        </pc:spChg>
        <pc:spChg chg="del">
          <ac:chgData name="" userId="" providerId="" clId="Web-{F0847113-61AE-476A-AE68-2DBBBFEC236E}" dt="2019-01-04T17:55:37.538" v="323"/>
          <ac:spMkLst>
            <pc:docMk/>
            <pc:sldMk cId="2619883902" sldId="282"/>
            <ac:spMk id="124" creationId="{FD75F5C6-159F-4D74-80B4-9A8408FCA48E}"/>
          </ac:spMkLst>
        </pc:spChg>
        <pc:spChg chg="del">
          <ac:chgData name="" userId="" providerId="" clId="Web-{F0847113-61AE-476A-AE68-2DBBBFEC236E}" dt="2019-01-04T17:55:37.538" v="322"/>
          <ac:spMkLst>
            <pc:docMk/>
            <pc:sldMk cId="2619883902" sldId="282"/>
            <ac:spMk id="125" creationId="{F731678A-EEE8-47AD-B27E-D383DF9E64C2}"/>
          </ac:spMkLst>
        </pc:spChg>
      </pc:sldChg>
      <pc:sldChg chg="addSp delSp modSp add replId">
        <pc:chgData name="" userId="" providerId="" clId="Web-{F0847113-61AE-476A-AE68-2DBBBFEC236E}" dt="2019-01-04T18:27:53.406" v="531" actId="20577"/>
        <pc:sldMkLst>
          <pc:docMk/>
          <pc:sldMk cId="3757662443" sldId="283"/>
        </pc:sldMkLst>
        <pc:spChg chg="mod">
          <ac:chgData name="" userId="" providerId="" clId="Web-{F0847113-61AE-476A-AE68-2DBBBFEC236E}" dt="2019-01-04T18:26:17.201" v="399" actId="20577"/>
          <ac:spMkLst>
            <pc:docMk/>
            <pc:sldMk cId="3757662443" sldId="283"/>
            <ac:spMk id="2" creationId="{BDB1E94C-521E-4BFE-AE46-0181A77CE599}"/>
          </ac:spMkLst>
        </pc:spChg>
        <pc:spChg chg="add mod">
          <ac:chgData name="" userId="" providerId="" clId="Web-{F0847113-61AE-476A-AE68-2DBBBFEC236E}" dt="2019-01-04T18:27:53.406" v="531" actId="20577"/>
          <ac:spMkLst>
            <pc:docMk/>
            <pc:sldMk cId="3757662443" sldId="283"/>
            <ac:spMk id="3" creationId="{FB21D40C-B884-4F4D-9C06-E69D28A99F0D}"/>
          </ac:spMkLst>
        </pc:spChg>
        <pc:spChg chg="del">
          <ac:chgData name="" userId="" providerId="" clId="Web-{F0847113-61AE-476A-AE68-2DBBBFEC236E}" dt="2019-01-04T18:26:26.685" v="401"/>
          <ac:spMkLst>
            <pc:docMk/>
            <pc:sldMk cId="3757662443" sldId="283"/>
            <ac:spMk id="4" creationId="{83909EFF-B933-4272-938E-63AD61051AC5}"/>
          </ac:spMkLst>
        </pc:spChg>
        <pc:spChg chg="add del mod">
          <ac:chgData name="" userId="" providerId="" clId="Web-{F0847113-61AE-476A-AE68-2DBBBFEC236E}" dt="2019-01-04T18:26:29.295" v="402"/>
          <ac:spMkLst>
            <pc:docMk/>
            <pc:sldMk cId="3757662443" sldId="283"/>
            <ac:spMk id="7" creationId="{937AA68D-CE27-4B8F-BB11-52FB0A1E5E05}"/>
          </ac:spMkLst>
        </pc:spChg>
      </pc:sldChg>
    </pc:docChg>
  </pc:docChgLst>
  <pc:docChgLst>
    <pc:chgData clId="Web-{7357BF04-EAA3-43B9-8987-20967D74A2DA}"/>
    <pc:docChg chg="modSld">
      <pc:chgData name="" userId="" providerId="" clId="Web-{7357BF04-EAA3-43B9-8987-20967D74A2DA}" dt="2019-01-08T19:13:39.682" v="231" actId="20577"/>
      <pc:docMkLst>
        <pc:docMk/>
      </pc:docMkLst>
      <pc:sldChg chg="modSp">
        <pc:chgData name="" userId="" providerId="" clId="Web-{7357BF04-EAA3-43B9-8987-20967D74A2DA}" dt="2019-01-08T19:13:39.682" v="230" actId="20577"/>
        <pc:sldMkLst>
          <pc:docMk/>
          <pc:sldMk cId="641523535" sldId="284"/>
        </pc:sldMkLst>
        <pc:spChg chg="mod">
          <ac:chgData name="" userId="" providerId="" clId="Web-{7357BF04-EAA3-43B9-8987-20967D74A2DA}" dt="2019-01-08T19:13:39.682" v="230" actId="20577"/>
          <ac:spMkLst>
            <pc:docMk/>
            <pc:sldMk cId="641523535" sldId="284"/>
            <ac:spMk id="7" creationId="{8B6BBDF3-4421-4170-B142-57172379E367}"/>
          </ac:spMkLst>
        </pc:spChg>
      </pc:sldChg>
    </pc:docChg>
  </pc:docChgLst>
  <pc:docChgLst>
    <pc:chgData clId="Web-{E7DBBB3D-A8C8-4684-BF39-96228545443A}"/>
    <pc:docChg chg="addSld modSld">
      <pc:chgData name="" userId="" providerId="" clId="Web-{E7DBBB3D-A8C8-4684-BF39-96228545443A}" dt="2019-01-04T17:40:35.082" v="544" actId="20577"/>
      <pc:docMkLst>
        <pc:docMk/>
      </pc:docMkLst>
      <pc:sldChg chg="addSp delSp modSp">
        <pc:chgData name="" userId="" providerId="" clId="Web-{E7DBBB3D-A8C8-4684-BF39-96228545443A}" dt="2019-01-04T17:31:00.305" v="46" actId="1076"/>
        <pc:sldMkLst>
          <pc:docMk/>
          <pc:sldMk cId="0" sldId="256"/>
        </pc:sldMkLst>
        <pc:spChg chg="mod">
          <ac:chgData name="" userId="" providerId="" clId="Web-{E7DBBB3D-A8C8-4684-BF39-96228545443A}" dt="2019-01-04T17:27:07.989" v="11" actId="20577"/>
          <ac:spMkLst>
            <pc:docMk/>
            <pc:sldMk cId="0" sldId="256"/>
            <ac:spMk id="2" creationId="{00000000-0000-0000-0000-000000000000}"/>
          </ac:spMkLst>
        </pc:spChg>
        <pc:spChg chg="del">
          <ac:chgData name="" userId="" providerId="" clId="Web-{E7DBBB3D-A8C8-4684-BF39-96228545443A}" dt="2019-01-04T17:27:10.098" v="12"/>
          <ac:spMkLst>
            <pc:docMk/>
            <pc:sldMk cId="0" sldId="256"/>
            <ac:spMk id="3" creationId="{00000000-0000-0000-0000-000000000000}"/>
          </ac:spMkLst>
        </pc:spChg>
        <pc:spChg chg="add del mod">
          <ac:chgData name="" userId="" providerId="" clId="Web-{E7DBBB3D-A8C8-4684-BF39-96228545443A}" dt="2019-01-04T17:27:17.067" v="13"/>
          <ac:spMkLst>
            <pc:docMk/>
            <pc:sldMk cId="0" sldId="256"/>
            <ac:spMk id="5" creationId="{A7E1DA6E-F1B2-43F9-9877-24ABAEB28611}"/>
          </ac:spMkLst>
        </pc:spChg>
        <pc:picChg chg="add mod">
          <ac:chgData name="" userId="" providerId="" clId="Web-{E7DBBB3D-A8C8-4684-BF39-96228545443A}" dt="2019-01-04T17:31:00.305" v="46" actId="1076"/>
          <ac:picMkLst>
            <pc:docMk/>
            <pc:sldMk cId="0" sldId="256"/>
            <ac:picMk id="6" creationId="{097A0B44-719E-4AFC-88BD-61799220CED5}"/>
          </ac:picMkLst>
        </pc:picChg>
      </pc:sldChg>
      <pc:sldChg chg="modSp">
        <pc:chgData name="" userId="" providerId="" clId="Web-{E7DBBB3D-A8C8-4684-BF39-96228545443A}" dt="2019-01-04T17:36:02.827" v="248" actId="20577"/>
        <pc:sldMkLst>
          <pc:docMk/>
          <pc:sldMk cId="0" sldId="258"/>
        </pc:sldMkLst>
        <pc:spChg chg="mod">
          <ac:chgData name="" userId="" providerId="" clId="Web-{E7DBBB3D-A8C8-4684-BF39-96228545443A}" dt="2019-01-04T17:36:02.827" v="248" actId="20577"/>
          <ac:spMkLst>
            <pc:docMk/>
            <pc:sldMk cId="0" sldId="258"/>
            <ac:spMk id="3" creationId="{00000000-0000-0000-0000-000000000000}"/>
          </ac:spMkLst>
        </pc:spChg>
      </pc:sldChg>
      <pc:sldChg chg="addSp delSp modSp">
        <pc:chgData name="" userId="" providerId="" clId="Web-{E7DBBB3D-A8C8-4684-BF39-96228545443A}" dt="2019-01-04T17:34:20.841" v="194" actId="14100"/>
        <pc:sldMkLst>
          <pc:docMk/>
          <pc:sldMk cId="3699880419" sldId="264"/>
        </pc:sldMkLst>
        <pc:spChg chg="mod">
          <ac:chgData name="" userId="" providerId="" clId="Web-{E7DBBB3D-A8C8-4684-BF39-96228545443A}" dt="2019-01-04T17:32:33.151" v="72" actId="20577"/>
          <ac:spMkLst>
            <pc:docMk/>
            <pc:sldMk cId="3699880419" sldId="264"/>
            <ac:spMk id="2" creationId="{BDB1E94C-521E-4BFE-AE46-0181A77CE599}"/>
          </ac:spMkLst>
        </pc:spChg>
        <pc:spChg chg="mod">
          <ac:chgData name="" userId="" providerId="" clId="Web-{E7DBBB3D-A8C8-4684-BF39-96228545443A}" dt="2019-01-04T17:34:20.841" v="194" actId="14100"/>
          <ac:spMkLst>
            <pc:docMk/>
            <pc:sldMk cId="3699880419" sldId="264"/>
            <ac:spMk id="3" creationId="{072C7A5F-E3ED-4685-A9F1-794B417A480C}"/>
          </ac:spMkLst>
        </pc:spChg>
        <pc:spChg chg="del">
          <ac:chgData name="" userId="" providerId="" clId="Web-{E7DBBB3D-A8C8-4684-BF39-96228545443A}" dt="2019-01-04T17:32:35.214" v="73"/>
          <ac:spMkLst>
            <pc:docMk/>
            <pc:sldMk cId="3699880419" sldId="264"/>
            <ac:spMk id="7" creationId="{2E454716-B0CF-4261-87A4-33070DB1B7C1}"/>
          </ac:spMkLst>
        </pc:spChg>
        <pc:picChg chg="add mod">
          <ac:chgData name="" userId="" providerId="" clId="Web-{E7DBBB3D-A8C8-4684-BF39-96228545443A}" dt="2019-01-04T17:34:15.356" v="192" actId="1076"/>
          <ac:picMkLst>
            <pc:docMk/>
            <pc:sldMk cId="3699880419" sldId="264"/>
            <ac:picMk id="4" creationId="{C8AC3234-03D8-499C-865F-4461671EB805}"/>
          </ac:picMkLst>
        </pc:picChg>
        <pc:picChg chg="del">
          <ac:chgData name="" userId="" providerId="" clId="Web-{E7DBBB3D-A8C8-4684-BF39-96228545443A}" dt="2019-01-04T17:32:37.245" v="74"/>
          <ac:picMkLst>
            <pc:docMk/>
            <pc:sldMk cId="3699880419" sldId="264"/>
            <ac:picMk id="8" creationId="{34FED4B5-DCBB-4516-9F2A-F081BDDF04E9}"/>
          </ac:picMkLst>
        </pc:picChg>
      </pc:sldChg>
      <pc:sldChg chg="delSp modSp add replId">
        <pc:chgData name="" userId="" providerId="" clId="Web-{E7DBBB3D-A8C8-4684-BF39-96228545443A}" dt="2019-01-04T17:40:32.629" v="542" actId="20577"/>
        <pc:sldMkLst>
          <pc:docMk/>
          <pc:sldMk cId="787917642" sldId="280"/>
        </pc:sldMkLst>
        <pc:spChg chg="mod">
          <ac:chgData name="" userId="" providerId="" clId="Web-{E7DBBB3D-A8C8-4684-BF39-96228545443A}" dt="2019-01-04T17:36:10.327" v="255" actId="20577"/>
          <ac:spMkLst>
            <pc:docMk/>
            <pc:sldMk cId="787917642" sldId="280"/>
            <ac:spMk id="2" creationId="{BDB1E94C-521E-4BFE-AE46-0181A77CE599}"/>
          </ac:spMkLst>
        </pc:spChg>
        <pc:spChg chg="mod">
          <ac:chgData name="" userId="" providerId="" clId="Web-{E7DBBB3D-A8C8-4684-BF39-96228545443A}" dt="2019-01-04T17:40:32.629" v="542" actId="20577"/>
          <ac:spMkLst>
            <pc:docMk/>
            <pc:sldMk cId="787917642" sldId="280"/>
            <ac:spMk id="3" creationId="{072C7A5F-E3ED-4685-A9F1-794B417A480C}"/>
          </ac:spMkLst>
        </pc:spChg>
        <pc:picChg chg="del">
          <ac:chgData name="" userId="" providerId="" clId="Web-{E7DBBB3D-A8C8-4684-BF39-96228545443A}" dt="2019-01-04T17:36:26.624" v="278"/>
          <ac:picMkLst>
            <pc:docMk/>
            <pc:sldMk cId="787917642" sldId="280"/>
            <ac:picMk id="4" creationId="{C8AC3234-03D8-499C-865F-4461671EB805}"/>
          </ac:picMkLst>
        </pc:picChg>
      </pc:sldChg>
    </pc:docChg>
  </pc:docChgLst>
  <pc:docChgLst>
    <pc:chgData clId="Web-{32558B53-B2F8-42B2-8B4E-047C4FE4C99C}"/>
    <pc:docChg chg="addSld delSld modSld">
      <pc:chgData name="" userId="" providerId="" clId="Web-{32558B53-B2F8-42B2-8B4E-047C4FE4C99C}" dt="2019-01-26T19:47:54.763" v="1122" actId="20577"/>
      <pc:docMkLst>
        <pc:docMk/>
      </pc:docMkLst>
      <pc:sldChg chg="modSp">
        <pc:chgData name="" userId="" providerId="" clId="Web-{32558B53-B2F8-42B2-8B4E-047C4FE4C99C}" dt="2019-01-26T19:15:47.228" v="2" actId="20577"/>
        <pc:sldMkLst>
          <pc:docMk/>
          <pc:sldMk cId="0" sldId="256"/>
        </pc:sldMkLst>
        <pc:spChg chg="mod">
          <ac:chgData name="" userId="" providerId="" clId="Web-{32558B53-B2F8-42B2-8B4E-047C4FE4C99C}" dt="2019-01-26T19:15:47.228" v="2" actId="20577"/>
          <ac:spMkLst>
            <pc:docMk/>
            <pc:sldMk cId="0" sldId="256"/>
            <ac:spMk id="2" creationId="{00000000-0000-0000-0000-000000000000}"/>
          </ac:spMkLst>
        </pc:spChg>
      </pc:sldChg>
      <pc:sldChg chg="modSp">
        <pc:chgData name="" userId="" providerId="" clId="Web-{32558B53-B2F8-42B2-8B4E-047C4FE4C99C}" dt="2019-01-26T19:41:19.453" v="840" actId="20577"/>
        <pc:sldMkLst>
          <pc:docMk/>
          <pc:sldMk cId="0" sldId="258"/>
        </pc:sldMkLst>
        <pc:spChg chg="mod">
          <ac:chgData name="" userId="" providerId="" clId="Web-{32558B53-B2F8-42B2-8B4E-047C4FE4C99C}" dt="2019-01-26T19:41:19.453" v="840" actId="20577"/>
          <ac:spMkLst>
            <pc:docMk/>
            <pc:sldMk cId="0" sldId="258"/>
            <ac:spMk id="3" creationId="{00000000-0000-0000-0000-000000000000}"/>
          </ac:spMkLst>
        </pc:spChg>
      </pc:sldChg>
      <pc:sldChg chg="modSp">
        <pc:chgData name="" userId="" providerId="" clId="Web-{32558B53-B2F8-42B2-8B4E-047C4FE4C99C}" dt="2019-01-26T19:47:54.763" v="1121" actId="20577"/>
        <pc:sldMkLst>
          <pc:docMk/>
          <pc:sldMk cId="3757662443" sldId="283"/>
        </pc:sldMkLst>
        <pc:spChg chg="mod">
          <ac:chgData name="" userId="" providerId="" clId="Web-{32558B53-B2F8-42B2-8B4E-047C4FE4C99C}" dt="2019-01-26T19:47:54.763" v="1121" actId="20577"/>
          <ac:spMkLst>
            <pc:docMk/>
            <pc:sldMk cId="3757662443" sldId="283"/>
            <ac:spMk id="3" creationId="{FB21D40C-B884-4F4D-9C06-E69D28A99F0D}"/>
          </ac:spMkLst>
        </pc:spChg>
      </pc:sldChg>
      <pc:sldChg chg="addSp delSp modSp">
        <pc:chgData name="" userId="" providerId="" clId="Web-{32558B53-B2F8-42B2-8B4E-047C4FE4C99C}" dt="2019-01-26T19:26:04.031" v="372"/>
        <pc:sldMkLst>
          <pc:docMk/>
          <pc:sldMk cId="2605430471" sldId="300"/>
        </pc:sldMkLst>
        <pc:spChg chg="mod">
          <ac:chgData name="" userId="" providerId="" clId="Web-{32558B53-B2F8-42B2-8B4E-047C4FE4C99C}" dt="2019-01-26T19:21:56.944" v="369" actId="14100"/>
          <ac:spMkLst>
            <pc:docMk/>
            <pc:sldMk cId="2605430471" sldId="300"/>
            <ac:spMk id="3" creationId="{072C7A5F-E3ED-4685-A9F1-794B417A480C}"/>
          </ac:spMkLst>
        </pc:spChg>
        <pc:picChg chg="add del">
          <ac:chgData name="" userId="" providerId="" clId="Web-{32558B53-B2F8-42B2-8B4E-047C4FE4C99C}" dt="2019-01-26T19:26:04.031" v="372"/>
          <ac:picMkLst>
            <pc:docMk/>
            <pc:sldMk cId="2605430471" sldId="300"/>
            <ac:picMk id="5" creationId="{D5A96309-B74B-410E-9E61-04D3DD4BA6A9}"/>
          </ac:picMkLst>
        </pc:picChg>
        <pc:picChg chg="mod">
          <ac:chgData name="" userId="" providerId="" clId="Web-{32558B53-B2F8-42B2-8B4E-047C4FE4C99C}" dt="2019-01-26T19:22:00.444" v="370" actId="1076"/>
          <ac:picMkLst>
            <pc:docMk/>
            <pc:sldMk cId="2605430471" sldId="300"/>
            <ac:picMk id="6" creationId="{A94D6FDD-5959-41B5-B5BB-D69B2F02D22B}"/>
          </ac:picMkLst>
        </pc:picChg>
      </pc:sldChg>
      <pc:sldChg chg="modSp">
        <pc:chgData name="" userId="" providerId="" clId="Web-{32558B53-B2F8-42B2-8B4E-047C4FE4C99C}" dt="2019-01-26T19:35:00.158" v="621" actId="20577"/>
        <pc:sldMkLst>
          <pc:docMk/>
          <pc:sldMk cId="683016711" sldId="307"/>
        </pc:sldMkLst>
        <pc:spChg chg="mod">
          <ac:chgData name="" userId="" providerId="" clId="Web-{32558B53-B2F8-42B2-8B4E-047C4FE4C99C}" dt="2019-01-26T19:32:08.902" v="383" actId="20577"/>
          <ac:spMkLst>
            <pc:docMk/>
            <pc:sldMk cId="683016711" sldId="307"/>
            <ac:spMk id="2" creationId="{BDB1E94C-521E-4BFE-AE46-0181A77CE599}"/>
          </ac:spMkLst>
        </pc:spChg>
        <pc:spChg chg="mod">
          <ac:chgData name="" userId="" providerId="" clId="Web-{32558B53-B2F8-42B2-8B4E-047C4FE4C99C}" dt="2019-01-26T19:35:00.158" v="621" actId="20577"/>
          <ac:spMkLst>
            <pc:docMk/>
            <pc:sldMk cId="683016711" sldId="307"/>
            <ac:spMk id="3" creationId="{072C7A5F-E3ED-4685-A9F1-794B417A480C}"/>
          </ac:spMkLst>
        </pc:spChg>
      </pc:sldChg>
      <pc:sldChg chg="del">
        <pc:chgData name="" userId="" providerId="" clId="Web-{32558B53-B2F8-42B2-8B4E-047C4FE4C99C}" dt="2019-01-26T19:41:20.671" v="842"/>
        <pc:sldMkLst>
          <pc:docMk/>
          <pc:sldMk cId="3787401285" sldId="308"/>
        </pc:sldMkLst>
      </pc:sldChg>
      <pc:sldChg chg="del">
        <pc:chgData name="" userId="" providerId="" clId="Web-{32558B53-B2F8-42B2-8B4E-047C4FE4C99C}" dt="2019-01-26T19:35:08.534" v="623"/>
        <pc:sldMkLst>
          <pc:docMk/>
          <pc:sldMk cId="205729868" sldId="309"/>
        </pc:sldMkLst>
      </pc:sldChg>
      <pc:sldChg chg="addSp delSp modSp add replId">
        <pc:chgData name="" userId="" providerId="" clId="Web-{32558B53-B2F8-42B2-8B4E-047C4FE4C99C}" dt="2019-01-26T19:26:17.187" v="376"/>
        <pc:sldMkLst>
          <pc:docMk/>
          <pc:sldMk cId="2418969275" sldId="310"/>
        </pc:sldMkLst>
        <pc:spChg chg="del">
          <ac:chgData name="" userId="" providerId="" clId="Web-{32558B53-B2F8-42B2-8B4E-047C4FE4C99C}" dt="2019-01-26T19:26:10.343" v="374"/>
          <ac:spMkLst>
            <pc:docMk/>
            <pc:sldMk cId="2418969275" sldId="310"/>
            <ac:spMk id="3" creationId="{072C7A5F-E3ED-4685-A9F1-794B417A480C}"/>
          </ac:spMkLst>
        </pc:spChg>
        <pc:spChg chg="add del mod">
          <ac:chgData name="" userId="" providerId="" clId="Web-{32558B53-B2F8-42B2-8B4E-047C4FE4C99C}" dt="2019-01-26T19:26:17.187" v="376"/>
          <ac:spMkLst>
            <pc:docMk/>
            <pc:sldMk cId="2418969275" sldId="310"/>
            <ac:spMk id="5" creationId="{DF0F9023-FB98-400E-A1B5-4A60283491F5}"/>
          </ac:spMkLst>
        </pc:spChg>
        <pc:picChg chg="del">
          <ac:chgData name="" userId="" providerId="" clId="Web-{32558B53-B2F8-42B2-8B4E-047C4FE4C99C}" dt="2019-01-26T19:26:10.421" v="375"/>
          <ac:picMkLst>
            <pc:docMk/>
            <pc:sldMk cId="2418969275" sldId="310"/>
            <ac:picMk id="6" creationId="{A94D6FDD-5959-41B5-B5BB-D69B2F02D22B}"/>
          </ac:picMkLst>
        </pc:picChg>
        <pc:picChg chg="add mod ord">
          <ac:chgData name="" userId="" providerId="" clId="Web-{32558B53-B2F8-42B2-8B4E-047C4FE4C99C}" dt="2019-01-26T19:26:17.187" v="376"/>
          <ac:picMkLst>
            <pc:docMk/>
            <pc:sldMk cId="2418969275" sldId="310"/>
            <ac:picMk id="7" creationId="{4DE3F699-5406-496B-8879-BD5AF9712046}"/>
          </ac:picMkLst>
        </pc:picChg>
      </pc:sldChg>
      <pc:sldChg chg="modSp add replId">
        <pc:chgData name="" userId="" providerId="" clId="Web-{32558B53-B2F8-42B2-8B4E-047C4FE4C99C}" dt="2019-01-26T19:40:56.155" v="815" actId="20577"/>
        <pc:sldMkLst>
          <pc:docMk/>
          <pc:sldMk cId="2456826331" sldId="311"/>
        </pc:sldMkLst>
        <pc:spChg chg="mod">
          <ac:chgData name="" userId="" providerId="" clId="Web-{32558B53-B2F8-42B2-8B4E-047C4FE4C99C}" dt="2019-01-26T19:40:56.155" v="815" actId="20577"/>
          <ac:spMkLst>
            <pc:docMk/>
            <pc:sldMk cId="2456826331" sldId="311"/>
            <ac:spMk id="2" creationId="{BDB1E94C-521E-4BFE-AE46-0181A77CE599}"/>
          </ac:spMkLst>
        </pc:spChg>
        <pc:spChg chg="mod">
          <ac:chgData name="" userId="" providerId="" clId="Web-{32558B53-B2F8-42B2-8B4E-047C4FE4C99C}" dt="2019-01-26T19:40:30.530" v="805" actId="20577"/>
          <ac:spMkLst>
            <pc:docMk/>
            <pc:sldMk cId="2456826331" sldId="311"/>
            <ac:spMk id="3" creationId="{072C7A5F-E3ED-4685-A9F1-794B417A480C}"/>
          </ac:spMkLst>
        </pc:spChg>
      </pc:sldChg>
      <pc:sldChg chg="modSp add replId">
        <pc:chgData name="" userId="" providerId="" clId="Web-{32558B53-B2F8-42B2-8B4E-047C4FE4C99C}" dt="2019-01-26T19:46:00.509" v="1043" actId="20577"/>
        <pc:sldMkLst>
          <pc:docMk/>
          <pc:sldMk cId="3831337956" sldId="312"/>
        </pc:sldMkLst>
        <pc:spChg chg="mod">
          <ac:chgData name="" userId="" providerId="" clId="Web-{32558B53-B2F8-42B2-8B4E-047C4FE4C99C}" dt="2019-01-26T19:40:46.951" v="812" actId="20577"/>
          <ac:spMkLst>
            <pc:docMk/>
            <pc:sldMk cId="3831337956" sldId="312"/>
            <ac:spMk id="2" creationId="{BDB1E94C-521E-4BFE-AE46-0181A77CE599}"/>
          </ac:spMkLst>
        </pc:spChg>
        <pc:spChg chg="mod">
          <ac:chgData name="" userId="" providerId="" clId="Web-{32558B53-B2F8-42B2-8B4E-047C4FE4C99C}" dt="2019-01-26T19:46:00.509" v="1043" actId="20577"/>
          <ac:spMkLst>
            <pc:docMk/>
            <pc:sldMk cId="3831337956" sldId="312"/>
            <ac:spMk id="3" creationId="{072C7A5F-E3ED-4685-A9F1-794B417A480C}"/>
          </ac:spMkLst>
        </pc:spChg>
      </pc:sldChg>
      <pc:sldChg chg="addSp delSp modSp add replId">
        <pc:chgData name="" userId="" providerId="" clId="Web-{32558B53-B2F8-42B2-8B4E-047C4FE4C99C}" dt="2019-01-26T19:46:42.370" v="1056" actId="1076"/>
        <pc:sldMkLst>
          <pc:docMk/>
          <pc:sldMk cId="3185312558" sldId="313"/>
        </pc:sldMkLst>
        <pc:spChg chg="del">
          <ac:chgData name="" userId="" providerId="" clId="Web-{32558B53-B2F8-42B2-8B4E-047C4FE4C99C}" dt="2019-01-26T19:46:06.087" v="1046"/>
          <ac:spMkLst>
            <pc:docMk/>
            <pc:sldMk cId="3185312558" sldId="313"/>
            <ac:spMk id="3" creationId="{072C7A5F-E3ED-4685-A9F1-794B417A480C}"/>
          </ac:spMkLst>
        </pc:spChg>
        <pc:spChg chg="add del mod">
          <ac:chgData name="" userId="" providerId="" clId="Web-{32558B53-B2F8-42B2-8B4E-047C4FE4C99C}" dt="2019-01-26T19:46:11.369" v="1047"/>
          <ac:spMkLst>
            <pc:docMk/>
            <pc:sldMk cId="3185312558" sldId="313"/>
            <ac:spMk id="5" creationId="{8F8F9F00-7B5B-413B-B824-2B4301674C8E}"/>
          </ac:spMkLst>
        </pc:spChg>
        <pc:picChg chg="add mod ord">
          <ac:chgData name="" userId="" providerId="" clId="Web-{32558B53-B2F8-42B2-8B4E-047C4FE4C99C}" dt="2019-01-26T19:46:18.572" v="1051" actId="1076"/>
          <ac:picMkLst>
            <pc:docMk/>
            <pc:sldMk cId="3185312558" sldId="313"/>
            <ac:picMk id="6" creationId="{8CF4468E-9D56-4AC8-9F81-F6A58A4E3AA3}"/>
          </ac:picMkLst>
        </pc:picChg>
        <pc:picChg chg="add del mod">
          <ac:chgData name="" userId="" providerId="" clId="Web-{32558B53-B2F8-42B2-8B4E-047C4FE4C99C}" dt="2019-01-26T19:46:35.901" v="1053"/>
          <ac:picMkLst>
            <pc:docMk/>
            <pc:sldMk cId="3185312558" sldId="313"/>
            <ac:picMk id="8" creationId="{71F95C46-CB73-4D76-9913-4BB1127824B7}"/>
          </ac:picMkLst>
        </pc:picChg>
        <pc:picChg chg="add mod">
          <ac:chgData name="" userId="" providerId="" clId="Web-{32558B53-B2F8-42B2-8B4E-047C4FE4C99C}" dt="2019-01-26T19:46:42.370" v="1056" actId="1076"/>
          <ac:picMkLst>
            <pc:docMk/>
            <pc:sldMk cId="3185312558" sldId="313"/>
            <ac:picMk id="10" creationId="{7382CBB6-9760-4CBF-9992-A5481CBD749D}"/>
          </ac:picMkLst>
        </pc:picChg>
      </pc:sldChg>
    </pc:docChg>
  </pc:docChgLst>
  <pc:docChgLst>
    <pc:chgData clId="Web-{28AB3D47-634C-42E9-8170-D74E3999D11B}"/>
    <pc:docChg chg="addSld delSld modSld">
      <pc:chgData name="" userId="" providerId="" clId="Web-{28AB3D47-634C-42E9-8170-D74E3999D11B}" dt="2019-01-04T19:29:44.554" v="268" actId="20577"/>
      <pc:docMkLst>
        <pc:docMk/>
      </pc:docMkLst>
      <pc:sldChg chg="modSp">
        <pc:chgData name="" userId="" providerId="" clId="Web-{28AB3D47-634C-42E9-8170-D74E3999D11B}" dt="2019-01-04T19:29:44.554" v="267" actId="20577"/>
        <pc:sldMkLst>
          <pc:docMk/>
          <pc:sldMk cId="3757662443" sldId="283"/>
        </pc:sldMkLst>
        <pc:spChg chg="mod">
          <ac:chgData name="" userId="" providerId="" clId="Web-{28AB3D47-634C-42E9-8170-D74E3999D11B}" dt="2019-01-04T19:29:44.554" v="267" actId="20577"/>
          <ac:spMkLst>
            <pc:docMk/>
            <pc:sldMk cId="3757662443" sldId="283"/>
            <ac:spMk id="3" creationId="{FB21D40C-B884-4F4D-9C06-E69D28A99F0D}"/>
          </ac:spMkLst>
        </pc:spChg>
      </pc:sldChg>
      <pc:sldChg chg="modSp">
        <pc:chgData name="" userId="" providerId="" clId="Web-{28AB3D47-634C-42E9-8170-D74E3999D11B}" dt="2019-01-04T19:17:29.193" v="206" actId="20577"/>
        <pc:sldMkLst>
          <pc:docMk/>
          <pc:sldMk cId="641523535" sldId="284"/>
        </pc:sldMkLst>
        <pc:spChg chg="mod">
          <ac:chgData name="" userId="" providerId="" clId="Web-{28AB3D47-634C-42E9-8170-D74E3999D11B}" dt="2019-01-04T19:17:29.193" v="206" actId="20577"/>
          <ac:spMkLst>
            <pc:docMk/>
            <pc:sldMk cId="641523535" sldId="284"/>
            <ac:spMk id="7" creationId="{8B6BBDF3-4421-4170-B142-57172379E367}"/>
          </ac:spMkLst>
        </pc:spChg>
      </pc:sldChg>
      <pc:sldChg chg="modSp add del replId">
        <pc:chgData name="" userId="" providerId="" clId="Web-{28AB3D47-634C-42E9-8170-D74E3999D11B}" dt="2019-01-04T19:17:32.068" v="208"/>
        <pc:sldMkLst>
          <pc:docMk/>
          <pc:sldMk cId="979948329" sldId="285"/>
        </pc:sldMkLst>
        <pc:spChg chg="mod">
          <ac:chgData name="" userId="" providerId="" clId="Web-{28AB3D47-634C-42E9-8170-D74E3999D11B}" dt="2019-01-04T19:15:54.691" v="156" actId="20577"/>
          <ac:spMkLst>
            <pc:docMk/>
            <pc:sldMk cId="979948329" sldId="285"/>
            <ac:spMk id="2" creationId="{BDB1E94C-521E-4BFE-AE46-0181A77CE599}"/>
          </ac:spMkLst>
        </pc:spChg>
      </pc:sldChg>
    </pc:docChg>
  </pc:docChgLst>
  <pc:docChgLst>
    <pc:chgData clId="Web-{DBF591D3-00E5-4C91-A312-DA8759983CAD}"/>
    <pc:docChg chg="addSld modSld">
      <pc:chgData name="" userId="" providerId="" clId="Web-{DBF591D3-00E5-4C91-A312-DA8759983CAD}" dt="2019-01-18T18:46:17.916" v="6" actId="14100"/>
      <pc:docMkLst>
        <pc:docMk/>
      </pc:docMkLst>
      <pc:sldChg chg="addSp delSp modSp add replId">
        <pc:chgData name="" userId="" providerId="" clId="Web-{DBF591D3-00E5-4C91-A312-DA8759983CAD}" dt="2019-01-18T18:46:17.916" v="6" actId="14100"/>
        <pc:sldMkLst>
          <pc:docMk/>
          <pc:sldMk cId="452519076" sldId="305"/>
        </pc:sldMkLst>
        <pc:spChg chg="del">
          <ac:chgData name="" userId="" providerId="" clId="Web-{DBF591D3-00E5-4C91-A312-DA8759983CAD}" dt="2019-01-18T18:45:52.604" v="1"/>
          <ac:spMkLst>
            <pc:docMk/>
            <pc:sldMk cId="452519076" sldId="305"/>
            <ac:spMk id="2" creationId="{BDB1E94C-521E-4BFE-AE46-0181A77CE599}"/>
          </ac:spMkLst>
        </pc:spChg>
        <pc:spChg chg="del">
          <ac:chgData name="" userId="" providerId="" clId="Web-{DBF591D3-00E5-4C91-A312-DA8759983CAD}" dt="2019-01-18T18:45:53.776" v="2"/>
          <ac:spMkLst>
            <pc:docMk/>
            <pc:sldMk cId="452519076" sldId="305"/>
            <ac:spMk id="3" creationId="{FB21D40C-B884-4F4D-9C06-E69D28A99F0D}"/>
          </ac:spMkLst>
        </pc:spChg>
        <pc:spChg chg="add del mod">
          <ac:chgData name="" userId="" providerId="" clId="Web-{DBF591D3-00E5-4C91-A312-DA8759983CAD}" dt="2019-01-18T18:45:55.041" v="3"/>
          <ac:spMkLst>
            <pc:docMk/>
            <pc:sldMk cId="452519076" sldId="305"/>
            <ac:spMk id="5" creationId="{33F00B2E-55E2-4709-9E25-7BF034BD7F45}"/>
          </ac:spMkLst>
        </pc:spChg>
        <pc:picChg chg="add mod">
          <ac:chgData name="" userId="" providerId="" clId="Web-{DBF591D3-00E5-4C91-A312-DA8759983CAD}" dt="2019-01-18T18:46:17.916" v="6" actId="14100"/>
          <ac:picMkLst>
            <pc:docMk/>
            <pc:sldMk cId="452519076" sldId="305"/>
            <ac:picMk id="6" creationId="{9F765D49-7192-45B1-8913-EF10BC12B403}"/>
          </ac:picMkLst>
        </pc:picChg>
      </pc:sldChg>
    </pc:docChg>
  </pc:docChgLst>
  <pc:docChgLst>
    <pc:chgData clId="Web-{A0909C20-5B48-4DA2-9088-50646C847D92}"/>
    <pc:docChg chg="addSld modSld">
      <pc:chgData name="" userId="" providerId="" clId="Web-{A0909C20-5B48-4DA2-9088-50646C847D92}" dt="2019-01-10T17:28:21.632" v="184" actId="20577"/>
      <pc:docMkLst>
        <pc:docMk/>
      </pc:docMkLst>
      <pc:sldChg chg="modSp">
        <pc:chgData name="" userId="" providerId="" clId="Web-{A0909C20-5B48-4DA2-9088-50646C847D92}" dt="2019-01-10T17:11:40.931" v="4" actId="20577"/>
        <pc:sldMkLst>
          <pc:docMk/>
          <pc:sldMk cId="0" sldId="256"/>
        </pc:sldMkLst>
        <pc:spChg chg="mod">
          <ac:chgData name="" userId="" providerId="" clId="Web-{A0909C20-5B48-4DA2-9088-50646C847D92}" dt="2019-01-10T17:11:40.931" v="4" actId="20577"/>
          <ac:spMkLst>
            <pc:docMk/>
            <pc:sldMk cId="0" sldId="256"/>
            <ac:spMk id="2" creationId="{00000000-0000-0000-0000-000000000000}"/>
          </ac:spMkLst>
        </pc:spChg>
      </pc:sldChg>
      <pc:sldChg chg="modSp">
        <pc:chgData name="" userId="" providerId="" clId="Web-{A0909C20-5B48-4DA2-9088-50646C847D92}" dt="2019-01-10T17:16:58.471" v="47" actId="20577"/>
        <pc:sldMkLst>
          <pc:docMk/>
          <pc:sldMk cId="0" sldId="258"/>
        </pc:sldMkLst>
        <pc:spChg chg="mod">
          <ac:chgData name="" userId="" providerId="" clId="Web-{A0909C20-5B48-4DA2-9088-50646C847D92}" dt="2019-01-10T17:16:58.471" v="47" actId="20577"/>
          <ac:spMkLst>
            <pc:docMk/>
            <pc:sldMk cId="0" sldId="258"/>
            <ac:spMk id="3" creationId="{00000000-0000-0000-0000-000000000000}"/>
          </ac:spMkLst>
        </pc:spChg>
      </pc:sldChg>
      <pc:sldChg chg="addSp delSp modSp">
        <pc:chgData name="" userId="" providerId="" clId="Web-{A0909C20-5B48-4DA2-9088-50646C847D92}" dt="2019-01-10T17:19:43.289" v="56" actId="1076"/>
        <pc:sldMkLst>
          <pc:docMk/>
          <pc:sldMk cId="3699880419" sldId="264"/>
        </pc:sldMkLst>
        <pc:spChg chg="mod">
          <ac:chgData name="" userId="" providerId="" clId="Web-{A0909C20-5B48-4DA2-9088-50646C847D92}" dt="2019-01-10T17:16:52.034" v="46" actId="20577"/>
          <ac:spMkLst>
            <pc:docMk/>
            <pc:sldMk cId="3699880419" sldId="264"/>
            <ac:spMk id="2" creationId="{BDB1E94C-521E-4BFE-AE46-0181A77CE599}"/>
          </ac:spMkLst>
        </pc:spChg>
        <pc:spChg chg="del">
          <ac:chgData name="" userId="" providerId="" clId="Web-{A0909C20-5B48-4DA2-9088-50646C847D92}" dt="2019-01-10T17:17:04.191" v="50"/>
          <ac:spMkLst>
            <pc:docMk/>
            <pc:sldMk cId="3699880419" sldId="264"/>
            <ac:spMk id="3" creationId="{072C7A5F-E3ED-4685-A9F1-794B417A480C}"/>
          </ac:spMkLst>
        </pc:spChg>
        <pc:spChg chg="add del mod">
          <ac:chgData name="" userId="" providerId="" clId="Web-{A0909C20-5B48-4DA2-9088-50646C847D92}" dt="2019-01-10T17:18:50.475" v="52"/>
          <ac:spMkLst>
            <pc:docMk/>
            <pc:sldMk cId="3699880419" sldId="264"/>
            <ac:spMk id="6" creationId="{4360AB01-9C55-4FC4-8492-C0D8711F2279}"/>
          </ac:spMkLst>
        </pc:spChg>
        <pc:picChg chg="del">
          <ac:chgData name="" userId="" providerId="" clId="Web-{A0909C20-5B48-4DA2-9088-50646C847D92}" dt="2019-01-10T17:17:05.362" v="51"/>
          <ac:picMkLst>
            <pc:docMk/>
            <pc:sldMk cId="3699880419" sldId="264"/>
            <ac:picMk id="4" creationId="{B74CE544-2D80-4FC3-860E-846563C2F111}"/>
          </ac:picMkLst>
        </pc:picChg>
        <pc:picChg chg="add mod ord">
          <ac:chgData name="" userId="" providerId="" clId="Web-{A0909C20-5B48-4DA2-9088-50646C847D92}" dt="2019-01-10T17:19:43.289" v="56" actId="1076"/>
          <ac:picMkLst>
            <pc:docMk/>
            <pc:sldMk cId="3699880419" sldId="264"/>
            <ac:picMk id="7" creationId="{45441961-78F5-4FAA-8CBA-43B356F37E6B}"/>
          </ac:picMkLst>
        </pc:picChg>
      </pc:sldChg>
      <pc:sldChg chg="addSp delSp modSp add replId">
        <pc:chgData name="" userId="" providerId="" clId="Web-{A0909C20-5B48-4DA2-9088-50646C847D92}" dt="2019-01-10T17:28:21.632" v="183" actId="20577"/>
        <pc:sldMkLst>
          <pc:docMk/>
          <pc:sldMk cId="2605430471" sldId="300"/>
        </pc:sldMkLst>
        <pc:spChg chg="mod">
          <ac:chgData name="" userId="" providerId="" clId="Web-{A0909C20-5B48-4DA2-9088-50646C847D92}" dt="2019-01-10T17:28:20.428" v="182" actId="20577"/>
          <ac:spMkLst>
            <pc:docMk/>
            <pc:sldMk cId="2605430471" sldId="300"/>
            <ac:spMk id="2" creationId="{BDB1E94C-521E-4BFE-AE46-0181A77CE599}"/>
          </ac:spMkLst>
        </pc:spChg>
        <pc:spChg chg="mod">
          <ac:chgData name="" userId="" providerId="" clId="Web-{A0909C20-5B48-4DA2-9088-50646C847D92}" dt="2019-01-10T17:28:21.632" v="183" actId="20577"/>
          <ac:spMkLst>
            <pc:docMk/>
            <pc:sldMk cId="2605430471" sldId="300"/>
            <ac:spMk id="3" creationId="{072C7A5F-E3ED-4685-A9F1-794B417A480C}"/>
          </ac:spMkLst>
        </pc:spChg>
        <pc:picChg chg="del">
          <ac:chgData name="" userId="" providerId="" clId="Web-{A0909C20-5B48-4DA2-9088-50646C847D92}" dt="2019-01-10T17:26:26.566" v="63"/>
          <ac:picMkLst>
            <pc:docMk/>
            <pc:sldMk cId="2605430471" sldId="300"/>
            <ac:picMk id="4" creationId="{B74CE544-2D80-4FC3-860E-846563C2F111}"/>
          </ac:picMkLst>
        </pc:picChg>
        <pc:picChg chg="add mod modCrop">
          <ac:chgData name="" userId="" providerId="" clId="Web-{A0909C20-5B48-4DA2-9088-50646C847D92}" dt="2019-01-10T17:26:29.394" v="64" actId="1076"/>
          <ac:picMkLst>
            <pc:docMk/>
            <pc:sldMk cId="2605430471" sldId="300"/>
            <ac:picMk id="5" creationId="{7DDDB0B7-AD48-4D99-BC2A-71C82F6FE7F4}"/>
          </ac:picMkLst>
        </pc:picChg>
      </pc:sldChg>
    </pc:docChg>
  </pc:docChgLst>
  <pc:docChgLst>
    <pc:chgData clId="Web-{F80A6079-3F03-464C-BBC2-B3FE06AD2BAF}"/>
    <pc:docChg chg="modSld">
      <pc:chgData name="" userId="" providerId="" clId="Web-{F80A6079-3F03-464C-BBC2-B3FE06AD2BAF}" dt="2019-01-11T18:31:25.652" v="159" actId="20577"/>
      <pc:docMkLst>
        <pc:docMk/>
      </pc:docMkLst>
      <pc:sldChg chg="modSp">
        <pc:chgData name="" userId="" providerId="" clId="Web-{F80A6079-3F03-464C-BBC2-B3FE06AD2BAF}" dt="2019-01-11T18:31:25.652" v="158" actId="20577"/>
        <pc:sldMkLst>
          <pc:docMk/>
          <pc:sldMk cId="641523535" sldId="284"/>
        </pc:sldMkLst>
        <pc:spChg chg="mod">
          <ac:chgData name="" userId="" providerId="" clId="Web-{F80A6079-3F03-464C-BBC2-B3FE06AD2BAF}" dt="2019-01-11T18:31:25.652" v="158" actId="20577"/>
          <ac:spMkLst>
            <pc:docMk/>
            <pc:sldMk cId="641523535" sldId="284"/>
            <ac:spMk id="7" creationId="{8B6BBDF3-4421-4170-B142-57172379E367}"/>
          </ac:spMkLst>
        </pc:spChg>
      </pc:sldChg>
    </pc:docChg>
  </pc:docChgLst>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B6373F16-DCFB-4E0F-9B3B-0A125BC3E3B4}"/>
    <pc:docChg chg="modSld">
      <pc:chgData name="" userId="" providerId="" clId="Web-{B6373F16-DCFB-4E0F-9B3B-0A125BC3E3B4}" dt="2019-01-27T12:48:59.446" v="101" actId="20577"/>
      <pc:docMkLst>
        <pc:docMk/>
      </pc:docMkLst>
      <pc:sldChg chg="modSp">
        <pc:chgData name="" userId="" providerId="" clId="Web-{B6373F16-DCFB-4E0F-9B3B-0A125BC3E3B4}" dt="2019-01-27T12:48:59.446" v="100" actId="20577"/>
        <pc:sldMkLst>
          <pc:docMk/>
          <pc:sldMk cId="641523535" sldId="284"/>
        </pc:sldMkLst>
        <pc:spChg chg="mod">
          <ac:chgData name="" userId="" providerId="" clId="Web-{B6373F16-DCFB-4E0F-9B3B-0A125BC3E3B4}" dt="2019-01-27T12:48:59.446" v="100" actId="20577"/>
          <ac:spMkLst>
            <pc:docMk/>
            <pc:sldMk cId="641523535" sldId="284"/>
            <ac:spMk id="7" creationId="{8B6BBDF3-4421-4170-B142-57172379E367}"/>
          </ac:spMkLst>
        </pc:spChg>
      </pc:sldChg>
    </pc:docChg>
  </pc:docChgLst>
  <pc:docChgLst>
    <pc:chgData clId="Web-{CC3F59C9-5BE1-4604-ACC5-EE7E8C6016B8}"/>
    <pc:docChg chg="modSld">
      <pc:chgData name="" userId="" providerId="" clId="Web-{CC3F59C9-5BE1-4604-ACC5-EE7E8C6016B8}" dt="2019-01-13T18:33:35.047" v="2" actId="1076"/>
      <pc:docMkLst>
        <pc:docMk/>
      </pc:docMkLst>
      <pc:sldChg chg="addSp delSp modSp">
        <pc:chgData name="" userId="" providerId="" clId="Web-{CC3F59C9-5BE1-4604-ACC5-EE7E8C6016B8}" dt="2019-01-13T18:33:35.047" v="2" actId="1076"/>
        <pc:sldMkLst>
          <pc:docMk/>
          <pc:sldMk cId="0" sldId="256"/>
        </pc:sldMkLst>
        <pc:picChg chg="add mod">
          <ac:chgData name="" userId="" providerId="" clId="Web-{CC3F59C9-5BE1-4604-ACC5-EE7E8C6016B8}" dt="2019-01-13T18:33:35.047" v="2" actId="1076"/>
          <ac:picMkLst>
            <pc:docMk/>
            <pc:sldMk cId="0" sldId="256"/>
            <ac:picMk id="3" creationId="{6F6F0D1B-4EE6-49C5-BE78-E4F63BB503A0}"/>
          </ac:picMkLst>
        </pc:picChg>
        <pc:picChg chg="del">
          <ac:chgData name="" userId="" providerId="" clId="Web-{CC3F59C9-5BE1-4604-ACC5-EE7E8C6016B8}" dt="2019-01-13T18:33:32.032" v="1"/>
          <ac:picMkLst>
            <pc:docMk/>
            <pc:sldMk cId="0" sldId="256"/>
            <ac:picMk id="4" creationId="{273055E1-8B67-4A3A-8917-0C30A7CB926B}"/>
          </ac:picMkLst>
        </pc:picChg>
      </pc:sldChg>
    </pc:docChg>
  </pc:docChgLst>
  <pc:docChgLst>
    <pc:chgData clId="Web-{9752D24A-F511-46E9-A815-D9BEDA159656}"/>
    <pc:docChg chg="modSld">
      <pc:chgData name="" userId="" providerId="" clId="Web-{9752D24A-F511-46E9-A815-D9BEDA159656}" dt="2019-01-26T19:14:00.650" v="34" actId="20577"/>
      <pc:docMkLst>
        <pc:docMk/>
      </pc:docMkLst>
      <pc:sldChg chg="modSp">
        <pc:chgData name="" userId="" providerId="" clId="Web-{9752D24A-F511-46E9-A815-D9BEDA159656}" dt="2019-01-26T19:14:00.650" v="34" actId="20577"/>
        <pc:sldMkLst>
          <pc:docMk/>
          <pc:sldMk cId="0" sldId="256"/>
        </pc:sldMkLst>
        <pc:spChg chg="mod">
          <ac:chgData name="" userId="" providerId="" clId="Web-{9752D24A-F511-46E9-A815-D9BEDA159656}" dt="2019-01-26T19:14:00.650" v="34" actId="20577"/>
          <ac:spMkLst>
            <pc:docMk/>
            <pc:sldMk cId="0" sldId="256"/>
            <ac:spMk id="2" creationId="{00000000-0000-0000-0000-000000000000}"/>
          </ac:spMkLst>
        </pc:spChg>
      </pc:sldChg>
      <pc:sldChg chg="modSp">
        <pc:chgData name="" userId="" providerId="" clId="Web-{9752D24A-F511-46E9-A815-D9BEDA159656}" dt="2019-01-26T19:13:45.118" v="26" actId="20577"/>
        <pc:sldMkLst>
          <pc:docMk/>
          <pc:sldMk cId="2605430471" sldId="300"/>
        </pc:sldMkLst>
        <pc:spChg chg="mod">
          <ac:chgData name="" userId="" providerId="" clId="Web-{9752D24A-F511-46E9-A815-D9BEDA159656}" dt="2019-01-26T19:13:45.118" v="26" actId="20577"/>
          <ac:spMkLst>
            <pc:docMk/>
            <pc:sldMk cId="2605430471" sldId="300"/>
            <ac:spMk id="3" creationId="{072C7A5F-E3ED-4685-A9F1-794B417A480C}"/>
          </ac:spMkLst>
        </pc:spChg>
      </pc:sldChg>
    </pc:docChg>
  </pc:docChgLst>
  <pc:docChgLst>
    <pc:chgData clId="Web-{F744E40C-2604-45E8-A5BF-34A926A99253}"/>
    <pc:docChg chg="addSld delSld modSld sldOrd">
      <pc:chgData name="" userId="" providerId="" clId="Web-{F744E40C-2604-45E8-A5BF-34A926A99253}" dt="2019-01-08T17:49:00.708" v="762"/>
      <pc:docMkLst>
        <pc:docMk/>
      </pc:docMkLst>
      <pc:sldChg chg="modSp">
        <pc:chgData name="" userId="" providerId="" clId="Web-{F744E40C-2604-45E8-A5BF-34A926A99253}" dt="2019-01-08T17:34:46.769" v="16" actId="20577"/>
        <pc:sldMkLst>
          <pc:docMk/>
          <pc:sldMk cId="0" sldId="258"/>
        </pc:sldMkLst>
        <pc:spChg chg="mod">
          <ac:chgData name="" userId="" providerId="" clId="Web-{F744E40C-2604-45E8-A5BF-34A926A99253}" dt="2019-01-08T17:34:46.769" v="16" actId="20577"/>
          <ac:spMkLst>
            <pc:docMk/>
            <pc:sldMk cId="0" sldId="258"/>
            <ac:spMk id="3" creationId="{00000000-0000-0000-0000-000000000000}"/>
          </ac:spMkLst>
        </pc:spChg>
      </pc:sldChg>
      <pc:sldChg chg="modSp">
        <pc:chgData name="" userId="" providerId="" clId="Web-{F744E40C-2604-45E8-A5BF-34A926A99253}" dt="2019-01-08T17:39:20.082" v="280" actId="20577"/>
        <pc:sldMkLst>
          <pc:docMk/>
          <pc:sldMk cId="2619883902" sldId="282"/>
        </pc:sldMkLst>
        <pc:spChg chg="mod">
          <ac:chgData name="" userId="" providerId="" clId="Web-{F744E40C-2604-45E8-A5BF-34A926A99253}" dt="2019-01-08T17:39:20.082" v="280" actId="20577"/>
          <ac:spMkLst>
            <pc:docMk/>
            <pc:sldMk cId="2619883902" sldId="282"/>
            <ac:spMk id="2" creationId="{BDB1E94C-521E-4BFE-AE46-0181A77CE599}"/>
          </ac:spMkLst>
        </pc:spChg>
      </pc:sldChg>
      <pc:sldChg chg="modSp">
        <pc:chgData name="" userId="" providerId="" clId="Web-{F744E40C-2604-45E8-A5BF-34A926A99253}" dt="2019-01-08T17:39:26.347" v="281" actId="20577"/>
        <pc:sldMkLst>
          <pc:docMk/>
          <pc:sldMk cId="641523535" sldId="284"/>
        </pc:sldMkLst>
        <pc:spChg chg="mod">
          <ac:chgData name="" userId="" providerId="" clId="Web-{F744E40C-2604-45E8-A5BF-34A926A99253}" dt="2019-01-08T17:39:26.347" v="281" actId="20577"/>
          <ac:spMkLst>
            <pc:docMk/>
            <pc:sldMk cId="641523535" sldId="284"/>
            <ac:spMk id="2" creationId="{BDB1E94C-521E-4BFE-AE46-0181A77CE599}"/>
          </ac:spMkLst>
        </pc:spChg>
      </pc:sldChg>
      <pc:sldChg chg="del">
        <pc:chgData name="" userId="" providerId="" clId="Web-{F744E40C-2604-45E8-A5BF-34A926A99253}" dt="2019-01-08T17:39:06.972" v="273"/>
        <pc:sldMkLst>
          <pc:docMk/>
          <pc:sldMk cId="152887721" sldId="286"/>
        </pc:sldMkLst>
      </pc:sldChg>
      <pc:sldChg chg="del">
        <pc:chgData name="" userId="" providerId="" clId="Web-{F744E40C-2604-45E8-A5BF-34A926A99253}" dt="2019-01-08T17:39:09.207" v="274"/>
        <pc:sldMkLst>
          <pc:docMk/>
          <pc:sldMk cId="2074903136" sldId="287"/>
        </pc:sldMkLst>
      </pc:sldChg>
      <pc:sldChg chg="del">
        <pc:chgData name="" userId="" providerId="" clId="Web-{F744E40C-2604-45E8-A5BF-34A926A99253}" dt="2019-01-08T17:39:10.738" v="275"/>
        <pc:sldMkLst>
          <pc:docMk/>
          <pc:sldMk cId="143115606" sldId="288"/>
        </pc:sldMkLst>
      </pc:sldChg>
      <pc:sldChg chg="del">
        <pc:chgData name="" userId="" providerId="" clId="Web-{F744E40C-2604-45E8-A5BF-34A926A99253}" dt="2019-01-08T17:39:13.582" v="277"/>
        <pc:sldMkLst>
          <pc:docMk/>
          <pc:sldMk cId="1075303855" sldId="290"/>
        </pc:sldMkLst>
      </pc:sldChg>
      <pc:sldChg chg="del">
        <pc:chgData name="" userId="" providerId="" clId="Web-{F744E40C-2604-45E8-A5BF-34A926A99253}" dt="2019-01-08T17:39:15.113" v="278"/>
        <pc:sldMkLst>
          <pc:docMk/>
          <pc:sldMk cId="331501092" sldId="291"/>
        </pc:sldMkLst>
      </pc:sldChg>
      <pc:sldChg chg="del">
        <pc:chgData name="" userId="" providerId="" clId="Web-{F744E40C-2604-45E8-A5BF-34A926A99253}" dt="2019-01-08T17:39:12.129" v="276"/>
        <pc:sldMkLst>
          <pc:docMk/>
          <pc:sldMk cId="34702345" sldId="292"/>
        </pc:sldMkLst>
      </pc:sldChg>
      <pc:sldChg chg="delSp modSp add ord replId">
        <pc:chgData name="" userId="" providerId="" clId="Web-{F744E40C-2604-45E8-A5BF-34A926A99253}" dt="2019-01-08T17:39:05.629" v="271" actId="20577"/>
        <pc:sldMkLst>
          <pc:docMk/>
          <pc:sldMk cId="3257422384" sldId="297"/>
        </pc:sldMkLst>
        <pc:spChg chg="mod">
          <ac:chgData name="" userId="" providerId="" clId="Web-{F744E40C-2604-45E8-A5BF-34A926A99253}" dt="2019-01-08T17:35:30.082" v="25" actId="20577"/>
          <ac:spMkLst>
            <pc:docMk/>
            <pc:sldMk cId="3257422384" sldId="297"/>
            <ac:spMk id="2" creationId="{BDB1E94C-521E-4BFE-AE46-0181A77CE599}"/>
          </ac:spMkLst>
        </pc:spChg>
        <pc:spChg chg="mod">
          <ac:chgData name="" userId="" providerId="" clId="Web-{F744E40C-2604-45E8-A5BF-34A926A99253}" dt="2019-01-08T17:39:05.629" v="271" actId="20577"/>
          <ac:spMkLst>
            <pc:docMk/>
            <pc:sldMk cId="3257422384" sldId="297"/>
            <ac:spMk id="3" creationId="{072C7A5F-E3ED-4685-A9F1-794B417A480C}"/>
          </ac:spMkLst>
        </pc:spChg>
        <pc:picChg chg="del">
          <ac:chgData name="" userId="" providerId="" clId="Web-{F744E40C-2604-45E8-A5BF-34A926A99253}" dt="2019-01-08T17:36:24.707" v="92"/>
          <ac:picMkLst>
            <pc:docMk/>
            <pc:sldMk cId="3257422384" sldId="297"/>
            <ac:picMk id="4" creationId="{B74CE544-2D80-4FC3-860E-846563C2F111}"/>
          </ac:picMkLst>
        </pc:picChg>
      </pc:sldChg>
      <pc:sldChg chg="modSp add ord replId">
        <pc:chgData name="" userId="" providerId="" clId="Web-{F744E40C-2604-45E8-A5BF-34A926A99253}" dt="2019-01-08T17:46:26.848" v="624" actId="20577"/>
        <pc:sldMkLst>
          <pc:docMk/>
          <pc:sldMk cId="2321856062" sldId="298"/>
        </pc:sldMkLst>
        <pc:spChg chg="mod">
          <ac:chgData name="" userId="" providerId="" clId="Web-{F744E40C-2604-45E8-A5BF-34A926A99253}" dt="2019-01-08T17:41:47.801" v="289" actId="20577"/>
          <ac:spMkLst>
            <pc:docMk/>
            <pc:sldMk cId="2321856062" sldId="298"/>
            <ac:spMk id="2" creationId="{BDB1E94C-521E-4BFE-AE46-0181A77CE599}"/>
          </ac:spMkLst>
        </pc:spChg>
        <pc:spChg chg="mod">
          <ac:chgData name="" userId="" providerId="" clId="Web-{F744E40C-2604-45E8-A5BF-34A926A99253}" dt="2019-01-08T17:46:26.848" v="624" actId="20577"/>
          <ac:spMkLst>
            <pc:docMk/>
            <pc:sldMk cId="2321856062" sldId="298"/>
            <ac:spMk id="3" creationId="{072C7A5F-E3ED-4685-A9F1-794B417A480C}"/>
          </ac:spMkLst>
        </pc:spChg>
      </pc:sldChg>
      <pc:sldChg chg="modSp add replId">
        <pc:chgData name="" userId="" providerId="" clId="Web-{F744E40C-2604-45E8-A5BF-34A926A99253}" dt="2019-01-08T17:48:47.286" v="759" actId="20577"/>
        <pc:sldMkLst>
          <pc:docMk/>
          <pc:sldMk cId="438497513" sldId="299"/>
        </pc:sldMkLst>
        <pc:spChg chg="mod">
          <ac:chgData name="" userId="" providerId="" clId="Web-{F744E40C-2604-45E8-A5BF-34A926A99253}" dt="2019-01-08T17:48:47.286" v="759" actId="20577"/>
          <ac:spMkLst>
            <pc:docMk/>
            <pc:sldMk cId="438497513" sldId="299"/>
            <ac:spMk id="3" creationId="{072C7A5F-E3ED-4685-A9F1-794B417A480C}"/>
          </ac:spMkLst>
        </pc:spChg>
      </pc:sldChg>
      <pc:sldChg chg="add del replId">
        <pc:chgData name="" userId="" providerId="" clId="Web-{F744E40C-2604-45E8-A5BF-34A926A99253}" dt="2019-01-08T17:49:00.708" v="762"/>
        <pc:sldMkLst>
          <pc:docMk/>
          <pc:sldMk cId="2679576772" sldId="300"/>
        </pc:sldMkLst>
      </pc:sldChg>
    </pc:docChg>
  </pc:docChgLst>
  <pc:docChgLst>
    <pc:chgData clId="Web-{ECECCEA8-2042-449C-8F3F-33D6099784F9}"/>
    <pc:docChg chg="delSld modSld">
      <pc:chgData name="" userId="" providerId="" clId="Web-{ECECCEA8-2042-449C-8F3F-33D6099784F9}" dt="2019-01-25T19:39:51.815" v="58" actId="20577"/>
      <pc:docMkLst>
        <pc:docMk/>
      </pc:docMkLst>
      <pc:sldChg chg="addSp delSp modSp">
        <pc:chgData name="" userId="" providerId="" clId="Web-{ECECCEA8-2042-449C-8F3F-33D6099784F9}" dt="2019-01-25T19:39:48.534" v="54" actId="20577"/>
        <pc:sldMkLst>
          <pc:docMk/>
          <pc:sldMk cId="0" sldId="256"/>
        </pc:sldMkLst>
        <pc:spChg chg="mod">
          <ac:chgData name="" userId="" providerId="" clId="Web-{ECECCEA8-2042-449C-8F3F-33D6099784F9}" dt="2019-01-25T19:39:48.534" v="54" actId="20577"/>
          <ac:spMkLst>
            <pc:docMk/>
            <pc:sldMk cId="0" sldId="256"/>
            <ac:spMk id="2" creationId="{00000000-0000-0000-0000-000000000000}"/>
          </ac:spMkLst>
        </pc:spChg>
        <pc:picChg chg="del">
          <ac:chgData name="" userId="" providerId="" clId="Web-{ECECCEA8-2042-449C-8F3F-33D6099784F9}" dt="2019-01-25T19:28:43.876" v="10"/>
          <ac:picMkLst>
            <pc:docMk/>
            <pc:sldMk cId="0" sldId="256"/>
            <ac:picMk id="3" creationId="{6F6F0D1B-4EE6-49C5-BE78-E4F63BB503A0}"/>
          </ac:picMkLst>
        </pc:picChg>
        <pc:picChg chg="add mod">
          <ac:chgData name="" userId="" providerId="" clId="Web-{ECECCEA8-2042-449C-8F3F-33D6099784F9}" dt="2019-01-25T19:30:17.207" v="29" actId="1076"/>
          <ac:picMkLst>
            <pc:docMk/>
            <pc:sldMk cId="0" sldId="256"/>
            <ac:picMk id="4" creationId="{A4D66039-47E7-44A7-A2E9-65F920AF3171}"/>
          </ac:picMkLst>
        </pc:picChg>
      </pc:sldChg>
      <pc:sldChg chg="modSp">
        <pc:chgData name="" userId="" providerId="" clId="Web-{ECECCEA8-2042-449C-8F3F-33D6099784F9}" dt="2019-01-25T19:39:51.815" v="57" actId="20577"/>
        <pc:sldMkLst>
          <pc:docMk/>
          <pc:sldMk cId="0" sldId="258"/>
        </pc:sldMkLst>
        <pc:spChg chg="mod">
          <ac:chgData name="" userId="" providerId="" clId="Web-{ECECCEA8-2042-449C-8F3F-33D6099784F9}" dt="2019-01-25T19:39:51.815" v="57" actId="20577"/>
          <ac:spMkLst>
            <pc:docMk/>
            <pc:sldMk cId="0" sldId="258"/>
            <ac:spMk id="3" creationId="{00000000-0000-0000-0000-000000000000}"/>
          </ac:spMkLst>
        </pc:spChg>
      </pc:sldChg>
      <pc:sldChg chg="del">
        <pc:chgData name="" userId="" providerId="" clId="Web-{ECECCEA8-2042-449C-8F3F-33D6099784F9}" dt="2019-01-25T19:29:03.002" v="21"/>
        <pc:sldMkLst>
          <pc:docMk/>
          <pc:sldMk cId="3699880419" sldId="264"/>
        </pc:sldMkLst>
      </pc:sldChg>
      <pc:sldChg chg="addSp delSp modSp">
        <pc:chgData name="" userId="" providerId="" clId="Web-{ECECCEA8-2042-449C-8F3F-33D6099784F9}" dt="2019-01-25T19:39:35.627" v="52" actId="20577"/>
        <pc:sldMkLst>
          <pc:docMk/>
          <pc:sldMk cId="2605430471" sldId="300"/>
        </pc:sldMkLst>
        <pc:spChg chg="mod">
          <ac:chgData name="" userId="" providerId="" clId="Web-{ECECCEA8-2042-449C-8F3F-33D6099784F9}" dt="2019-01-25T19:39:35.627" v="52" actId="20577"/>
          <ac:spMkLst>
            <pc:docMk/>
            <pc:sldMk cId="2605430471" sldId="300"/>
            <ac:spMk id="2" creationId="{BDB1E94C-521E-4BFE-AE46-0181A77CE599}"/>
          </ac:spMkLst>
        </pc:spChg>
        <pc:spChg chg="mod">
          <ac:chgData name="" userId="" providerId="" clId="Web-{ECECCEA8-2042-449C-8F3F-33D6099784F9}" dt="2019-01-25T19:39:34.377" v="49" actId="20577"/>
          <ac:spMkLst>
            <pc:docMk/>
            <pc:sldMk cId="2605430471" sldId="300"/>
            <ac:spMk id="3" creationId="{072C7A5F-E3ED-4685-A9F1-794B417A480C}"/>
          </ac:spMkLst>
        </pc:spChg>
        <pc:picChg chg="add mod">
          <ac:chgData name="" userId="" providerId="" clId="Web-{ECECCEA8-2042-449C-8F3F-33D6099784F9}" dt="2019-01-25T19:30:26.176" v="32" actId="1076"/>
          <ac:picMkLst>
            <pc:docMk/>
            <pc:sldMk cId="2605430471" sldId="300"/>
            <ac:picMk id="4" creationId="{50D35A47-8294-4FBC-A743-0E24F98E91DE}"/>
          </ac:picMkLst>
        </pc:picChg>
        <pc:picChg chg="del">
          <ac:chgData name="" userId="" providerId="" clId="Web-{ECECCEA8-2042-449C-8F3F-33D6099784F9}" dt="2019-01-25T19:30:22.238" v="31"/>
          <ac:picMkLst>
            <pc:docMk/>
            <pc:sldMk cId="2605430471" sldId="300"/>
            <ac:picMk id="5" creationId="{7DDDB0B7-AD48-4D99-BC2A-71C82F6FE7F4}"/>
          </ac:picMkLst>
        </pc:picChg>
      </pc:sldChg>
    </pc:docChg>
  </pc:docChgLst>
  <pc:docChgLst>
    <pc:chgData clId="Web-{F2DA47E1-DE95-4F93-9A0A-6419373DD983}"/>
    <pc:docChg chg="addSld delSld modSld sldOrd">
      <pc:chgData name="" userId="" providerId="" clId="Web-{F2DA47E1-DE95-4F93-9A0A-6419373DD983}" dt="2019-01-25T20:13:26.435" v="641" actId="20577"/>
      <pc:docMkLst>
        <pc:docMk/>
      </pc:docMkLst>
      <pc:sldChg chg="modSp">
        <pc:chgData name="" userId="" providerId="" clId="Web-{F2DA47E1-DE95-4F93-9A0A-6419373DD983}" dt="2019-01-25T19:56:00.734" v="351" actId="20577"/>
        <pc:sldMkLst>
          <pc:docMk/>
          <pc:sldMk cId="0" sldId="258"/>
        </pc:sldMkLst>
        <pc:spChg chg="mod">
          <ac:chgData name="" userId="" providerId="" clId="Web-{F2DA47E1-DE95-4F93-9A0A-6419373DD983}" dt="2019-01-25T19:56:00.734" v="351" actId="20577"/>
          <ac:spMkLst>
            <pc:docMk/>
            <pc:sldMk cId="0" sldId="258"/>
            <ac:spMk id="3" creationId="{00000000-0000-0000-0000-000000000000}"/>
          </ac:spMkLst>
        </pc:spChg>
      </pc:sldChg>
      <pc:sldChg chg="modSp ord">
        <pc:chgData name="" userId="" providerId="" clId="Web-{F2DA47E1-DE95-4F93-9A0A-6419373DD983}" dt="2019-01-25T20:13:26.435" v="640" actId="20577"/>
        <pc:sldMkLst>
          <pc:docMk/>
          <pc:sldMk cId="787917642" sldId="280"/>
        </pc:sldMkLst>
        <pc:spChg chg="mod">
          <ac:chgData name="" userId="" providerId="" clId="Web-{F2DA47E1-DE95-4F93-9A0A-6419373DD983}" dt="2019-01-25T19:59:49.206" v="372" actId="20577"/>
          <ac:spMkLst>
            <pc:docMk/>
            <pc:sldMk cId="787917642" sldId="280"/>
            <ac:spMk id="2" creationId="{BDB1E94C-521E-4BFE-AE46-0181A77CE599}"/>
          </ac:spMkLst>
        </pc:spChg>
        <pc:spChg chg="mod">
          <ac:chgData name="" userId="" providerId="" clId="Web-{F2DA47E1-DE95-4F93-9A0A-6419373DD983}" dt="2019-01-25T20:13:26.435" v="640" actId="20577"/>
          <ac:spMkLst>
            <pc:docMk/>
            <pc:sldMk cId="787917642" sldId="280"/>
            <ac:spMk id="3" creationId="{072C7A5F-E3ED-4685-A9F1-794B417A480C}"/>
          </ac:spMkLst>
        </pc:spChg>
      </pc:sldChg>
      <pc:sldChg chg="modSp">
        <pc:chgData name="" userId="" providerId="" clId="Web-{F2DA47E1-DE95-4F93-9A0A-6419373DD983}" dt="2019-01-25T19:53:32.810" v="330" actId="20577"/>
        <pc:sldMkLst>
          <pc:docMk/>
          <pc:sldMk cId="641523535" sldId="284"/>
        </pc:sldMkLst>
        <pc:spChg chg="mod">
          <ac:chgData name="" userId="" providerId="" clId="Web-{F2DA47E1-DE95-4F93-9A0A-6419373DD983}" dt="2019-01-25T19:53:32.810" v="330" actId="20577"/>
          <ac:spMkLst>
            <pc:docMk/>
            <pc:sldMk cId="641523535" sldId="284"/>
            <ac:spMk id="2" creationId="{BDB1E94C-521E-4BFE-AE46-0181A77CE599}"/>
          </ac:spMkLst>
        </pc:spChg>
      </pc:sldChg>
      <pc:sldChg chg="del">
        <pc:chgData name="" userId="" providerId="" clId="Web-{F2DA47E1-DE95-4F93-9A0A-6419373DD983}" dt="2019-01-25T19:44:20.756" v="236"/>
        <pc:sldMkLst>
          <pc:docMk/>
          <pc:sldMk cId="3908927908" sldId="285"/>
        </pc:sldMkLst>
      </pc:sldChg>
      <pc:sldChg chg="del">
        <pc:chgData name="" userId="" providerId="" clId="Web-{F2DA47E1-DE95-4F93-9A0A-6419373DD983}" dt="2019-01-25T19:44:25.319" v="237"/>
        <pc:sldMkLst>
          <pc:docMk/>
          <pc:sldMk cId="1700498739" sldId="289"/>
        </pc:sldMkLst>
      </pc:sldChg>
      <pc:sldChg chg="modSp ord">
        <pc:chgData name="" userId="" providerId="" clId="Web-{F2DA47E1-DE95-4F93-9A0A-6419373DD983}" dt="2019-01-25T19:59:41.721" v="368"/>
        <pc:sldMkLst>
          <pc:docMk/>
          <pc:sldMk cId="2605430471" sldId="300"/>
        </pc:sldMkLst>
        <pc:spChg chg="mod">
          <ac:chgData name="" userId="" providerId="" clId="Web-{F2DA47E1-DE95-4F93-9A0A-6419373DD983}" dt="2019-01-25T19:53:46.592" v="333" actId="20577"/>
          <ac:spMkLst>
            <pc:docMk/>
            <pc:sldMk cId="2605430471" sldId="300"/>
            <ac:spMk id="3" creationId="{072C7A5F-E3ED-4685-A9F1-794B417A480C}"/>
          </ac:spMkLst>
        </pc:spChg>
      </pc:sldChg>
      <pc:sldChg chg="del">
        <pc:chgData name="" userId="" providerId="" clId="Web-{F2DA47E1-DE95-4F93-9A0A-6419373DD983}" dt="2019-01-25T19:44:25.319" v="239"/>
        <pc:sldMkLst>
          <pc:docMk/>
          <pc:sldMk cId="2242472265" sldId="301"/>
        </pc:sldMkLst>
      </pc:sldChg>
      <pc:sldChg chg="del">
        <pc:chgData name="" userId="" providerId="" clId="Web-{F2DA47E1-DE95-4F93-9A0A-6419373DD983}" dt="2019-01-25T19:44:25.319" v="238"/>
        <pc:sldMkLst>
          <pc:docMk/>
          <pc:sldMk cId="1513008355" sldId="302"/>
        </pc:sldMkLst>
      </pc:sldChg>
      <pc:sldChg chg="del">
        <pc:chgData name="" userId="" providerId="" clId="Web-{F2DA47E1-DE95-4F93-9A0A-6419373DD983}" dt="2019-01-25T19:44:27.897" v="240"/>
        <pc:sldMkLst>
          <pc:docMk/>
          <pc:sldMk cId="942437513" sldId="303"/>
        </pc:sldMkLst>
      </pc:sldChg>
      <pc:sldChg chg="del">
        <pc:chgData name="" userId="" providerId="" clId="Web-{F2DA47E1-DE95-4F93-9A0A-6419373DD983}" dt="2019-01-25T19:46:36.477" v="328"/>
        <pc:sldMkLst>
          <pc:docMk/>
          <pc:sldMk cId="3468577204" sldId="304"/>
        </pc:sldMkLst>
      </pc:sldChg>
      <pc:sldChg chg="addSp delSp modSp add replId">
        <pc:chgData name="" userId="" providerId="" clId="Web-{F2DA47E1-DE95-4F93-9A0A-6419373DD983}" dt="2019-01-25T19:56:35.985" v="364" actId="1076"/>
        <pc:sldMkLst>
          <pc:docMk/>
          <pc:sldMk cId="738685699" sldId="306"/>
        </pc:sldMkLst>
        <pc:spChg chg="mod">
          <ac:chgData name="" userId="" providerId="" clId="Web-{F2DA47E1-DE95-4F93-9A0A-6419373DD983}" dt="2019-01-25T19:56:06.859" v="356" actId="20577"/>
          <ac:spMkLst>
            <pc:docMk/>
            <pc:sldMk cId="738685699" sldId="306"/>
            <ac:spMk id="2" creationId="{BDB1E94C-521E-4BFE-AE46-0181A77CE599}"/>
          </ac:spMkLst>
        </pc:spChg>
        <pc:spChg chg="del">
          <ac:chgData name="" userId="" providerId="" clId="Web-{F2DA47E1-DE95-4F93-9A0A-6419373DD983}" dt="2019-01-25T19:56:08.672" v="357"/>
          <ac:spMkLst>
            <pc:docMk/>
            <pc:sldMk cId="738685699" sldId="306"/>
            <ac:spMk id="3" creationId="{072C7A5F-E3ED-4685-A9F1-794B417A480C}"/>
          </ac:spMkLst>
        </pc:spChg>
        <pc:spChg chg="add del mod">
          <ac:chgData name="" userId="" providerId="" clId="Web-{F2DA47E1-DE95-4F93-9A0A-6419373DD983}" dt="2019-01-25T19:56:15.297" v="358"/>
          <ac:spMkLst>
            <pc:docMk/>
            <pc:sldMk cId="738685699" sldId="306"/>
            <ac:spMk id="6" creationId="{51341232-202D-4917-B7D6-3564AE909FC2}"/>
          </ac:spMkLst>
        </pc:spChg>
        <pc:picChg chg="del">
          <ac:chgData name="" userId="" providerId="" clId="Web-{F2DA47E1-DE95-4F93-9A0A-6419373DD983}" dt="2019-01-25T19:56:16.750" v="359"/>
          <ac:picMkLst>
            <pc:docMk/>
            <pc:sldMk cId="738685699" sldId="306"/>
            <ac:picMk id="4" creationId="{50D35A47-8294-4FBC-A743-0E24F98E91DE}"/>
          </ac:picMkLst>
        </pc:picChg>
        <pc:picChg chg="add mod">
          <ac:chgData name="" userId="" providerId="" clId="Web-{F2DA47E1-DE95-4F93-9A0A-6419373DD983}" dt="2019-01-25T19:56:35.985" v="364" actId="1076"/>
          <ac:picMkLst>
            <pc:docMk/>
            <pc:sldMk cId="738685699" sldId="306"/>
            <ac:picMk id="7" creationId="{4D82FAF1-F7AF-4B16-85C8-052CF65C18A5}"/>
          </ac:picMkLst>
        </pc:picChg>
      </pc:sldChg>
      <pc:sldChg chg="add replId">
        <pc:chgData name="" userId="" providerId="" clId="Web-{F2DA47E1-DE95-4F93-9A0A-6419373DD983}" dt="2019-01-25T19:59:37.284" v="367"/>
        <pc:sldMkLst>
          <pc:docMk/>
          <pc:sldMk cId="683016711" sldId="307"/>
        </pc:sldMkLst>
      </pc:sldChg>
      <pc:sldChg chg="add del replId">
        <pc:chgData name="" userId="" providerId="" clId="Web-{F2DA47E1-DE95-4F93-9A0A-6419373DD983}" dt="2019-01-25T19:59:32.284" v="366"/>
        <pc:sldMkLst>
          <pc:docMk/>
          <pc:sldMk cId="4050120632" sldId="307"/>
        </pc:sldMkLst>
      </pc:sldChg>
    </pc:docChg>
  </pc:docChgLst>
  <pc:docChgLst>
    <pc:chgData clId="Web-{AD35F5C6-12F1-4C04-8546-AD7087E582D5}"/>
    <pc:docChg chg="modSld">
      <pc:chgData name="" userId="" providerId="" clId="Web-{AD35F5C6-12F1-4C04-8546-AD7087E582D5}" dt="2019-01-05T17:59:06.566" v="500" actId="20577"/>
      <pc:docMkLst>
        <pc:docMk/>
      </pc:docMkLst>
      <pc:sldChg chg="modSp">
        <pc:chgData name="" userId="" providerId="" clId="Web-{AD35F5C6-12F1-4C04-8546-AD7087E582D5}" dt="2019-01-05T17:30:36.211" v="434" actId="20577"/>
        <pc:sldMkLst>
          <pc:docMk/>
          <pc:sldMk cId="0" sldId="258"/>
        </pc:sldMkLst>
        <pc:spChg chg="mod">
          <ac:chgData name="" userId="" providerId="" clId="Web-{AD35F5C6-12F1-4C04-8546-AD7087E582D5}" dt="2019-01-05T17:30:36.211" v="434" actId="20577"/>
          <ac:spMkLst>
            <pc:docMk/>
            <pc:sldMk cId="0" sldId="258"/>
            <ac:spMk id="3" creationId="{00000000-0000-0000-0000-000000000000}"/>
          </ac:spMkLst>
        </pc:spChg>
      </pc:sldChg>
      <pc:sldChg chg="modSp">
        <pc:chgData name="" userId="" providerId="" clId="Web-{AD35F5C6-12F1-4C04-8546-AD7087E582D5}" dt="2019-01-05T17:22:29.195" v="28" actId="20577"/>
        <pc:sldMkLst>
          <pc:docMk/>
          <pc:sldMk cId="787917642" sldId="280"/>
        </pc:sldMkLst>
        <pc:spChg chg="mod">
          <ac:chgData name="" userId="" providerId="" clId="Web-{AD35F5C6-12F1-4C04-8546-AD7087E582D5}" dt="2019-01-05T17:22:29.195" v="28" actId="20577"/>
          <ac:spMkLst>
            <pc:docMk/>
            <pc:sldMk cId="787917642" sldId="280"/>
            <ac:spMk id="3" creationId="{072C7A5F-E3ED-4685-A9F1-794B417A480C}"/>
          </ac:spMkLst>
        </pc:spChg>
      </pc:sldChg>
      <pc:sldChg chg="modSp">
        <pc:chgData name="" userId="" providerId="" clId="Web-{AD35F5C6-12F1-4C04-8546-AD7087E582D5}" dt="2019-01-05T17:31:11.556" v="457" actId="20577"/>
        <pc:sldMkLst>
          <pc:docMk/>
          <pc:sldMk cId="3757662443" sldId="283"/>
        </pc:sldMkLst>
        <pc:spChg chg="mod">
          <ac:chgData name="" userId="" providerId="" clId="Web-{AD35F5C6-12F1-4C04-8546-AD7087E582D5}" dt="2019-01-05T17:31:11.556" v="457" actId="20577"/>
          <ac:spMkLst>
            <pc:docMk/>
            <pc:sldMk cId="3757662443" sldId="283"/>
            <ac:spMk id="3" creationId="{FB21D40C-B884-4F4D-9C06-E69D28A99F0D}"/>
          </ac:spMkLst>
        </pc:spChg>
      </pc:sldChg>
      <pc:sldChg chg="modSp">
        <pc:chgData name="" userId="" providerId="" clId="Web-{AD35F5C6-12F1-4C04-8546-AD7087E582D5}" dt="2019-01-05T17:59:06.566" v="499" actId="20577"/>
        <pc:sldMkLst>
          <pc:docMk/>
          <pc:sldMk cId="641523535" sldId="284"/>
        </pc:sldMkLst>
        <pc:spChg chg="mod">
          <ac:chgData name="" userId="" providerId="" clId="Web-{AD35F5C6-12F1-4C04-8546-AD7087E582D5}" dt="2019-01-05T17:59:06.566" v="499" actId="20577"/>
          <ac:spMkLst>
            <pc:docMk/>
            <pc:sldMk cId="641523535" sldId="284"/>
            <ac:spMk id="7" creationId="{8B6BBDF3-4421-4170-B142-57172379E367}"/>
          </ac:spMkLst>
        </pc:spChg>
      </pc:sldChg>
      <pc:sldChg chg="modSp">
        <pc:chgData name="" userId="" providerId="" clId="Web-{AD35F5C6-12F1-4C04-8546-AD7087E582D5}" dt="2019-01-05T17:29:05.552" v="306" actId="20577"/>
        <pc:sldMkLst>
          <pc:docMk/>
          <pc:sldMk cId="152887721" sldId="286"/>
        </pc:sldMkLst>
        <pc:spChg chg="mod">
          <ac:chgData name="" userId="" providerId="" clId="Web-{AD35F5C6-12F1-4C04-8546-AD7087E582D5}" dt="2019-01-05T17:29:05.552" v="306" actId="20577"/>
          <ac:spMkLst>
            <pc:docMk/>
            <pc:sldMk cId="152887721" sldId="286"/>
            <ac:spMk id="2" creationId="{BDB1E94C-521E-4BFE-AE46-0181A77CE599}"/>
          </ac:spMkLst>
        </pc:spChg>
      </pc:sldChg>
    </pc:docChg>
  </pc:docChgLst>
  <pc:docChgLst>
    <pc:chgData clId="Web-{77476F1A-3106-43B1-8774-E0EB35FF6191}"/>
    <pc:docChg chg="addSld modSld">
      <pc:chgData name="" userId="" providerId="" clId="Web-{77476F1A-3106-43B1-8774-E0EB35FF6191}" dt="2019-01-04T19:14:34.252" v="348" actId="20577"/>
      <pc:docMkLst>
        <pc:docMk/>
      </pc:docMkLst>
      <pc:sldChg chg="addSp delSp modSp add replId">
        <pc:chgData name="" userId="" providerId="" clId="Web-{77476F1A-3106-43B1-8774-E0EB35FF6191}" dt="2019-01-04T19:14:34.252" v="347" actId="20577"/>
        <pc:sldMkLst>
          <pc:docMk/>
          <pc:sldMk cId="641523535" sldId="284"/>
        </pc:sldMkLst>
        <pc:spChg chg="mod">
          <ac:chgData name="" userId="" providerId="" clId="Web-{77476F1A-3106-43B1-8774-E0EB35FF6191}" dt="2019-01-04T19:08:56.855" v="5" actId="20577"/>
          <ac:spMkLst>
            <pc:docMk/>
            <pc:sldMk cId="641523535" sldId="284"/>
            <ac:spMk id="2" creationId="{BDB1E94C-521E-4BFE-AE46-0181A77CE599}"/>
          </ac:spMkLst>
        </pc:spChg>
        <pc:spChg chg="del">
          <ac:chgData name="" userId="" providerId="" clId="Web-{77476F1A-3106-43B1-8774-E0EB35FF6191}" dt="2019-01-04T19:09:17.574" v="6"/>
          <ac:spMkLst>
            <pc:docMk/>
            <pc:sldMk cId="641523535" sldId="284"/>
            <ac:spMk id="4" creationId="{83909EFF-B933-4272-938E-63AD61051AC5}"/>
          </ac:spMkLst>
        </pc:spChg>
        <pc:spChg chg="add del mod">
          <ac:chgData name="" userId="" providerId="" clId="Web-{77476F1A-3106-43B1-8774-E0EB35FF6191}" dt="2019-01-04T19:09:22.965" v="8"/>
          <ac:spMkLst>
            <pc:docMk/>
            <pc:sldMk cId="641523535" sldId="284"/>
            <ac:spMk id="5" creationId="{3808A891-9D97-4428-9285-834897425345}"/>
          </ac:spMkLst>
        </pc:spChg>
        <pc:spChg chg="add mod">
          <ac:chgData name="" userId="" providerId="" clId="Web-{77476F1A-3106-43B1-8774-E0EB35FF6191}" dt="2019-01-04T19:14:34.252" v="347" actId="20577"/>
          <ac:spMkLst>
            <pc:docMk/>
            <pc:sldMk cId="641523535" sldId="284"/>
            <ac:spMk id="7" creationId="{8B6BBDF3-4421-4170-B142-57172379E367}"/>
          </ac:spMkLst>
        </pc:spChg>
      </pc:sldChg>
    </pc:docChg>
  </pc:docChgLst>
  <pc:docChgLst>
    <pc:chgData clId="Web-{CBBE4DD4-4D7F-49B4-AC2C-1B86019937C0}"/>
    <pc:docChg chg="delSld modSld">
      <pc:chgData name="" userId="" providerId="" clId="Web-{CBBE4DD4-4D7F-49B4-AC2C-1B86019937C0}" dt="2019-01-26T18:24:38.776" v="46" actId="20577"/>
      <pc:docMkLst>
        <pc:docMk/>
      </pc:docMkLst>
      <pc:sldChg chg="addSp delSp modSp">
        <pc:chgData name="" userId="" providerId="" clId="Web-{CBBE4DD4-4D7F-49B4-AC2C-1B86019937C0}" dt="2019-01-26T18:23:17.306" v="13" actId="1076"/>
        <pc:sldMkLst>
          <pc:docMk/>
          <pc:sldMk cId="0" sldId="256"/>
        </pc:sldMkLst>
        <pc:spChg chg="mod">
          <ac:chgData name="" userId="" providerId="" clId="Web-{CBBE4DD4-4D7F-49B4-AC2C-1B86019937C0}" dt="2019-01-26T18:22:56.649" v="6" actId="20577"/>
          <ac:spMkLst>
            <pc:docMk/>
            <pc:sldMk cId="0" sldId="256"/>
            <ac:spMk id="2" creationId="{00000000-0000-0000-0000-000000000000}"/>
          </ac:spMkLst>
        </pc:spChg>
        <pc:picChg chg="add mod">
          <ac:chgData name="" userId="" providerId="" clId="Web-{CBBE4DD4-4D7F-49B4-AC2C-1B86019937C0}" dt="2019-01-26T18:23:17.306" v="13" actId="1076"/>
          <ac:picMkLst>
            <pc:docMk/>
            <pc:sldMk cId="0" sldId="256"/>
            <ac:picMk id="3" creationId="{C897A237-C002-4156-B785-BDE74D05787C}"/>
          </ac:picMkLst>
        </pc:picChg>
        <pc:picChg chg="del">
          <ac:chgData name="" userId="" providerId="" clId="Web-{CBBE4DD4-4D7F-49B4-AC2C-1B86019937C0}" dt="2019-01-26T18:22:57.696" v="7"/>
          <ac:picMkLst>
            <pc:docMk/>
            <pc:sldMk cId="0" sldId="256"/>
            <ac:picMk id="4" creationId="{A4D66039-47E7-44A7-A2E9-65F920AF3171}"/>
          </ac:picMkLst>
        </pc:picChg>
      </pc:sldChg>
      <pc:sldChg chg="modSp">
        <pc:chgData name="" userId="" providerId="" clId="Web-{CBBE4DD4-4D7F-49B4-AC2C-1B86019937C0}" dt="2019-01-26T18:23:52.025" v="27" actId="20577"/>
        <pc:sldMkLst>
          <pc:docMk/>
          <pc:sldMk cId="0" sldId="258"/>
        </pc:sldMkLst>
        <pc:spChg chg="mod">
          <ac:chgData name="" userId="" providerId="" clId="Web-{CBBE4DD4-4D7F-49B4-AC2C-1B86019937C0}" dt="2019-01-26T18:23:52.025" v="27" actId="20577"/>
          <ac:spMkLst>
            <pc:docMk/>
            <pc:sldMk cId="0" sldId="258"/>
            <ac:spMk id="3" creationId="{00000000-0000-0000-0000-000000000000}"/>
          </ac:spMkLst>
        </pc:spChg>
      </pc:sldChg>
      <pc:sldChg chg="del">
        <pc:chgData name="" userId="" providerId="" clId="Web-{CBBE4DD4-4D7F-49B4-AC2C-1B86019937C0}" dt="2019-01-26T18:23:27.947" v="15"/>
        <pc:sldMkLst>
          <pc:docMk/>
          <pc:sldMk cId="787917642" sldId="280"/>
        </pc:sldMkLst>
      </pc:sldChg>
      <pc:sldChg chg="modSp">
        <pc:chgData name="" userId="" providerId="" clId="Web-{CBBE4DD4-4D7F-49B4-AC2C-1B86019937C0}" dt="2019-01-26T18:24:14.713" v="33" actId="20577"/>
        <pc:sldMkLst>
          <pc:docMk/>
          <pc:sldMk cId="2619883902" sldId="282"/>
        </pc:sldMkLst>
        <pc:spChg chg="mod">
          <ac:chgData name="" userId="" providerId="" clId="Web-{CBBE4DD4-4D7F-49B4-AC2C-1B86019937C0}" dt="2019-01-26T18:24:14.713" v="33" actId="20577"/>
          <ac:spMkLst>
            <pc:docMk/>
            <pc:sldMk cId="2619883902" sldId="282"/>
            <ac:spMk id="2" creationId="{BDB1E94C-521E-4BFE-AE46-0181A77CE599}"/>
          </ac:spMkLst>
        </pc:spChg>
      </pc:sldChg>
      <pc:sldChg chg="modSp">
        <pc:chgData name="" userId="" providerId="" clId="Web-{CBBE4DD4-4D7F-49B4-AC2C-1B86019937C0}" dt="2019-01-26T18:24:38.760" v="45" actId="20577"/>
        <pc:sldMkLst>
          <pc:docMk/>
          <pc:sldMk cId="3757662443" sldId="283"/>
        </pc:sldMkLst>
        <pc:spChg chg="mod">
          <ac:chgData name="" userId="" providerId="" clId="Web-{CBBE4DD4-4D7F-49B4-AC2C-1B86019937C0}" dt="2019-01-26T18:24:38.760" v="45" actId="20577"/>
          <ac:spMkLst>
            <pc:docMk/>
            <pc:sldMk cId="3757662443" sldId="283"/>
            <ac:spMk id="3" creationId="{FB21D40C-B884-4F4D-9C06-E69D28A99F0D}"/>
          </ac:spMkLst>
        </pc:spChg>
      </pc:sldChg>
      <pc:sldChg chg="modSp">
        <pc:chgData name="" userId="" providerId="" clId="Web-{CBBE4DD4-4D7F-49B4-AC2C-1B86019937C0}" dt="2019-01-26T18:24:19.744" v="34" actId="20577"/>
        <pc:sldMkLst>
          <pc:docMk/>
          <pc:sldMk cId="641523535" sldId="284"/>
        </pc:sldMkLst>
        <pc:spChg chg="mod">
          <ac:chgData name="" userId="" providerId="" clId="Web-{CBBE4DD4-4D7F-49B4-AC2C-1B86019937C0}" dt="2019-01-26T18:24:19.744" v="34" actId="20577"/>
          <ac:spMkLst>
            <pc:docMk/>
            <pc:sldMk cId="641523535" sldId="284"/>
            <ac:spMk id="2" creationId="{BDB1E94C-521E-4BFE-AE46-0181A77CE599}"/>
          </ac:spMkLst>
        </pc:spChg>
      </pc:sldChg>
      <pc:sldChg chg="addSp delSp modSp">
        <pc:chgData name="" userId="" providerId="" clId="Web-{CBBE4DD4-4D7F-49B4-AC2C-1B86019937C0}" dt="2019-01-26T18:24:00.119" v="31" actId="1076"/>
        <pc:sldMkLst>
          <pc:docMk/>
          <pc:sldMk cId="2605430471" sldId="300"/>
        </pc:sldMkLst>
        <pc:spChg chg="mod">
          <ac:chgData name="" userId="" providerId="" clId="Web-{CBBE4DD4-4D7F-49B4-AC2C-1B86019937C0}" dt="2019-01-26T18:23:32.431" v="16" actId="20577"/>
          <ac:spMkLst>
            <pc:docMk/>
            <pc:sldMk cId="2605430471" sldId="300"/>
            <ac:spMk id="2" creationId="{BDB1E94C-521E-4BFE-AE46-0181A77CE599}"/>
          </ac:spMkLst>
        </pc:spChg>
        <pc:picChg chg="del">
          <ac:chgData name="" userId="" providerId="" clId="Web-{CBBE4DD4-4D7F-49B4-AC2C-1B86019937C0}" dt="2019-01-26T18:23:56.400" v="30"/>
          <ac:picMkLst>
            <pc:docMk/>
            <pc:sldMk cId="2605430471" sldId="300"/>
            <ac:picMk id="4" creationId="{50D35A47-8294-4FBC-A743-0E24F98E91DE}"/>
          </ac:picMkLst>
        </pc:picChg>
        <pc:picChg chg="add mod">
          <ac:chgData name="" userId="" providerId="" clId="Web-{CBBE4DD4-4D7F-49B4-AC2C-1B86019937C0}" dt="2019-01-26T18:24:00.119" v="31" actId="1076"/>
          <ac:picMkLst>
            <pc:docMk/>
            <pc:sldMk cId="2605430471" sldId="300"/>
            <ac:picMk id="6" creationId="{A94D6FDD-5959-41B5-B5BB-D69B2F02D22B}"/>
          </ac:picMkLst>
        </pc:picChg>
      </pc:sldChg>
      <pc:sldChg chg="del">
        <pc:chgData name="" userId="" providerId="" clId="Web-{CBBE4DD4-4D7F-49B4-AC2C-1B86019937C0}" dt="2019-01-26T18:23:27.259" v="14"/>
        <pc:sldMkLst>
          <pc:docMk/>
          <pc:sldMk cId="738685699" sldId="306"/>
        </pc:sldMkLst>
      </pc:sldChg>
    </pc:docChg>
  </pc:docChgLst>
  <pc:docChgLst>
    <pc:chgData clId="Web-{57E71DFC-46A3-4923-B649-44BA13223674}"/>
    <pc:docChg chg="addSld modSld">
      <pc:chgData name="" userId="" providerId="" clId="Web-{57E71DFC-46A3-4923-B649-44BA13223674}" dt="2019-01-10T18:14:25.914" v="123" actId="1076"/>
      <pc:docMkLst>
        <pc:docMk/>
      </pc:docMkLst>
      <pc:sldChg chg="addSp delSp modSp">
        <pc:chgData name="" userId="" providerId="" clId="Web-{57E71DFC-46A3-4923-B649-44BA13223674}" dt="2019-01-10T18:11:44.097" v="45" actId="20577"/>
        <pc:sldMkLst>
          <pc:docMk/>
          <pc:sldMk cId="1700498739" sldId="289"/>
        </pc:sldMkLst>
        <pc:spChg chg="mod">
          <ac:chgData name="" userId="" providerId="" clId="Web-{57E71DFC-46A3-4923-B649-44BA13223674}" dt="2019-01-10T18:11:44.097" v="45" actId="20577"/>
          <ac:spMkLst>
            <pc:docMk/>
            <pc:sldMk cId="1700498739" sldId="289"/>
            <ac:spMk id="2" creationId="{BDB1E94C-521E-4BFE-AE46-0181A77CE599}"/>
          </ac:spMkLst>
        </pc:spChg>
        <pc:spChg chg="del">
          <ac:chgData name="" userId="" providerId="" clId="Web-{57E71DFC-46A3-4923-B649-44BA13223674}" dt="2019-01-10T18:08:11.106" v="7"/>
          <ac:spMkLst>
            <pc:docMk/>
            <pc:sldMk cId="1700498739" sldId="289"/>
            <ac:spMk id="3" creationId="{072C7A5F-E3ED-4685-A9F1-794B417A480C}"/>
          </ac:spMkLst>
        </pc:spChg>
        <pc:spChg chg="add del mod">
          <ac:chgData name="" userId="" providerId="" clId="Web-{57E71DFC-46A3-4923-B649-44BA13223674}" dt="2019-01-10T18:08:15.044" v="8"/>
          <ac:spMkLst>
            <pc:docMk/>
            <pc:sldMk cId="1700498739" sldId="289"/>
            <ac:spMk id="5" creationId="{88EEFDD7-C56C-43A9-B73B-D1489A712165}"/>
          </ac:spMkLst>
        </pc:spChg>
        <pc:picChg chg="add del mod">
          <ac:chgData name="" userId="" providerId="" clId="Web-{57E71DFC-46A3-4923-B649-44BA13223674}" dt="2019-01-10T18:09:02.061" v="14"/>
          <ac:picMkLst>
            <pc:docMk/>
            <pc:sldMk cId="1700498739" sldId="289"/>
            <ac:picMk id="6" creationId="{213BD100-46AA-440D-8AC5-59962C9BCA9D}"/>
          </ac:picMkLst>
        </pc:picChg>
        <pc:picChg chg="add mod">
          <ac:chgData name="" userId="" providerId="" clId="Web-{57E71DFC-46A3-4923-B649-44BA13223674}" dt="2019-01-10T18:09:11.858" v="18" actId="1076"/>
          <ac:picMkLst>
            <pc:docMk/>
            <pc:sldMk cId="1700498739" sldId="289"/>
            <ac:picMk id="8" creationId="{548DCA38-3CAE-4BDE-BFA5-5766C44595E7}"/>
          </ac:picMkLst>
        </pc:picChg>
        <pc:picChg chg="add mod">
          <ac:chgData name="" userId="" providerId="" clId="Web-{57E71DFC-46A3-4923-B649-44BA13223674}" dt="2019-01-10T18:11:09.580" v="21" actId="1076"/>
          <ac:picMkLst>
            <pc:docMk/>
            <pc:sldMk cId="1700498739" sldId="289"/>
            <ac:picMk id="10" creationId="{5CC63A16-CF28-4400-9452-F84E49ACF1D4}"/>
          </ac:picMkLst>
        </pc:picChg>
      </pc:sldChg>
      <pc:sldChg chg="addAnim modAnim">
        <pc:chgData name="" userId="" providerId="" clId="Web-{57E71DFC-46A3-4923-B649-44BA13223674}" dt="2019-01-10T18:04:12.224" v="1"/>
        <pc:sldMkLst>
          <pc:docMk/>
          <pc:sldMk cId="1513008355" sldId="302"/>
        </pc:sldMkLst>
      </pc:sldChg>
      <pc:sldChg chg="addSp delSp modSp add replId">
        <pc:chgData name="" userId="" providerId="" clId="Web-{57E71DFC-46A3-4923-B649-44BA13223674}" dt="2019-01-10T18:14:25.914" v="123" actId="1076"/>
        <pc:sldMkLst>
          <pc:docMk/>
          <pc:sldMk cId="942437513" sldId="303"/>
        </pc:sldMkLst>
        <pc:spChg chg="mod">
          <ac:chgData name="" userId="" providerId="" clId="Web-{57E71DFC-46A3-4923-B649-44BA13223674}" dt="2019-01-10T18:11:49.487" v="47" actId="20577"/>
          <ac:spMkLst>
            <pc:docMk/>
            <pc:sldMk cId="942437513" sldId="303"/>
            <ac:spMk id="2" creationId="{BDB1E94C-521E-4BFE-AE46-0181A77CE599}"/>
          </ac:spMkLst>
        </pc:spChg>
        <pc:spChg chg="add mod">
          <ac:chgData name="" userId="" providerId="" clId="Web-{57E71DFC-46A3-4923-B649-44BA13223674}" dt="2019-01-10T18:14:24.398" v="122" actId="1076"/>
          <ac:spMkLst>
            <pc:docMk/>
            <pc:sldMk cId="942437513" sldId="303"/>
            <ac:spMk id="3" creationId="{D11E155A-5429-4C89-85B7-8FC362604B1A}"/>
          </ac:spMkLst>
        </pc:spChg>
        <pc:picChg chg="add mod modCrop">
          <ac:chgData name="" userId="" providerId="" clId="Web-{57E71DFC-46A3-4923-B649-44BA13223674}" dt="2019-01-10T18:14:25.914" v="123" actId="1076"/>
          <ac:picMkLst>
            <pc:docMk/>
            <pc:sldMk cId="942437513" sldId="303"/>
            <ac:picMk id="4" creationId="{11C81F14-CE3F-4DB3-9F6E-95DAF0CF320E}"/>
          </ac:picMkLst>
        </pc:picChg>
        <pc:picChg chg="del">
          <ac:chgData name="" userId="" providerId="" clId="Web-{57E71DFC-46A3-4923-B649-44BA13223674}" dt="2019-01-10T18:11:51.347" v="49"/>
          <ac:picMkLst>
            <pc:docMk/>
            <pc:sldMk cId="942437513" sldId="303"/>
            <ac:picMk id="8" creationId="{548DCA38-3CAE-4BDE-BFA5-5766C44595E7}"/>
          </ac:picMkLst>
        </pc:picChg>
        <pc:picChg chg="del">
          <ac:chgData name="" userId="" providerId="" clId="Web-{57E71DFC-46A3-4923-B649-44BA13223674}" dt="2019-01-10T18:11:51.347" v="48"/>
          <ac:picMkLst>
            <pc:docMk/>
            <pc:sldMk cId="942437513" sldId="303"/>
            <ac:picMk id="10" creationId="{5CC63A16-CF28-4400-9452-F84E49ACF1D4}"/>
          </ac:picMkLst>
        </pc:picChg>
      </pc:sldChg>
    </pc:docChg>
  </pc:docChgLst>
  <pc:docChgLst>
    <pc:chgData clId="Web-{8E102743-0361-4E3A-971E-AD10C1DB16F8}"/>
    <pc:docChg chg="addSld delSld modSld">
      <pc:chgData name="" userId="" providerId="" clId="Web-{8E102743-0361-4E3A-971E-AD10C1DB16F8}" dt="2019-01-10T18:26:43.169" v="462" actId="20577"/>
      <pc:docMkLst>
        <pc:docMk/>
      </pc:docMkLst>
      <pc:sldChg chg="modSp">
        <pc:chgData name="" userId="" providerId="" clId="Web-{8E102743-0361-4E3A-971E-AD10C1DB16F8}" dt="2019-01-10T18:17:36.997" v="50" actId="20577"/>
        <pc:sldMkLst>
          <pc:docMk/>
          <pc:sldMk cId="0" sldId="258"/>
        </pc:sldMkLst>
        <pc:spChg chg="mod">
          <ac:chgData name="" userId="" providerId="" clId="Web-{8E102743-0361-4E3A-971E-AD10C1DB16F8}" dt="2019-01-10T18:17:36.997" v="50" actId="20577"/>
          <ac:spMkLst>
            <pc:docMk/>
            <pc:sldMk cId="0" sldId="258"/>
            <ac:spMk id="3" creationId="{00000000-0000-0000-0000-000000000000}"/>
          </ac:spMkLst>
        </pc:spChg>
      </pc:sldChg>
      <pc:sldChg chg="modSp">
        <pc:chgData name="" userId="" providerId="" clId="Web-{8E102743-0361-4E3A-971E-AD10C1DB16F8}" dt="2019-01-10T18:22:24.865" v="284" actId="20577"/>
        <pc:sldMkLst>
          <pc:docMk/>
          <pc:sldMk cId="787917642" sldId="280"/>
        </pc:sldMkLst>
        <pc:spChg chg="mod">
          <ac:chgData name="" userId="" providerId="" clId="Web-{8E102743-0361-4E3A-971E-AD10C1DB16F8}" dt="2019-01-10T18:18:37.608" v="59" actId="20577"/>
          <ac:spMkLst>
            <pc:docMk/>
            <pc:sldMk cId="787917642" sldId="280"/>
            <ac:spMk id="2" creationId="{BDB1E94C-521E-4BFE-AE46-0181A77CE599}"/>
          </ac:spMkLst>
        </pc:spChg>
        <pc:spChg chg="mod">
          <ac:chgData name="" userId="" providerId="" clId="Web-{8E102743-0361-4E3A-971E-AD10C1DB16F8}" dt="2019-01-10T18:22:24.865" v="284" actId="20577"/>
          <ac:spMkLst>
            <pc:docMk/>
            <pc:sldMk cId="787917642" sldId="280"/>
            <ac:spMk id="3" creationId="{072C7A5F-E3ED-4685-A9F1-794B417A480C}"/>
          </ac:spMkLst>
        </pc:spChg>
      </pc:sldChg>
      <pc:sldChg chg="modSp">
        <pc:chgData name="" userId="" providerId="" clId="Web-{8E102743-0361-4E3A-971E-AD10C1DB16F8}" dt="2019-01-10T18:24:33.306" v="394" actId="14100"/>
        <pc:sldMkLst>
          <pc:docMk/>
          <pc:sldMk cId="2619883902" sldId="282"/>
        </pc:sldMkLst>
        <pc:spChg chg="mod">
          <ac:chgData name="" userId="" providerId="" clId="Web-{8E102743-0361-4E3A-971E-AD10C1DB16F8}" dt="2019-01-10T18:24:33.306" v="394" actId="14100"/>
          <ac:spMkLst>
            <pc:docMk/>
            <pc:sldMk cId="2619883902" sldId="282"/>
            <ac:spMk id="2" creationId="{BDB1E94C-521E-4BFE-AE46-0181A77CE599}"/>
          </ac:spMkLst>
        </pc:spChg>
      </pc:sldChg>
      <pc:sldChg chg="modSp">
        <pc:chgData name="" userId="" providerId="" clId="Web-{8E102743-0361-4E3A-971E-AD10C1DB16F8}" dt="2019-01-10T18:26:40.950" v="460" actId="20577"/>
        <pc:sldMkLst>
          <pc:docMk/>
          <pc:sldMk cId="3757662443" sldId="283"/>
        </pc:sldMkLst>
        <pc:spChg chg="mod">
          <ac:chgData name="" userId="" providerId="" clId="Web-{8E102743-0361-4E3A-971E-AD10C1DB16F8}" dt="2019-01-10T18:26:40.950" v="460" actId="20577"/>
          <ac:spMkLst>
            <pc:docMk/>
            <pc:sldMk cId="3757662443" sldId="283"/>
            <ac:spMk id="3" creationId="{FB21D40C-B884-4F4D-9C06-E69D28A99F0D}"/>
          </ac:spMkLst>
        </pc:spChg>
      </pc:sldChg>
      <pc:sldChg chg="modSp">
        <pc:chgData name="" userId="" providerId="" clId="Web-{8E102743-0361-4E3A-971E-AD10C1DB16F8}" dt="2019-01-10T18:24:43.947" v="397" actId="20577"/>
        <pc:sldMkLst>
          <pc:docMk/>
          <pc:sldMk cId="641523535" sldId="284"/>
        </pc:sldMkLst>
        <pc:spChg chg="mod">
          <ac:chgData name="" userId="" providerId="" clId="Web-{8E102743-0361-4E3A-971E-AD10C1DB16F8}" dt="2019-01-10T18:24:43.947" v="397" actId="20577"/>
          <ac:spMkLst>
            <pc:docMk/>
            <pc:sldMk cId="641523535" sldId="284"/>
            <ac:spMk id="2" creationId="{BDB1E94C-521E-4BFE-AE46-0181A77CE599}"/>
          </ac:spMkLst>
        </pc:spChg>
      </pc:sldChg>
      <pc:sldChg chg="modSp">
        <pc:chgData name="" userId="" providerId="" clId="Web-{8E102743-0361-4E3A-971E-AD10C1DB16F8}" dt="2019-01-10T18:16:14.667" v="0" actId="20577"/>
        <pc:sldMkLst>
          <pc:docMk/>
          <pc:sldMk cId="1700498739" sldId="289"/>
        </pc:sldMkLst>
        <pc:spChg chg="mod">
          <ac:chgData name="" userId="" providerId="" clId="Web-{8E102743-0361-4E3A-971E-AD10C1DB16F8}" dt="2019-01-10T18:16:14.667" v="0" actId="20577"/>
          <ac:spMkLst>
            <pc:docMk/>
            <pc:sldMk cId="1700498739" sldId="289"/>
            <ac:spMk id="2" creationId="{BDB1E94C-521E-4BFE-AE46-0181A77CE599}"/>
          </ac:spMkLst>
        </pc:spChg>
      </pc:sldChg>
      <pc:sldChg chg="del">
        <pc:chgData name="" userId="" providerId="" clId="Web-{8E102743-0361-4E3A-971E-AD10C1DB16F8}" dt="2019-01-10T18:24:18.415" v="385"/>
        <pc:sldMkLst>
          <pc:docMk/>
          <pc:sldMk cId="1988682325" sldId="293"/>
        </pc:sldMkLst>
      </pc:sldChg>
      <pc:sldChg chg="del">
        <pc:chgData name="" userId="" providerId="" clId="Web-{8E102743-0361-4E3A-971E-AD10C1DB16F8}" dt="2019-01-10T18:24:18.415" v="388"/>
        <pc:sldMkLst>
          <pc:docMk/>
          <pc:sldMk cId="689046" sldId="294"/>
        </pc:sldMkLst>
      </pc:sldChg>
      <pc:sldChg chg="del">
        <pc:chgData name="" userId="" providerId="" clId="Web-{8E102743-0361-4E3A-971E-AD10C1DB16F8}" dt="2019-01-10T18:24:18.415" v="387"/>
        <pc:sldMkLst>
          <pc:docMk/>
          <pc:sldMk cId="1318960347" sldId="295"/>
        </pc:sldMkLst>
      </pc:sldChg>
      <pc:sldChg chg="del">
        <pc:chgData name="" userId="" providerId="" clId="Web-{8E102743-0361-4E3A-971E-AD10C1DB16F8}" dt="2019-01-10T18:24:18.415" v="386"/>
        <pc:sldMkLst>
          <pc:docMk/>
          <pc:sldMk cId="4064775083" sldId="296"/>
        </pc:sldMkLst>
      </pc:sldChg>
      <pc:sldChg chg="del">
        <pc:chgData name="" userId="" providerId="" clId="Web-{8E102743-0361-4E3A-971E-AD10C1DB16F8}" dt="2019-01-10T18:24:18.415" v="384"/>
        <pc:sldMkLst>
          <pc:docMk/>
          <pc:sldMk cId="3257422384" sldId="297"/>
        </pc:sldMkLst>
      </pc:sldChg>
      <pc:sldChg chg="del">
        <pc:chgData name="" userId="" providerId="" clId="Web-{8E102743-0361-4E3A-971E-AD10C1DB16F8}" dt="2019-01-10T18:24:18.415" v="383"/>
        <pc:sldMkLst>
          <pc:docMk/>
          <pc:sldMk cId="2321856062" sldId="298"/>
        </pc:sldMkLst>
      </pc:sldChg>
      <pc:sldChg chg="del">
        <pc:chgData name="" userId="" providerId="" clId="Web-{8E102743-0361-4E3A-971E-AD10C1DB16F8}" dt="2019-01-10T18:24:18.415" v="382"/>
        <pc:sldMkLst>
          <pc:docMk/>
          <pc:sldMk cId="438497513" sldId="299"/>
        </pc:sldMkLst>
      </pc:sldChg>
      <pc:sldChg chg="modSp">
        <pc:chgData name="" userId="" providerId="" clId="Web-{8E102743-0361-4E3A-971E-AD10C1DB16F8}" dt="2019-01-10T18:17:29.997" v="49" actId="20577"/>
        <pc:sldMkLst>
          <pc:docMk/>
          <pc:sldMk cId="942437513" sldId="303"/>
        </pc:sldMkLst>
        <pc:spChg chg="mod">
          <ac:chgData name="" userId="" providerId="" clId="Web-{8E102743-0361-4E3A-971E-AD10C1DB16F8}" dt="2019-01-10T18:17:29.997" v="49" actId="20577"/>
          <ac:spMkLst>
            <pc:docMk/>
            <pc:sldMk cId="942437513" sldId="303"/>
            <ac:spMk id="2" creationId="{BDB1E94C-521E-4BFE-AE46-0181A77CE599}"/>
          </ac:spMkLst>
        </pc:spChg>
      </pc:sldChg>
      <pc:sldChg chg="modSp add replId">
        <pc:chgData name="" userId="" providerId="" clId="Web-{8E102743-0361-4E3A-971E-AD10C1DB16F8}" dt="2019-01-10T18:23:44.742" v="381" actId="14100"/>
        <pc:sldMkLst>
          <pc:docMk/>
          <pc:sldMk cId="3468577204" sldId="304"/>
        </pc:sldMkLst>
        <pc:spChg chg="mod">
          <ac:chgData name="" userId="" providerId="" clId="Web-{8E102743-0361-4E3A-971E-AD10C1DB16F8}" dt="2019-01-10T18:22:41.131" v="294" actId="20577"/>
          <ac:spMkLst>
            <pc:docMk/>
            <pc:sldMk cId="3468577204" sldId="304"/>
            <ac:spMk id="2" creationId="{BDB1E94C-521E-4BFE-AE46-0181A77CE599}"/>
          </ac:spMkLst>
        </pc:spChg>
        <pc:spChg chg="mod">
          <ac:chgData name="" userId="" providerId="" clId="Web-{8E102743-0361-4E3A-971E-AD10C1DB16F8}" dt="2019-01-10T18:23:44.742" v="381" actId="14100"/>
          <ac:spMkLst>
            <pc:docMk/>
            <pc:sldMk cId="3468577204" sldId="304"/>
            <ac:spMk id="3" creationId="{072C7A5F-E3ED-4685-A9F1-794B417A480C}"/>
          </ac:spMkLst>
        </pc:spChg>
      </pc:sldChg>
    </pc:docChg>
  </pc:docChgLst>
  <pc:docChgLst>
    <pc:chgData clId="Web-{91FCD5A4-A52B-4E10-8497-E6D8005443D2}"/>
    <pc:docChg chg="addSld delSld modSld">
      <pc:chgData name="" userId="" providerId="" clId="Web-{91FCD5A4-A52B-4E10-8497-E6D8005443D2}" dt="2019-01-26T18:10:46.984" v="527" actId="20577"/>
      <pc:docMkLst>
        <pc:docMk/>
      </pc:docMkLst>
      <pc:sldChg chg="modSp">
        <pc:chgData name="" userId="" providerId="" clId="Web-{91FCD5A4-A52B-4E10-8497-E6D8005443D2}" dt="2019-01-26T18:08:55.451" v="470" actId="20577"/>
        <pc:sldMkLst>
          <pc:docMk/>
          <pc:sldMk cId="3787401285" sldId="308"/>
        </pc:sldMkLst>
        <pc:spChg chg="mod">
          <ac:chgData name="" userId="" providerId="" clId="Web-{91FCD5A4-A52B-4E10-8497-E6D8005443D2}" dt="2019-01-26T18:08:55.451" v="470" actId="20577"/>
          <ac:spMkLst>
            <pc:docMk/>
            <pc:sldMk cId="3787401285" sldId="308"/>
            <ac:spMk id="3" creationId="{072C7A5F-E3ED-4685-A9F1-794B417A480C}"/>
          </ac:spMkLst>
        </pc:spChg>
      </pc:sldChg>
      <pc:sldChg chg="modSp add replId">
        <pc:chgData name="" userId="" providerId="" clId="Web-{91FCD5A4-A52B-4E10-8497-E6D8005443D2}" dt="2019-01-26T18:10:46.984" v="526" actId="20577"/>
        <pc:sldMkLst>
          <pc:docMk/>
          <pc:sldMk cId="205729868" sldId="309"/>
        </pc:sldMkLst>
        <pc:spChg chg="mod">
          <ac:chgData name="" userId="" providerId="" clId="Web-{91FCD5A4-A52B-4E10-8497-E6D8005443D2}" dt="2019-01-26T18:10:46.984" v="526" actId="20577"/>
          <ac:spMkLst>
            <pc:docMk/>
            <pc:sldMk cId="205729868" sldId="309"/>
            <ac:spMk id="3" creationId="{072C7A5F-E3ED-4685-A9F1-794B417A480C}"/>
          </ac:spMkLst>
        </pc:spChg>
      </pc:sldChg>
      <pc:sldChg chg="add del replId">
        <pc:chgData name="" userId="" providerId="" clId="Web-{91FCD5A4-A52B-4E10-8497-E6D8005443D2}" dt="2019-01-26T18:06:09.949" v="325"/>
        <pc:sldMkLst>
          <pc:docMk/>
          <pc:sldMk cId="2426535970" sldId="309"/>
        </pc:sldMkLst>
      </pc:sldChg>
    </pc:docChg>
  </pc:docChgLst>
  <pc:docChgLst>
    <pc:chgData clId="Web-{2A359B29-0BAD-4EF9-9FD7-ABD3F004ACB8}"/>
    <pc:docChg chg="modSld">
      <pc:chgData name="" userId="" providerId="" clId="Web-{2A359B29-0BAD-4EF9-9FD7-ABD3F004ACB8}" dt="2019-01-04T17:46:24.229" v="92"/>
      <pc:docMkLst>
        <pc:docMk/>
      </pc:docMkLst>
      <pc:sldChg chg="modNotes">
        <pc:chgData name="" userId="" providerId="" clId="Web-{2A359B29-0BAD-4EF9-9FD7-ABD3F004ACB8}" dt="2019-01-04T17:46:24.229" v="92"/>
        <pc:sldMkLst>
          <pc:docMk/>
          <pc:sldMk cId="787917642" sldId="280"/>
        </pc:sldMkLst>
      </pc:sldChg>
    </pc:docChg>
  </pc:docChgLst>
  <pc:docChgLst>
    <pc:chgData clId="Web-{89331467-CDF6-437D-8BE5-352C2D269938}"/>
    <pc:docChg chg="addSld delSld modSld sldOrd">
      <pc:chgData name="" userId="" providerId="" clId="Web-{89331467-CDF6-437D-8BE5-352C2D269938}" dt="2019-01-05T16:56:49.580" v="1957" actId="20577"/>
      <pc:docMkLst>
        <pc:docMk/>
      </pc:docMkLst>
      <pc:sldChg chg="addSp delSp modSp">
        <pc:chgData name="" userId="" providerId="" clId="Web-{89331467-CDF6-437D-8BE5-352C2D269938}" dt="2019-01-05T16:00:31.609" v="24" actId="1076"/>
        <pc:sldMkLst>
          <pc:docMk/>
          <pc:sldMk cId="0" sldId="256"/>
        </pc:sldMkLst>
        <pc:spChg chg="mod">
          <ac:chgData name="" userId="" providerId="" clId="Web-{89331467-CDF6-437D-8BE5-352C2D269938}" dt="2019-01-05T15:59:05.748" v="8" actId="20577"/>
          <ac:spMkLst>
            <pc:docMk/>
            <pc:sldMk cId="0" sldId="256"/>
            <ac:spMk id="2" creationId="{00000000-0000-0000-0000-000000000000}"/>
          </ac:spMkLst>
        </pc:spChg>
        <pc:picChg chg="add mod modCrop">
          <ac:chgData name="" userId="" providerId="" clId="Web-{89331467-CDF6-437D-8BE5-352C2D269938}" dt="2019-01-05T16:00:31.609" v="24" actId="1076"/>
          <ac:picMkLst>
            <pc:docMk/>
            <pc:sldMk cId="0" sldId="256"/>
            <ac:picMk id="3" creationId="{8757BE70-2C88-4422-AAC7-6B15C7A75792}"/>
          </ac:picMkLst>
        </pc:picChg>
        <pc:picChg chg="del">
          <ac:chgData name="" userId="" providerId="" clId="Web-{89331467-CDF6-437D-8BE5-352C2D269938}" dt="2019-01-05T15:59:17.951" v="17"/>
          <ac:picMkLst>
            <pc:docMk/>
            <pc:sldMk cId="0" sldId="256"/>
            <ac:picMk id="6" creationId="{097A0B44-719E-4AFC-88BD-61799220CED5}"/>
          </ac:picMkLst>
        </pc:picChg>
      </pc:sldChg>
      <pc:sldChg chg="modSp">
        <pc:chgData name="" userId="" providerId="" clId="Web-{89331467-CDF6-437D-8BE5-352C2D269938}" dt="2019-01-05T15:59:15.701" v="15" actId="20577"/>
        <pc:sldMkLst>
          <pc:docMk/>
          <pc:sldMk cId="0" sldId="258"/>
        </pc:sldMkLst>
        <pc:spChg chg="mod">
          <ac:chgData name="" userId="" providerId="" clId="Web-{89331467-CDF6-437D-8BE5-352C2D269938}" dt="2019-01-05T15:59:15.701" v="15" actId="20577"/>
          <ac:spMkLst>
            <pc:docMk/>
            <pc:sldMk cId="0" sldId="258"/>
            <ac:spMk id="3" creationId="{00000000-0000-0000-0000-000000000000}"/>
          </ac:spMkLst>
        </pc:spChg>
      </pc:sldChg>
      <pc:sldChg chg="addSp delSp modSp">
        <pc:chgData name="" userId="" providerId="" clId="Web-{89331467-CDF6-437D-8BE5-352C2D269938}" dt="2019-01-05T16:03:27.893" v="205" actId="20577"/>
        <pc:sldMkLst>
          <pc:docMk/>
          <pc:sldMk cId="3699880419" sldId="264"/>
        </pc:sldMkLst>
        <pc:spChg chg="mod">
          <ac:chgData name="" userId="" providerId="" clId="Web-{89331467-CDF6-437D-8BE5-352C2D269938}" dt="2019-01-05T16:01:13.594" v="34" actId="20577"/>
          <ac:spMkLst>
            <pc:docMk/>
            <pc:sldMk cId="3699880419" sldId="264"/>
            <ac:spMk id="2" creationId="{BDB1E94C-521E-4BFE-AE46-0181A77CE599}"/>
          </ac:spMkLst>
        </pc:spChg>
        <pc:spChg chg="mod">
          <ac:chgData name="" userId="" providerId="" clId="Web-{89331467-CDF6-437D-8BE5-352C2D269938}" dt="2019-01-05T16:03:27.893" v="205" actId="20577"/>
          <ac:spMkLst>
            <pc:docMk/>
            <pc:sldMk cId="3699880419" sldId="264"/>
            <ac:spMk id="3" creationId="{072C7A5F-E3ED-4685-A9F1-794B417A480C}"/>
          </ac:spMkLst>
        </pc:spChg>
        <pc:picChg chg="del">
          <ac:chgData name="" userId="" providerId="" clId="Web-{89331467-CDF6-437D-8BE5-352C2D269938}" dt="2019-01-05T16:00:38.515" v="26"/>
          <ac:picMkLst>
            <pc:docMk/>
            <pc:sldMk cId="3699880419" sldId="264"/>
            <ac:picMk id="4" creationId="{C8AC3234-03D8-499C-865F-4461671EB805}"/>
          </ac:picMkLst>
        </pc:picChg>
        <pc:picChg chg="add mod">
          <ac:chgData name="" userId="" providerId="" clId="Web-{89331467-CDF6-437D-8BE5-352C2D269938}" dt="2019-01-05T16:00:41.046" v="27" actId="1076"/>
          <ac:picMkLst>
            <pc:docMk/>
            <pc:sldMk cId="3699880419" sldId="264"/>
            <ac:picMk id="6" creationId="{4FBE89F1-EAC1-4F92-8A76-FEF37F9614D2}"/>
          </ac:picMkLst>
        </pc:picChg>
      </pc:sldChg>
      <pc:sldChg chg="modSp modNotes">
        <pc:chgData name="" userId="" providerId="" clId="Web-{89331467-CDF6-437D-8BE5-352C2D269938}" dt="2019-01-05T16:55:10.468" v="1942"/>
        <pc:sldMkLst>
          <pc:docMk/>
          <pc:sldMk cId="787917642" sldId="280"/>
        </pc:sldMkLst>
        <pc:spChg chg="mod">
          <ac:chgData name="" userId="" providerId="" clId="Web-{89331467-CDF6-437D-8BE5-352C2D269938}" dt="2019-01-05T16:30:04.861" v="1016" actId="20577"/>
          <ac:spMkLst>
            <pc:docMk/>
            <pc:sldMk cId="787917642" sldId="280"/>
            <ac:spMk id="2" creationId="{BDB1E94C-521E-4BFE-AE46-0181A77CE599}"/>
          </ac:spMkLst>
        </pc:spChg>
        <pc:spChg chg="mod">
          <ac:chgData name="" userId="" providerId="" clId="Web-{89331467-CDF6-437D-8BE5-352C2D269938}" dt="2019-01-05T16:17:49.285" v="587" actId="20577"/>
          <ac:spMkLst>
            <pc:docMk/>
            <pc:sldMk cId="787917642" sldId="280"/>
            <ac:spMk id="3" creationId="{072C7A5F-E3ED-4685-A9F1-794B417A480C}"/>
          </ac:spMkLst>
        </pc:spChg>
      </pc:sldChg>
      <pc:sldChg chg="del modNotes">
        <pc:chgData name="" userId="" providerId="" clId="Web-{89331467-CDF6-437D-8BE5-352C2D269938}" dt="2019-01-05T16:56:06.016" v="1951"/>
        <pc:sldMkLst>
          <pc:docMk/>
          <pc:sldMk cId="59019999" sldId="281"/>
        </pc:sldMkLst>
      </pc:sldChg>
      <pc:sldChg chg="modSp modNotes">
        <pc:chgData name="" userId="" providerId="" clId="Web-{89331467-CDF6-437D-8BE5-352C2D269938}" dt="2019-01-05T16:54:28.218" v="1927"/>
        <pc:sldMkLst>
          <pc:docMk/>
          <pc:sldMk cId="2619883902" sldId="282"/>
        </pc:sldMkLst>
        <pc:spChg chg="mod">
          <ac:chgData name="" userId="" providerId="" clId="Web-{89331467-CDF6-437D-8BE5-352C2D269938}" dt="2019-01-05T16:54:11.108" v="1925" actId="20577"/>
          <ac:spMkLst>
            <pc:docMk/>
            <pc:sldMk cId="2619883902" sldId="282"/>
            <ac:spMk id="2" creationId="{BDB1E94C-521E-4BFE-AE46-0181A77CE599}"/>
          </ac:spMkLst>
        </pc:spChg>
      </pc:sldChg>
      <pc:sldChg chg="modNotes">
        <pc:chgData name="" userId="" providerId="" clId="Web-{89331467-CDF6-437D-8BE5-352C2D269938}" dt="2019-01-05T16:55:57.204" v="1950"/>
        <pc:sldMkLst>
          <pc:docMk/>
          <pc:sldMk cId="3757662443" sldId="283"/>
        </pc:sldMkLst>
      </pc:sldChg>
      <pc:sldChg chg="modSp modNotes">
        <pc:chgData name="" userId="" providerId="" clId="Web-{89331467-CDF6-437D-8BE5-352C2D269938}" dt="2019-01-05T16:56:26.204" v="1955" actId="20577"/>
        <pc:sldMkLst>
          <pc:docMk/>
          <pc:sldMk cId="641523535" sldId="284"/>
        </pc:sldMkLst>
        <pc:spChg chg="mod">
          <ac:chgData name="" userId="" providerId="" clId="Web-{89331467-CDF6-437D-8BE5-352C2D269938}" dt="2019-01-05T16:56:26.204" v="1955" actId="20577"/>
          <ac:spMkLst>
            <pc:docMk/>
            <pc:sldMk cId="641523535" sldId="284"/>
            <ac:spMk id="2" creationId="{BDB1E94C-521E-4BFE-AE46-0181A77CE599}"/>
          </ac:spMkLst>
        </pc:spChg>
      </pc:sldChg>
      <pc:sldChg chg="modSp add replId">
        <pc:chgData name="" userId="" providerId="" clId="Web-{89331467-CDF6-437D-8BE5-352C2D269938}" dt="2019-01-05T16:06:23.740" v="321" actId="1076"/>
        <pc:sldMkLst>
          <pc:docMk/>
          <pc:sldMk cId="3908927908" sldId="285"/>
        </pc:sldMkLst>
        <pc:spChg chg="mod">
          <ac:chgData name="" userId="" providerId="" clId="Web-{89331467-CDF6-437D-8BE5-352C2D269938}" dt="2019-01-05T16:06:18.381" v="320" actId="1076"/>
          <ac:spMkLst>
            <pc:docMk/>
            <pc:sldMk cId="3908927908" sldId="285"/>
            <ac:spMk id="3" creationId="{072C7A5F-E3ED-4685-A9F1-794B417A480C}"/>
          </ac:spMkLst>
        </pc:spChg>
        <pc:picChg chg="mod">
          <ac:chgData name="" userId="" providerId="" clId="Web-{89331467-CDF6-437D-8BE5-352C2D269938}" dt="2019-01-05T16:06:23.740" v="321" actId="1076"/>
          <ac:picMkLst>
            <pc:docMk/>
            <pc:sldMk cId="3908927908" sldId="285"/>
            <ac:picMk id="6" creationId="{4FBE89F1-EAC1-4F92-8A76-FEF37F9614D2}"/>
          </ac:picMkLst>
        </pc:picChg>
      </pc:sldChg>
      <pc:sldChg chg="addSp delSp modSp add ord replId modNotes">
        <pc:chgData name="" userId="" providerId="" clId="Web-{89331467-CDF6-437D-8BE5-352C2D269938}" dt="2019-01-05T16:25:17.090" v="771" actId="20577"/>
        <pc:sldMkLst>
          <pc:docMk/>
          <pc:sldMk cId="152887721" sldId="286"/>
        </pc:sldMkLst>
        <pc:spChg chg="mod">
          <ac:chgData name="" userId="" providerId="" clId="Web-{89331467-CDF6-437D-8BE5-352C2D269938}" dt="2019-01-05T16:19:48.240" v="596" actId="20577"/>
          <ac:spMkLst>
            <pc:docMk/>
            <pc:sldMk cId="152887721" sldId="286"/>
            <ac:spMk id="2" creationId="{BDB1E94C-521E-4BFE-AE46-0181A77CE599}"/>
          </ac:spMkLst>
        </pc:spChg>
        <pc:spChg chg="mod">
          <ac:chgData name="" userId="" providerId="" clId="Web-{89331467-CDF6-437D-8BE5-352C2D269938}" dt="2019-01-05T16:25:17.090" v="771" actId="20577"/>
          <ac:spMkLst>
            <pc:docMk/>
            <pc:sldMk cId="152887721" sldId="286"/>
            <ac:spMk id="3" creationId="{072C7A5F-E3ED-4685-A9F1-794B417A480C}"/>
          </ac:spMkLst>
        </pc:spChg>
        <pc:picChg chg="add mod">
          <ac:chgData name="" userId="" providerId="" clId="Web-{89331467-CDF6-437D-8BE5-352C2D269938}" dt="2019-01-05T16:23:01.619" v="744" actId="1076"/>
          <ac:picMkLst>
            <pc:docMk/>
            <pc:sldMk cId="152887721" sldId="286"/>
            <ac:picMk id="4" creationId="{6E493AC2-4404-48BC-89AA-0FCED08D9C0C}"/>
          </ac:picMkLst>
        </pc:picChg>
        <pc:picChg chg="del">
          <ac:chgData name="" userId="" providerId="" clId="Web-{89331467-CDF6-437D-8BE5-352C2D269938}" dt="2019-01-05T16:22:42.368" v="739"/>
          <ac:picMkLst>
            <pc:docMk/>
            <pc:sldMk cId="152887721" sldId="286"/>
            <ac:picMk id="6" creationId="{4FBE89F1-EAC1-4F92-8A76-FEF37F9614D2}"/>
          </ac:picMkLst>
        </pc:picChg>
      </pc:sldChg>
      <pc:sldChg chg="modSp add ord replId modNotes">
        <pc:chgData name="" userId="" providerId="" clId="Web-{89331467-CDF6-437D-8BE5-352C2D269938}" dt="2019-01-05T16:55:28.016" v="1943"/>
        <pc:sldMkLst>
          <pc:docMk/>
          <pc:sldMk cId="2074903136" sldId="287"/>
        </pc:sldMkLst>
        <pc:spChg chg="mod">
          <ac:chgData name="" userId="" providerId="" clId="Web-{89331467-CDF6-437D-8BE5-352C2D269938}" dt="2019-01-05T16:27:08.061" v="800" actId="20577"/>
          <ac:spMkLst>
            <pc:docMk/>
            <pc:sldMk cId="2074903136" sldId="287"/>
            <ac:spMk id="2" creationId="{BDB1E94C-521E-4BFE-AE46-0181A77CE599}"/>
          </ac:spMkLst>
        </pc:spChg>
        <pc:spChg chg="mod">
          <ac:chgData name="" userId="" providerId="" clId="Web-{89331467-CDF6-437D-8BE5-352C2D269938}" dt="2019-01-05T16:29:55.721" v="1013" actId="20577"/>
          <ac:spMkLst>
            <pc:docMk/>
            <pc:sldMk cId="2074903136" sldId="287"/>
            <ac:spMk id="3" creationId="{072C7A5F-E3ED-4685-A9F1-794B417A480C}"/>
          </ac:spMkLst>
        </pc:spChg>
      </pc:sldChg>
      <pc:sldChg chg="modSp add ord replId modNotes">
        <pc:chgData name="" userId="" providerId="" clId="Web-{89331467-CDF6-437D-8BE5-352C2D269938}" dt="2019-01-05T16:55:34.360" v="1944"/>
        <pc:sldMkLst>
          <pc:docMk/>
          <pc:sldMk cId="143115606" sldId="288"/>
        </pc:sldMkLst>
        <pc:spChg chg="mod">
          <ac:chgData name="" userId="" providerId="" clId="Web-{89331467-CDF6-437D-8BE5-352C2D269938}" dt="2019-01-05T16:30:12.955" v="1019" actId="20577"/>
          <ac:spMkLst>
            <pc:docMk/>
            <pc:sldMk cId="143115606" sldId="288"/>
            <ac:spMk id="2" creationId="{BDB1E94C-521E-4BFE-AE46-0181A77CE599}"/>
          </ac:spMkLst>
        </pc:spChg>
        <pc:spChg chg="mod">
          <ac:chgData name="" userId="" providerId="" clId="Web-{89331467-CDF6-437D-8BE5-352C2D269938}" dt="2019-01-05T16:35:17.774" v="1276" actId="20577"/>
          <ac:spMkLst>
            <pc:docMk/>
            <pc:sldMk cId="143115606" sldId="288"/>
            <ac:spMk id="3" creationId="{072C7A5F-E3ED-4685-A9F1-794B417A480C}"/>
          </ac:spMkLst>
        </pc:spChg>
      </pc:sldChg>
      <pc:sldChg chg="modSp add replId modNotes">
        <pc:chgData name="" userId="" providerId="" clId="Web-{89331467-CDF6-437D-8BE5-352C2D269938}" dt="2019-01-05T16:55:37.969" v="1945"/>
        <pc:sldMkLst>
          <pc:docMk/>
          <pc:sldMk cId="1700498739" sldId="289"/>
        </pc:sldMkLst>
        <pc:spChg chg="mod">
          <ac:chgData name="" userId="" providerId="" clId="Web-{89331467-CDF6-437D-8BE5-352C2D269938}" dt="2019-01-05T16:38:04.292" v="1285" actId="20577"/>
          <ac:spMkLst>
            <pc:docMk/>
            <pc:sldMk cId="1700498739" sldId="289"/>
            <ac:spMk id="2" creationId="{BDB1E94C-521E-4BFE-AE46-0181A77CE599}"/>
          </ac:spMkLst>
        </pc:spChg>
        <pc:spChg chg="mod">
          <ac:chgData name="" userId="" providerId="" clId="Web-{89331467-CDF6-437D-8BE5-352C2D269938}" dt="2019-01-05T16:45:08.394" v="1761" actId="20577"/>
          <ac:spMkLst>
            <pc:docMk/>
            <pc:sldMk cId="1700498739" sldId="289"/>
            <ac:spMk id="3" creationId="{072C7A5F-E3ED-4685-A9F1-794B417A480C}"/>
          </ac:spMkLst>
        </pc:spChg>
      </pc:sldChg>
      <pc:sldChg chg="addSp delSp modSp add replId modNotes">
        <pc:chgData name="" userId="" providerId="" clId="Web-{89331467-CDF6-437D-8BE5-352C2D269938}" dt="2019-01-05T16:55:40.891" v="1946"/>
        <pc:sldMkLst>
          <pc:docMk/>
          <pc:sldMk cId="1075303855" sldId="290"/>
        </pc:sldMkLst>
        <pc:spChg chg="del">
          <ac:chgData name="" userId="" providerId="" clId="Web-{89331467-CDF6-437D-8BE5-352C2D269938}" dt="2019-01-05T16:45:21.035" v="1765"/>
          <ac:spMkLst>
            <pc:docMk/>
            <pc:sldMk cId="1075303855" sldId="290"/>
            <ac:spMk id="3" creationId="{072C7A5F-E3ED-4685-A9F1-794B417A480C}"/>
          </ac:spMkLst>
        </pc:spChg>
        <pc:spChg chg="add del mod">
          <ac:chgData name="" userId="" providerId="" clId="Web-{89331467-CDF6-437D-8BE5-352C2D269938}" dt="2019-01-05T16:46:34.224" v="1766"/>
          <ac:spMkLst>
            <pc:docMk/>
            <pc:sldMk cId="1075303855" sldId="290"/>
            <ac:spMk id="5" creationId="{146691FC-989A-48E3-8769-3AAB52A8F543}"/>
          </ac:spMkLst>
        </pc:spChg>
        <pc:picChg chg="add mod ord">
          <ac:chgData name="" userId="" providerId="" clId="Web-{89331467-CDF6-437D-8BE5-352C2D269938}" dt="2019-01-05T16:46:34.224" v="1766"/>
          <ac:picMkLst>
            <pc:docMk/>
            <pc:sldMk cId="1075303855" sldId="290"/>
            <ac:picMk id="6" creationId="{005E9B25-6CBF-41F9-B968-EA5E6A46A6E5}"/>
          </ac:picMkLst>
        </pc:picChg>
      </pc:sldChg>
      <pc:sldChg chg="modSp add ord replId modNotes">
        <pc:chgData name="" userId="" providerId="" clId="Web-{89331467-CDF6-437D-8BE5-352C2D269938}" dt="2019-01-05T16:56:49.580" v="1957" actId="20577"/>
        <pc:sldMkLst>
          <pc:docMk/>
          <pc:sldMk cId="331501092" sldId="291"/>
        </pc:sldMkLst>
        <pc:spChg chg="mod">
          <ac:chgData name="" userId="" providerId="" clId="Web-{89331467-CDF6-437D-8BE5-352C2D269938}" dt="2019-01-05T16:56:49.580" v="1957" actId="20577"/>
          <ac:spMkLst>
            <pc:docMk/>
            <pc:sldMk cId="331501092" sldId="291"/>
            <ac:spMk id="2" creationId="{BDB1E94C-521E-4BFE-AE46-0181A77CE599}"/>
          </ac:spMkLst>
        </pc:spChg>
        <pc:spChg chg="mod">
          <ac:chgData name="" userId="" providerId="" clId="Web-{89331467-CDF6-437D-8BE5-352C2D269938}" dt="2019-01-05T16:54:00.530" v="1923" actId="20577"/>
          <ac:spMkLst>
            <pc:docMk/>
            <pc:sldMk cId="331501092" sldId="291"/>
            <ac:spMk id="3" creationId="{072C7A5F-E3ED-4685-A9F1-794B417A48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B2AB-8592-4330-8A11-2B3A7A4A7057}" type="datetimeFigureOut">
              <a:rPr lang="es-ES"/>
              <a:t>30/01/2019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E1C87-AA88-4834-AED6-447429710558}" type="slidenum">
              <a:rPr lang="es-ES"/>
              <a:t>‹#›</a:t>
            </a:fld>
            <a:endParaRPr lang="es-ES"/>
          </a:p>
        </p:txBody>
      </p:sp>
    </p:spTree>
    <p:extLst>
      <p:ext uri="{BB962C8B-B14F-4D97-AF65-F5344CB8AC3E}">
        <p14:creationId xmlns:p14="http://schemas.microsoft.com/office/powerpoint/2010/main" val="228677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6</a:t>
            </a:fld>
            <a:endParaRPr lang="es-ES"/>
          </a:p>
        </p:txBody>
      </p:sp>
    </p:spTree>
    <p:extLst>
      <p:ext uri="{BB962C8B-B14F-4D97-AF65-F5344CB8AC3E}">
        <p14:creationId xmlns:p14="http://schemas.microsoft.com/office/powerpoint/2010/main" val="743039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7</a:t>
            </a:fld>
            <a:endParaRPr lang="es-ES"/>
          </a:p>
        </p:txBody>
      </p:sp>
    </p:spTree>
    <p:extLst>
      <p:ext uri="{BB962C8B-B14F-4D97-AF65-F5344CB8AC3E}">
        <p14:creationId xmlns:p14="http://schemas.microsoft.com/office/powerpoint/2010/main" val="128318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8</a:t>
            </a:fld>
            <a:endParaRPr lang="es-ES"/>
          </a:p>
        </p:txBody>
      </p:sp>
    </p:spTree>
    <p:extLst>
      <p:ext uri="{BB962C8B-B14F-4D97-AF65-F5344CB8AC3E}">
        <p14:creationId xmlns:p14="http://schemas.microsoft.com/office/powerpoint/2010/main" val="373201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9</a:t>
            </a:fld>
            <a:endParaRPr lang="es-ES"/>
          </a:p>
        </p:txBody>
      </p:sp>
    </p:spTree>
    <p:extLst>
      <p:ext uri="{BB962C8B-B14F-4D97-AF65-F5344CB8AC3E}">
        <p14:creationId xmlns:p14="http://schemas.microsoft.com/office/powerpoint/2010/main" val="3397592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s-ES">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10</a:t>
            </a:fld>
            <a:endParaRPr lang="es-ES"/>
          </a:p>
        </p:txBody>
      </p:sp>
    </p:spTree>
    <p:extLst>
      <p:ext uri="{BB962C8B-B14F-4D97-AF65-F5344CB8AC3E}">
        <p14:creationId xmlns:p14="http://schemas.microsoft.com/office/powerpoint/2010/main" val="2577166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11</a:t>
            </a:fld>
            <a:endParaRPr lang="es-ES"/>
          </a:p>
        </p:txBody>
      </p:sp>
    </p:spTree>
    <p:extLst>
      <p:ext uri="{BB962C8B-B14F-4D97-AF65-F5344CB8AC3E}">
        <p14:creationId xmlns:p14="http://schemas.microsoft.com/office/powerpoint/2010/main" val="1848563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12</a:t>
            </a:fld>
            <a:endParaRPr lang="es-ES"/>
          </a:p>
        </p:txBody>
      </p:sp>
    </p:spTree>
    <p:extLst>
      <p:ext uri="{BB962C8B-B14F-4D97-AF65-F5344CB8AC3E}">
        <p14:creationId xmlns:p14="http://schemas.microsoft.com/office/powerpoint/2010/main" val="229009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13</a:t>
            </a:fld>
            <a:endParaRPr lang="es-ES"/>
          </a:p>
        </p:txBody>
      </p:sp>
    </p:spTree>
    <p:extLst>
      <p:ext uri="{BB962C8B-B14F-4D97-AF65-F5344CB8AC3E}">
        <p14:creationId xmlns:p14="http://schemas.microsoft.com/office/powerpoint/2010/main" val="3577146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14</a:t>
            </a:fld>
            <a:endParaRPr lang="es-ES"/>
          </a:p>
        </p:txBody>
      </p:sp>
    </p:spTree>
    <p:extLst>
      <p:ext uri="{BB962C8B-B14F-4D97-AF65-F5344CB8AC3E}">
        <p14:creationId xmlns:p14="http://schemas.microsoft.com/office/powerpoint/2010/main" val="3469196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Redes privadas virtuales en AWS (VPC)</a:t>
            </a:r>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pic>
        <p:nvPicPr>
          <p:cNvPr id="3" name="Imagen 4" descr="Imagen que contiene material de construcción&#10;&#10;Descripción generada con confianza alta">
            <a:extLst>
              <a:ext uri="{FF2B5EF4-FFF2-40B4-BE49-F238E27FC236}">
                <a16:creationId xmlns:a16="http://schemas.microsoft.com/office/drawing/2014/main" id="{C897A237-C002-4156-B785-BDE74D05787C}"/>
              </a:ext>
            </a:extLst>
          </p:cNvPr>
          <p:cNvPicPr>
            <a:picLocks noChangeAspect="1"/>
          </p:cNvPicPr>
          <p:nvPr/>
        </p:nvPicPr>
        <p:blipFill>
          <a:blip r:embed="rId3"/>
          <a:stretch>
            <a:fillRect/>
          </a:stretch>
        </p:blipFill>
        <p:spPr>
          <a:xfrm>
            <a:off x="3345083" y="550739"/>
            <a:ext cx="2241632" cy="1551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a:xfrm>
            <a:off x="628650" y="365129"/>
            <a:ext cx="8397530" cy="510088"/>
          </a:xfrm>
        </p:spPr>
        <p:txBody>
          <a:bodyPr/>
          <a:lstStyle/>
          <a:p>
            <a:r>
              <a:rPr lang="es-ES" dirty="0">
                <a:cs typeface="Calibri Light"/>
              </a:rPr>
              <a:t>¿Cuál es la mejor manera de aprender sobre AWS </a:t>
            </a:r>
            <a:br>
              <a:rPr lang="es-ES" dirty="0">
                <a:cs typeface="Calibri Light"/>
              </a:rPr>
            </a:br>
            <a:r>
              <a:rPr lang="es-ES" dirty="0">
                <a:cs typeface="Calibri Light"/>
              </a:rPr>
              <a:t>VPC?</a:t>
            </a:r>
            <a:endParaRPr lang="es-ES" dirty="0"/>
          </a:p>
        </p:txBody>
      </p:sp>
      <p:sp>
        <p:nvSpPr>
          <p:cNvPr id="4" name="Marcador de contenido 3">
            <a:extLst>
              <a:ext uri="{FF2B5EF4-FFF2-40B4-BE49-F238E27FC236}">
                <a16:creationId xmlns:a16="http://schemas.microsoft.com/office/drawing/2014/main" id="{83909EFF-B933-4272-938E-63AD61051AC5}"/>
              </a:ext>
            </a:extLst>
          </p:cNvPr>
          <p:cNvSpPr>
            <a:spLocks noGrp="1"/>
          </p:cNvSpPr>
          <p:nvPr>
            <p:ph idx="1"/>
          </p:nvPr>
        </p:nvSpPr>
        <p:spPr>
          <a:xfrm>
            <a:off x="440002" y="1396208"/>
            <a:ext cx="8021056" cy="1895513"/>
          </a:xfrm>
        </p:spPr>
        <p:txBody>
          <a:bodyPr>
            <a:noAutofit/>
          </a:bodyPr>
          <a:lstStyle/>
          <a:p>
            <a:pPr marL="0" indent="0">
              <a:buNone/>
            </a:pPr>
            <a:r>
              <a:rPr lang="es-ES" i="1" dirty="0">
                <a:cs typeface="Calibri"/>
              </a:rPr>
              <a:t>"</a:t>
            </a:r>
            <a:r>
              <a:rPr lang="es-ES" i="1" dirty="0" err="1">
                <a:cs typeface="Calibri"/>
              </a:rPr>
              <a:t>For</a:t>
            </a:r>
            <a:r>
              <a:rPr lang="es-ES" i="1" dirty="0"/>
              <a:t> </a:t>
            </a:r>
            <a:r>
              <a:rPr lang="es-ES" i="1" dirty="0" err="1"/>
              <a:t>the</a:t>
            </a:r>
            <a:r>
              <a:rPr lang="es-ES" i="1" dirty="0"/>
              <a:t> </a:t>
            </a:r>
            <a:r>
              <a:rPr lang="es-ES" i="1" dirty="0" err="1"/>
              <a:t>things</a:t>
            </a:r>
            <a:r>
              <a:rPr lang="es-ES" i="1" dirty="0"/>
              <a:t> </a:t>
            </a:r>
            <a:r>
              <a:rPr lang="es-ES" i="1" dirty="0" err="1"/>
              <a:t>we</a:t>
            </a:r>
            <a:r>
              <a:rPr lang="es-ES" i="1" dirty="0"/>
              <a:t> </a:t>
            </a:r>
            <a:r>
              <a:rPr lang="es-ES" i="1" dirty="0" err="1"/>
              <a:t>have</a:t>
            </a:r>
            <a:r>
              <a:rPr lang="es-ES" i="1" dirty="0"/>
              <a:t> </a:t>
            </a:r>
            <a:r>
              <a:rPr lang="es-ES" i="1" dirty="0" err="1"/>
              <a:t>to</a:t>
            </a:r>
            <a:r>
              <a:rPr lang="es-ES" i="1" dirty="0"/>
              <a:t> </a:t>
            </a:r>
            <a:r>
              <a:rPr lang="es-ES" i="1" dirty="0" err="1"/>
              <a:t>learn</a:t>
            </a:r>
            <a:r>
              <a:rPr lang="es-ES" i="1" dirty="0"/>
              <a:t> </a:t>
            </a:r>
            <a:r>
              <a:rPr lang="es-ES" i="1" dirty="0" err="1"/>
              <a:t>before</a:t>
            </a:r>
            <a:r>
              <a:rPr lang="es-ES" i="1" dirty="0"/>
              <a:t> </a:t>
            </a:r>
            <a:r>
              <a:rPr lang="es-ES" i="1" dirty="0" err="1"/>
              <a:t>we</a:t>
            </a:r>
            <a:r>
              <a:rPr lang="es-ES" i="1" dirty="0"/>
              <a:t> can do </a:t>
            </a:r>
            <a:r>
              <a:rPr lang="es-ES" i="1" dirty="0" err="1"/>
              <a:t>them</a:t>
            </a:r>
            <a:r>
              <a:rPr lang="es-ES" i="1" dirty="0"/>
              <a:t>, </a:t>
            </a:r>
            <a:r>
              <a:rPr lang="es-ES" i="1" dirty="0" err="1"/>
              <a:t>we</a:t>
            </a:r>
            <a:r>
              <a:rPr lang="es-ES" i="1" dirty="0"/>
              <a:t> </a:t>
            </a:r>
            <a:r>
              <a:rPr lang="es-ES" i="1" dirty="0" err="1"/>
              <a:t>learn</a:t>
            </a:r>
            <a:r>
              <a:rPr lang="es-ES" i="1" dirty="0"/>
              <a:t> </a:t>
            </a:r>
            <a:r>
              <a:rPr lang="es-ES" i="1" dirty="0" err="1"/>
              <a:t>by</a:t>
            </a:r>
            <a:r>
              <a:rPr lang="es-ES" i="1" dirty="0"/>
              <a:t> </a:t>
            </a:r>
            <a:r>
              <a:rPr lang="es-ES" i="1" dirty="0" err="1"/>
              <a:t>doing</a:t>
            </a:r>
            <a:r>
              <a:rPr lang="es-ES" i="1" dirty="0"/>
              <a:t> </a:t>
            </a:r>
            <a:r>
              <a:rPr lang="es-ES" i="1" dirty="0" err="1"/>
              <a:t>them</a:t>
            </a:r>
            <a:r>
              <a:rPr lang="es-ES" i="1" dirty="0"/>
              <a:t>"</a:t>
            </a:r>
          </a:p>
          <a:p>
            <a:pPr marL="0" indent="0">
              <a:buNone/>
            </a:pPr>
            <a:endParaRPr lang="es-ES" i="1" dirty="0">
              <a:cs typeface="Calibri"/>
            </a:endParaRPr>
          </a:p>
          <a:p>
            <a:pPr marL="0" indent="0">
              <a:buNone/>
            </a:pPr>
            <a:r>
              <a:rPr lang="es-ES" sz="2000" i="1" dirty="0">
                <a:cs typeface="Calibri"/>
              </a:rPr>
              <a:t>Aristóteles</a:t>
            </a:r>
          </a:p>
        </p:txBody>
      </p:sp>
    </p:spTree>
    <p:extLst>
      <p:ext uri="{BB962C8B-B14F-4D97-AF65-F5344CB8AC3E}">
        <p14:creationId xmlns:p14="http://schemas.microsoft.com/office/powerpoint/2010/main" val="261988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Lab</a:t>
            </a:r>
            <a:r>
              <a:rPr lang="es-ES" dirty="0">
                <a:cs typeface="Calibri Light"/>
              </a:rPr>
              <a:t>  - AWS VPC</a:t>
            </a:r>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a:t>
            </a:r>
            <a:endParaRPr lang="es-ES" dirty="0"/>
          </a:p>
          <a:p>
            <a:pPr lvl="1">
              <a:lnSpc>
                <a:spcPct val="150000"/>
              </a:lnSpc>
            </a:pPr>
            <a:r>
              <a:rPr lang="es-ES" sz="1800" dirty="0"/>
              <a:t>Cómo crear una VPC</a:t>
            </a:r>
            <a:endParaRPr lang="es-ES" sz="1800" dirty="0">
              <a:cs typeface="Calibri"/>
            </a:endParaRPr>
          </a:p>
          <a:p>
            <a:pPr lvl="1">
              <a:lnSpc>
                <a:spcPct val="150000"/>
              </a:lnSpc>
            </a:pPr>
            <a:r>
              <a:rPr lang="es-ES" sz="1800" dirty="0">
                <a:cs typeface="Calibri"/>
              </a:rPr>
              <a:t>Cómo crear </a:t>
            </a:r>
            <a:r>
              <a:rPr lang="es-ES" sz="1800" dirty="0" err="1">
                <a:cs typeface="Calibri"/>
              </a:rPr>
              <a:t>crear</a:t>
            </a:r>
            <a:r>
              <a:rPr lang="es-ES" sz="1800" dirty="0">
                <a:cs typeface="Calibri"/>
              </a:rPr>
              <a:t> </a:t>
            </a:r>
            <a:r>
              <a:rPr lang="es-ES" sz="1800" dirty="0" err="1">
                <a:cs typeface="Calibri"/>
              </a:rPr>
              <a:t>subnets</a:t>
            </a:r>
          </a:p>
          <a:p>
            <a:pPr lvl="1">
              <a:lnSpc>
                <a:spcPct val="150000"/>
              </a:lnSpc>
            </a:pPr>
            <a:r>
              <a:rPr lang="es-ES" sz="1800" dirty="0">
                <a:cs typeface="Calibri"/>
              </a:rPr>
              <a:t>Cómo crear </a:t>
            </a:r>
            <a:r>
              <a:rPr lang="es-ES" sz="1800" dirty="0" err="1">
                <a:cs typeface="Calibri"/>
              </a:rPr>
              <a:t>intenet</a:t>
            </a:r>
            <a:r>
              <a:rPr lang="es-ES" sz="1800" dirty="0">
                <a:cs typeface="Calibri"/>
              </a:rPr>
              <a:t> </a:t>
            </a:r>
            <a:r>
              <a:rPr lang="es-ES" sz="1800" dirty="0" err="1">
                <a:cs typeface="Calibri"/>
              </a:rPr>
              <a:t>gateways</a:t>
            </a:r>
            <a:endParaRPr lang="es-ES" dirty="0" err="1">
              <a:cs typeface="Calibri"/>
            </a:endParaRPr>
          </a:p>
          <a:p>
            <a:pPr lvl="1">
              <a:lnSpc>
                <a:spcPct val="150000"/>
              </a:lnSpc>
            </a:pPr>
            <a:r>
              <a:rPr lang="es-ES" sz="1800" dirty="0">
                <a:cs typeface="Calibri"/>
              </a:rPr>
              <a:t>Cómo crear y configurar tablas de rutas</a:t>
            </a:r>
          </a:p>
          <a:p>
            <a:pPr lvl="1">
              <a:lnSpc>
                <a:spcPct val="150000"/>
              </a:lnSpc>
            </a:pPr>
            <a:r>
              <a:rPr lang="es-ES" sz="1800">
                <a:cs typeface="Calibri"/>
              </a:rPr>
              <a:t>Cómo desplegar instancias en la VPC creada</a:t>
            </a:r>
            <a:endParaRPr lang="es-ES" sz="1800"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641523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Consejos  - VPC</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Ser restrictivo con los </a:t>
            </a:r>
            <a:r>
              <a:rPr lang="es-ES" sz="1800" dirty="0" err="1"/>
              <a:t>security</a:t>
            </a:r>
            <a:r>
              <a:rPr lang="es-ES" sz="1800" dirty="0"/>
              <a:t> </a:t>
            </a:r>
            <a:r>
              <a:rPr lang="es-ES" sz="1800" dirty="0" err="1"/>
              <a:t>groups</a:t>
            </a:r>
            <a:endParaRPr lang="es-ES" sz="1800" dirty="0"/>
          </a:p>
          <a:p>
            <a:pPr lvl="1">
              <a:lnSpc>
                <a:spcPct val="150000"/>
              </a:lnSpc>
            </a:pPr>
            <a:r>
              <a:rPr lang="es-ES" sz="1800" dirty="0"/>
              <a:t>Si queremos escalar necesitamos definir </a:t>
            </a:r>
            <a:r>
              <a:rPr lang="es-ES" sz="1800" dirty="0" err="1"/>
              <a:t>VPCs</a:t>
            </a:r>
            <a:r>
              <a:rPr lang="es-ES" sz="1800" dirty="0"/>
              <a:t> customizadas</a:t>
            </a:r>
          </a:p>
          <a:p>
            <a:pPr lvl="1">
              <a:lnSpc>
                <a:spcPct val="150000"/>
              </a:lnSpc>
            </a:pPr>
            <a:r>
              <a:rPr lang="es-ES" sz="1800" dirty="0"/>
              <a:t>Utilizar IPV6 si es necesario</a:t>
            </a:r>
            <a:endParaRPr lang="es-ES" dirty="0">
              <a:cs typeface="Calibri"/>
            </a:endParaRPr>
          </a:p>
        </p:txBody>
      </p:sp>
    </p:spTree>
    <p:extLst>
      <p:ext uri="{BB962C8B-B14F-4D97-AF65-F5344CB8AC3E}">
        <p14:creationId xmlns:p14="http://schemas.microsoft.com/office/powerpoint/2010/main" val="374419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Importante  - VPC</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Cada VPC está en una región y cada </a:t>
            </a:r>
            <a:r>
              <a:rPr lang="es-ES" sz="1800" dirty="0" err="1"/>
              <a:t>subnet</a:t>
            </a:r>
            <a:r>
              <a:rPr lang="es-ES" sz="1800" dirty="0"/>
              <a:t> en una AZ</a:t>
            </a:r>
          </a:p>
          <a:p>
            <a:pPr lvl="1">
              <a:lnSpc>
                <a:spcPct val="150000"/>
              </a:lnSpc>
            </a:pPr>
            <a:r>
              <a:rPr lang="es-ES" sz="1800" dirty="0"/>
              <a:t>Cada </a:t>
            </a:r>
            <a:r>
              <a:rPr lang="es-ES" sz="1800" dirty="0" err="1"/>
              <a:t>security</a:t>
            </a:r>
            <a:r>
              <a:rPr lang="es-ES" sz="1800" dirty="0"/>
              <a:t> </a:t>
            </a:r>
            <a:r>
              <a:rPr lang="es-ES" sz="1800" dirty="0" err="1"/>
              <a:t>group</a:t>
            </a:r>
            <a:r>
              <a:rPr lang="es-ES" sz="1800" dirty="0"/>
              <a:t> está asociado a un VPC</a:t>
            </a:r>
          </a:p>
          <a:p>
            <a:pPr lvl="1">
              <a:lnSpc>
                <a:spcPct val="150000"/>
              </a:lnSpc>
            </a:pPr>
            <a:r>
              <a:rPr lang="es-ES" sz="1800" dirty="0"/>
              <a:t>Hay que tener cuidado al escoger nuestro bloque CIDR</a:t>
            </a:r>
          </a:p>
          <a:p>
            <a:pPr lvl="1">
              <a:lnSpc>
                <a:spcPct val="150000"/>
              </a:lnSpc>
            </a:pPr>
            <a:r>
              <a:rPr lang="es-ES" sz="1800" dirty="0"/>
              <a:t>Cuidado con los gastos si decidimos interconectar </a:t>
            </a:r>
            <a:r>
              <a:rPr lang="es-ES" sz="1800" dirty="0" err="1"/>
              <a:t>VPCs</a:t>
            </a:r>
            <a:endParaRPr lang="es-ES" sz="1800" dirty="0"/>
          </a:p>
          <a:p>
            <a:pPr lvl="1">
              <a:lnSpc>
                <a:spcPct val="150000"/>
              </a:lnSpc>
            </a:pPr>
            <a:r>
              <a:rPr lang="es-ES" sz="1800"/>
              <a:t>Si </a:t>
            </a:r>
            <a:r>
              <a:rPr lang="es-ES" sz="1800" dirty="0"/>
              <a:t>borramos la VPC por defecto podemos crear una nueva con el CLI de AWS</a:t>
            </a:r>
            <a:endParaRPr lang="es-ES" dirty="0">
              <a:cs typeface="Calibri"/>
            </a:endParaRPr>
          </a:p>
        </p:txBody>
      </p:sp>
    </p:spTree>
    <p:extLst>
      <p:ext uri="{BB962C8B-B14F-4D97-AF65-F5344CB8AC3E}">
        <p14:creationId xmlns:p14="http://schemas.microsoft.com/office/powerpoint/2010/main" val="230180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Resumen</a:t>
            </a:r>
            <a:endParaRPr lang="es-ES" dirty="0"/>
          </a:p>
        </p:txBody>
      </p:sp>
      <p:sp>
        <p:nvSpPr>
          <p:cNvPr id="3" name="Marcador de contenido 2">
            <a:extLst>
              <a:ext uri="{FF2B5EF4-FFF2-40B4-BE49-F238E27FC236}">
                <a16:creationId xmlns:a16="http://schemas.microsoft.com/office/drawing/2014/main" id="{FB21D40C-B884-4F4D-9C06-E69D28A99F0D}"/>
              </a:ext>
            </a:extLst>
          </p:cNvPr>
          <p:cNvSpPr txBox="1">
            <a:spLocks/>
          </p:cNvSpPr>
          <p:nvPr/>
        </p:nvSpPr>
        <p:spPr>
          <a:xfrm>
            <a:off x="552132" y="1210202"/>
            <a:ext cx="7976715" cy="505884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 en este módulo?</a:t>
            </a:r>
            <a:endParaRPr lang="es-ES" dirty="0"/>
          </a:p>
          <a:p>
            <a:pPr lvl="1">
              <a:lnSpc>
                <a:spcPct val="150000"/>
              </a:lnSpc>
            </a:pPr>
            <a:r>
              <a:rPr lang="es-ES" dirty="0">
                <a:cs typeface="Calibri"/>
              </a:rPr>
              <a:t>Conocer qué es AWS VPC</a:t>
            </a:r>
          </a:p>
          <a:p>
            <a:pPr lvl="1">
              <a:lnSpc>
                <a:spcPct val="150000"/>
              </a:lnSpc>
            </a:pPr>
            <a:r>
              <a:rPr lang="es-ES" dirty="0">
                <a:cs typeface="Calibri"/>
              </a:rPr>
              <a:t>Conocer qué podemos hacer con AWS VPC</a:t>
            </a:r>
            <a:endParaRPr lang="es-ES" dirty="0"/>
          </a:p>
          <a:p>
            <a:pPr lvl="1">
              <a:lnSpc>
                <a:spcPct val="150000"/>
              </a:lnSpc>
            </a:pPr>
            <a:r>
              <a:rPr lang="es-ES" dirty="0">
                <a:cs typeface="Calibri"/>
              </a:rPr>
              <a:t>Conocer las diferencias entre la VPC por defecto y una VPC customizada</a:t>
            </a:r>
          </a:p>
          <a:p>
            <a:pPr lvl="1">
              <a:lnSpc>
                <a:spcPct val="150000"/>
              </a:lnSpc>
            </a:pPr>
            <a:r>
              <a:rPr lang="es-ES" dirty="0">
                <a:cs typeface="Calibri"/>
              </a:rPr>
              <a:t>Entender la interconexión de </a:t>
            </a:r>
            <a:r>
              <a:rPr lang="es-ES" dirty="0" err="1">
                <a:cs typeface="Calibri"/>
              </a:rPr>
              <a:t>VPCs</a:t>
            </a:r>
          </a:p>
          <a:p>
            <a:pPr lvl="1">
              <a:lnSpc>
                <a:spcPct val="150000"/>
              </a:lnSpc>
            </a:pPr>
            <a:r>
              <a:rPr lang="es-ES" dirty="0">
                <a:cs typeface="Calibri"/>
              </a:rPr>
              <a:t>Aprender a usar el servicio de AWS VPC de AWS</a:t>
            </a:r>
          </a:p>
          <a:p>
            <a:pPr marL="0" indent="0">
              <a:buNone/>
            </a:pPr>
            <a:endParaRPr lang="es-ES" dirty="0">
              <a:cs typeface="Calibri"/>
            </a:endParaRPr>
          </a:p>
        </p:txBody>
      </p:sp>
    </p:spTree>
    <p:extLst>
      <p:ext uri="{BB962C8B-B14F-4D97-AF65-F5344CB8AC3E}">
        <p14:creationId xmlns:p14="http://schemas.microsoft.com/office/powerpoint/2010/main" val="3757662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t>¿Qué es AWS VPC?</a:t>
            </a:r>
            <a:endParaRPr lang="es-ES" dirty="0">
              <a:cs typeface="Calibri"/>
            </a:endParaRPr>
          </a:p>
          <a:p>
            <a:r>
              <a:rPr lang="es-ES" dirty="0">
                <a:cs typeface="Calibri"/>
              </a:rPr>
              <a:t>¿Qué podemos hacer con AWS VPC?</a:t>
            </a:r>
          </a:p>
          <a:p>
            <a:r>
              <a:rPr lang="es-ES" dirty="0">
                <a:cs typeface="Calibri"/>
              </a:rPr>
              <a:t>Diferencias entre VPC por defecto y VPC </a:t>
            </a:r>
            <a:r>
              <a:rPr lang="es-ES" dirty="0" err="1">
                <a:cs typeface="Calibri"/>
              </a:rPr>
              <a:t>costumizada</a:t>
            </a:r>
          </a:p>
          <a:p>
            <a:r>
              <a:rPr lang="es-ES" dirty="0">
                <a:cs typeface="Calibri"/>
              </a:rPr>
              <a:t>Interconexión de VPC</a:t>
            </a:r>
          </a:p>
          <a:p>
            <a:r>
              <a:rPr lang="es-ES" dirty="0" err="1">
                <a:cs typeface="Calibri"/>
              </a:rPr>
              <a:t>Lab</a:t>
            </a:r>
            <a:r>
              <a:rPr lang="es-ES" dirty="0">
                <a:cs typeface="Calibri"/>
              </a:rPr>
              <a:t> - AWS VPC</a:t>
            </a:r>
          </a:p>
          <a:p>
            <a:endParaRPr lang="es-ES" dirty="0">
              <a:cs typeface="Calibri"/>
            </a:endParaRPr>
          </a:p>
          <a:p>
            <a:endParaRPr lang="es-ES" dirty="0">
              <a:cs typeface="Calibri"/>
            </a:endParaRPr>
          </a:p>
          <a:p>
            <a:pPr lvl="1"/>
            <a:endParaRPr lang="es-ES" dirty="0">
              <a:cs typeface="Calibri"/>
            </a:endParaRPr>
          </a:p>
          <a:p>
            <a:endParaRPr lang="es-E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VPC?</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23437" y="1736270"/>
            <a:ext cx="5786364" cy="4334145"/>
          </a:xfrm>
        </p:spPr>
        <p:txBody>
          <a:bodyPr>
            <a:normAutofit fontScale="77500" lnSpcReduction="20000"/>
          </a:bodyPr>
          <a:lstStyle/>
          <a:p>
            <a:r>
              <a:rPr lang="es-ES" dirty="0">
                <a:cs typeface="Calibri"/>
              </a:rPr>
              <a:t>AWS VPC nos permite provisionar una sección lógica aislada de AWS donde podemos desplegar recursos de AWS en la red virtual que definamos</a:t>
            </a:r>
          </a:p>
          <a:p>
            <a:endParaRPr lang="es-ES" dirty="0">
              <a:cs typeface="Calibri"/>
            </a:endParaRPr>
          </a:p>
          <a:p>
            <a:r>
              <a:rPr lang="es-ES" dirty="0">
                <a:cs typeface="Calibri"/>
              </a:rPr>
              <a:t>Nos da control completo sobre nuestra entorno de red virtual, pudiendo seleccionar nuestro rango de </a:t>
            </a:r>
            <a:r>
              <a:rPr lang="es-ES" dirty="0" err="1">
                <a:cs typeface="Calibri"/>
              </a:rPr>
              <a:t>IPs</a:t>
            </a:r>
            <a:r>
              <a:rPr lang="es-ES" dirty="0">
                <a:cs typeface="Calibri"/>
              </a:rPr>
              <a:t>, crear las </a:t>
            </a:r>
            <a:r>
              <a:rPr lang="es-ES" dirty="0" err="1">
                <a:cs typeface="Calibri"/>
              </a:rPr>
              <a:t>subnets</a:t>
            </a:r>
            <a:r>
              <a:rPr lang="es-ES" dirty="0">
                <a:cs typeface="Calibri"/>
              </a:rPr>
              <a:t> y configurar la tabla de rutas y los </a:t>
            </a:r>
            <a:r>
              <a:rPr lang="es-ES" dirty="0" err="1">
                <a:cs typeface="Calibri"/>
              </a:rPr>
              <a:t>gateways</a:t>
            </a:r>
            <a:r>
              <a:rPr lang="es-ES" dirty="0">
                <a:cs typeface="Calibri"/>
              </a:rPr>
              <a:t> de nuestra red</a:t>
            </a:r>
          </a:p>
          <a:p>
            <a:endParaRPr lang="es-ES" dirty="0">
              <a:cs typeface="Calibri"/>
            </a:endParaRPr>
          </a:p>
          <a:p>
            <a:r>
              <a:rPr lang="es-ES" dirty="0">
                <a:cs typeface="Calibri"/>
              </a:rPr>
              <a:t>Nos permite crear redes privadas virtuales (VPN) para conectar nuestros </a:t>
            </a:r>
            <a:r>
              <a:rPr lang="es-ES" err="1">
                <a:cs typeface="Calibri"/>
              </a:rPr>
              <a:t>datacenters</a:t>
            </a:r>
            <a:r>
              <a:rPr lang="es-ES" dirty="0">
                <a:cs typeface="Calibri"/>
              </a:rPr>
              <a:t> con la VPC y con ello integrar los recursos de nuestra </a:t>
            </a:r>
            <a:r>
              <a:rPr lang="es-ES">
                <a:cs typeface="Calibri"/>
              </a:rPr>
              <a:t>infraestructura con los de AWS</a:t>
            </a:r>
            <a:endParaRPr lang="es-ES" dirty="0">
              <a:cs typeface="Calibri"/>
            </a:endParaRPr>
          </a:p>
          <a:p>
            <a:endParaRPr lang="es-ES" dirty="0">
              <a:cs typeface="Calibri"/>
            </a:endParaRPr>
          </a:p>
          <a:p>
            <a:endParaRPr lang="es-ES" dirty="0">
              <a:cs typeface="Calibri"/>
            </a:endParaRPr>
          </a:p>
        </p:txBody>
      </p:sp>
      <p:pic>
        <p:nvPicPr>
          <p:cNvPr id="6" name="Imagen 4" descr="Imagen que contiene material de construcción&#10;&#10;Descripción generada con confianza alta">
            <a:extLst>
              <a:ext uri="{FF2B5EF4-FFF2-40B4-BE49-F238E27FC236}">
                <a16:creationId xmlns:a16="http://schemas.microsoft.com/office/drawing/2014/main" id="{A94D6FDD-5959-41B5-B5BB-D69B2F02D22B}"/>
              </a:ext>
            </a:extLst>
          </p:cNvPr>
          <p:cNvPicPr>
            <a:picLocks noChangeAspect="1"/>
          </p:cNvPicPr>
          <p:nvPr/>
        </p:nvPicPr>
        <p:blipFill>
          <a:blip r:embed="rId2"/>
          <a:stretch>
            <a:fillRect/>
          </a:stretch>
        </p:blipFill>
        <p:spPr>
          <a:xfrm>
            <a:off x="6382216" y="3130146"/>
            <a:ext cx="2241632" cy="1551054"/>
          </a:xfrm>
          <a:prstGeom prst="rect">
            <a:avLst/>
          </a:prstGeom>
        </p:spPr>
      </p:pic>
    </p:spTree>
    <p:extLst>
      <p:ext uri="{BB962C8B-B14F-4D97-AF65-F5344CB8AC3E}">
        <p14:creationId xmlns:p14="http://schemas.microsoft.com/office/powerpoint/2010/main" val="2605430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VPC?</a:t>
            </a:r>
            <a:endParaRPr lang="es-ES" dirty="0"/>
          </a:p>
        </p:txBody>
      </p:sp>
      <p:pic>
        <p:nvPicPr>
          <p:cNvPr id="14" name="Imagen 14" descr="Imagen que contiene captura de pantalla&#10;&#10;Descripción generada con confianza alta">
            <a:extLst>
              <a:ext uri="{FF2B5EF4-FFF2-40B4-BE49-F238E27FC236}">
                <a16:creationId xmlns:a16="http://schemas.microsoft.com/office/drawing/2014/main" id="{35A48779-CBFD-4100-ACD6-AA5A5B59B48D}"/>
              </a:ext>
            </a:extLst>
          </p:cNvPr>
          <p:cNvPicPr>
            <a:picLocks noGrp="1" noChangeAspect="1"/>
          </p:cNvPicPr>
          <p:nvPr>
            <p:ph idx="1"/>
          </p:nvPr>
        </p:nvPicPr>
        <p:blipFill>
          <a:blip r:embed="rId2"/>
          <a:stretch>
            <a:fillRect/>
          </a:stretch>
        </p:blipFill>
        <p:spPr>
          <a:xfrm>
            <a:off x="628650" y="1615205"/>
            <a:ext cx="8254096" cy="3965460"/>
          </a:xfrm>
          <a:prstGeom prst="rect">
            <a:avLst/>
          </a:prstGeom>
        </p:spPr>
      </p:pic>
    </p:spTree>
    <p:extLst>
      <p:ext uri="{BB962C8B-B14F-4D97-AF65-F5344CB8AC3E}">
        <p14:creationId xmlns:p14="http://schemas.microsoft.com/office/powerpoint/2010/main" val="2418969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VPC?</a:t>
            </a:r>
            <a:endParaRPr lang="es-ES" dirty="0"/>
          </a:p>
        </p:txBody>
      </p:sp>
      <p:pic>
        <p:nvPicPr>
          <p:cNvPr id="7" name="Imagen 7" descr="Imagen que contiene texto, mapa&#10;&#10;Descripción generada con confianza muy alta">
            <a:extLst>
              <a:ext uri="{FF2B5EF4-FFF2-40B4-BE49-F238E27FC236}">
                <a16:creationId xmlns:a16="http://schemas.microsoft.com/office/drawing/2014/main" id="{4DE3F699-5406-496B-8879-BD5AF9712046}"/>
              </a:ext>
            </a:extLst>
          </p:cNvPr>
          <p:cNvPicPr>
            <a:picLocks noGrp="1" noChangeAspect="1"/>
          </p:cNvPicPr>
          <p:nvPr>
            <p:ph idx="1"/>
          </p:nvPr>
        </p:nvPicPr>
        <p:blipFill>
          <a:blip r:embed="rId2"/>
          <a:stretch>
            <a:fillRect/>
          </a:stretch>
        </p:blipFill>
        <p:spPr>
          <a:xfrm>
            <a:off x="1350827" y="1018906"/>
            <a:ext cx="6809743" cy="5158057"/>
          </a:xfrm>
          <a:prstGeom prst="rect">
            <a:avLst/>
          </a:prstGeom>
        </p:spPr>
      </p:pic>
    </p:spTree>
    <p:extLst>
      <p:ext uri="{BB962C8B-B14F-4D97-AF65-F5344CB8AC3E}">
        <p14:creationId xmlns:p14="http://schemas.microsoft.com/office/powerpoint/2010/main" val="421831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podemos hacer con AWS VPC?</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a:bodyPr>
          <a:lstStyle/>
          <a:p>
            <a:r>
              <a:rPr lang="es-ES" dirty="0"/>
              <a:t>Lanzar instancias </a:t>
            </a:r>
            <a:r>
              <a:rPr lang="es-ES" dirty="0" err="1"/>
              <a:t>detro</a:t>
            </a:r>
            <a:r>
              <a:rPr lang="es-ES" dirty="0"/>
              <a:t> de la </a:t>
            </a:r>
            <a:r>
              <a:rPr lang="es-ES" dirty="0" err="1"/>
              <a:t>subnet</a:t>
            </a:r>
            <a:r>
              <a:rPr lang="es-ES" dirty="0"/>
              <a:t> que queramos</a:t>
            </a:r>
            <a:endParaRPr lang="es-ES" dirty="0">
              <a:cs typeface="Calibri"/>
            </a:endParaRPr>
          </a:p>
          <a:p>
            <a:r>
              <a:rPr lang="es-ES" dirty="0">
                <a:cs typeface="Calibri"/>
              </a:rPr>
              <a:t>Asignar rangos de </a:t>
            </a:r>
            <a:r>
              <a:rPr lang="es-ES" dirty="0" err="1">
                <a:cs typeface="Calibri"/>
              </a:rPr>
              <a:t>IPs</a:t>
            </a:r>
            <a:r>
              <a:rPr lang="es-ES" dirty="0">
                <a:cs typeface="Calibri"/>
              </a:rPr>
              <a:t> customizados para cada </a:t>
            </a:r>
            <a:r>
              <a:rPr lang="es-ES" dirty="0" err="1">
                <a:cs typeface="Calibri"/>
              </a:rPr>
              <a:t>subnet</a:t>
            </a:r>
          </a:p>
          <a:p>
            <a:r>
              <a:rPr lang="es-ES" dirty="0">
                <a:cs typeface="Calibri"/>
              </a:rPr>
              <a:t>Configurar la tabla de rutas entre las distintas </a:t>
            </a:r>
            <a:r>
              <a:rPr lang="es-ES" dirty="0" err="1">
                <a:cs typeface="Calibri"/>
              </a:rPr>
              <a:t>subnets</a:t>
            </a:r>
          </a:p>
          <a:p>
            <a:r>
              <a:rPr lang="es-ES" dirty="0">
                <a:cs typeface="Calibri"/>
              </a:rPr>
              <a:t>Crear un </a:t>
            </a:r>
            <a:r>
              <a:rPr lang="es-ES" dirty="0" err="1">
                <a:cs typeface="Calibri"/>
              </a:rPr>
              <a:t>gateway</a:t>
            </a:r>
            <a:r>
              <a:rPr lang="es-ES" dirty="0">
                <a:cs typeface="Calibri"/>
              </a:rPr>
              <a:t> para salir a internet y asociarlo a nuestra VPC</a:t>
            </a:r>
          </a:p>
          <a:p>
            <a:r>
              <a:rPr lang="es-ES" dirty="0">
                <a:cs typeface="Calibri"/>
              </a:rPr>
              <a:t>Gestionar la seguridad perimetral de nuestros recursos de AWS</a:t>
            </a:r>
          </a:p>
          <a:p>
            <a:r>
              <a:rPr lang="es-ES" dirty="0">
                <a:cs typeface="Calibri"/>
              </a:rPr>
              <a:t>Gestionar listas de control acceso a la </a:t>
            </a:r>
            <a:r>
              <a:rPr lang="es-ES" dirty="0" err="1">
                <a:cs typeface="Calibri"/>
              </a:rPr>
              <a:t>subnet</a:t>
            </a:r>
            <a:r>
              <a:rPr lang="es-ES" dirty="0">
                <a:cs typeface="Calibri"/>
              </a:rPr>
              <a:t> (ACLS)</a:t>
            </a:r>
          </a:p>
          <a:p>
            <a:pPr marL="0" indent="0">
              <a:buNone/>
            </a:pPr>
            <a:endParaRPr lang="es-ES" dirty="0">
              <a:cs typeface="Calibri"/>
            </a:endParaRPr>
          </a:p>
        </p:txBody>
      </p:sp>
    </p:spTree>
    <p:extLst>
      <p:ext uri="{BB962C8B-B14F-4D97-AF65-F5344CB8AC3E}">
        <p14:creationId xmlns:p14="http://schemas.microsoft.com/office/powerpoint/2010/main" val="68301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Diferencias entre VPC por defecto y VPC customizada</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a:bodyPr>
          <a:lstStyle/>
          <a:p>
            <a:r>
              <a:rPr lang="es-ES" dirty="0"/>
              <a:t>La VPC por defecto es más sencilla de gestionar y nos permite desplegar las instancias de forma inmediata</a:t>
            </a:r>
          </a:p>
          <a:p>
            <a:r>
              <a:rPr lang="es-ES" dirty="0">
                <a:cs typeface="Calibri"/>
              </a:rPr>
              <a:t>Todas las </a:t>
            </a:r>
            <a:r>
              <a:rPr lang="es-ES" dirty="0" err="1">
                <a:cs typeface="Calibri"/>
              </a:rPr>
              <a:t>subnets</a:t>
            </a:r>
            <a:r>
              <a:rPr lang="es-ES" dirty="0">
                <a:cs typeface="Calibri"/>
              </a:rPr>
              <a:t> en la VPC por defecto tienen un </a:t>
            </a:r>
            <a:r>
              <a:rPr lang="es-ES" dirty="0" err="1">
                <a:cs typeface="Calibri"/>
              </a:rPr>
              <a:t>router</a:t>
            </a:r>
            <a:r>
              <a:rPr lang="es-ES" dirty="0">
                <a:cs typeface="Calibri"/>
              </a:rPr>
              <a:t> para salir a internet</a:t>
            </a:r>
          </a:p>
          <a:p>
            <a:r>
              <a:rPr lang="es-ES" dirty="0">
                <a:cs typeface="Calibri"/>
              </a:rPr>
              <a:t>En la VPC por defecto, cada instancia EC2 creada tiene IP pública y privada</a:t>
            </a:r>
          </a:p>
          <a:p>
            <a:pPr marL="0" indent="0">
              <a:buNone/>
            </a:pPr>
            <a:endParaRPr lang="es-ES" dirty="0">
              <a:cs typeface="Calibri"/>
            </a:endParaRPr>
          </a:p>
        </p:txBody>
      </p:sp>
    </p:spTree>
    <p:extLst>
      <p:ext uri="{BB962C8B-B14F-4D97-AF65-F5344CB8AC3E}">
        <p14:creationId xmlns:p14="http://schemas.microsoft.com/office/powerpoint/2010/main" val="245682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Interconexión de VPC</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a:bodyPr>
          <a:lstStyle/>
          <a:p>
            <a:r>
              <a:rPr lang="es-ES" dirty="0"/>
              <a:t>Podemos conectar una VPC con otra a través de una ruta directa utilizando </a:t>
            </a:r>
            <a:r>
              <a:rPr lang="es-ES" dirty="0" err="1"/>
              <a:t>IPs</a:t>
            </a:r>
            <a:r>
              <a:rPr lang="es-ES" dirty="0"/>
              <a:t> privadas</a:t>
            </a:r>
          </a:p>
          <a:p>
            <a:r>
              <a:rPr lang="es-ES" dirty="0">
                <a:cs typeface="Calibri"/>
              </a:rPr>
              <a:t>Las instancias se comportan como si estuvieran en la misma red privada</a:t>
            </a:r>
          </a:p>
          <a:p>
            <a:r>
              <a:rPr lang="es-ES" dirty="0">
                <a:cs typeface="Calibri"/>
              </a:rPr>
              <a:t>Podemos conectar </a:t>
            </a:r>
            <a:r>
              <a:rPr lang="es-ES" dirty="0" err="1">
                <a:cs typeface="Calibri"/>
              </a:rPr>
              <a:t>VPCs</a:t>
            </a:r>
            <a:r>
              <a:rPr lang="es-ES" dirty="0">
                <a:cs typeface="Calibri"/>
              </a:rPr>
              <a:t> de distintas cuentas de AWS como hacemos con </a:t>
            </a:r>
            <a:r>
              <a:rPr lang="es-ES" dirty="0" err="1">
                <a:cs typeface="Calibri"/>
              </a:rPr>
              <a:t>VPCs</a:t>
            </a:r>
            <a:r>
              <a:rPr lang="es-ES" dirty="0">
                <a:cs typeface="Calibri"/>
              </a:rPr>
              <a:t> en la misma cuenta</a:t>
            </a:r>
          </a:p>
          <a:p>
            <a:r>
              <a:rPr lang="es-ES" dirty="0">
                <a:cs typeface="Calibri"/>
              </a:rPr>
              <a:t>La conexión entre </a:t>
            </a:r>
            <a:r>
              <a:rPr lang="es-ES" dirty="0" err="1">
                <a:cs typeface="Calibri"/>
              </a:rPr>
              <a:t>VPCs</a:t>
            </a:r>
            <a:r>
              <a:rPr lang="es-ES" dirty="0">
                <a:cs typeface="Calibri"/>
              </a:rPr>
              <a:t> tiene una topología de estrella. Hay una VPC central que interconecta las demás</a:t>
            </a:r>
          </a:p>
          <a:p>
            <a:pPr marL="0" indent="0">
              <a:buNone/>
            </a:pPr>
            <a:endParaRPr lang="es-ES" dirty="0">
              <a:cs typeface="Calibri"/>
            </a:endParaRPr>
          </a:p>
        </p:txBody>
      </p:sp>
    </p:spTree>
    <p:extLst>
      <p:ext uri="{BB962C8B-B14F-4D97-AF65-F5344CB8AC3E}">
        <p14:creationId xmlns:p14="http://schemas.microsoft.com/office/powerpoint/2010/main" val="383133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Interconexión de VPC</a:t>
            </a:r>
            <a:endParaRPr lang="es-ES" dirty="0"/>
          </a:p>
        </p:txBody>
      </p:sp>
      <p:pic>
        <p:nvPicPr>
          <p:cNvPr id="6" name="Imagen 6">
            <a:extLst>
              <a:ext uri="{FF2B5EF4-FFF2-40B4-BE49-F238E27FC236}">
                <a16:creationId xmlns:a16="http://schemas.microsoft.com/office/drawing/2014/main" id="{8CF4468E-9D56-4AC8-9F81-F6A58A4E3AA3}"/>
              </a:ext>
            </a:extLst>
          </p:cNvPr>
          <p:cNvPicPr>
            <a:picLocks noGrp="1" noChangeAspect="1"/>
          </p:cNvPicPr>
          <p:nvPr>
            <p:ph idx="1"/>
          </p:nvPr>
        </p:nvPicPr>
        <p:blipFill>
          <a:blip r:embed="rId3"/>
          <a:stretch>
            <a:fillRect/>
          </a:stretch>
        </p:blipFill>
        <p:spPr>
          <a:xfrm>
            <a:off x="709971" y="2431809"/>
            <a:ext cx="3935093" cy="2259967"/>
          </a:xfrm>
          <a:prstGeom prst="rect">
            <a:avLst/>
          </a:prstGeom>
        </p:spPr>
      </p:pic>
      <p:pic>
        <p:nvPicPr>
          <p:cNvPr id="10" name="Imagen 10">
            <a:extLst>
              <a:ext uri="{FF2B5EF4-FFF2-40B4-BE49-F238E27FC236}">
                <a16:creationId xmlns:a16="http://schemas.microsoft.com/office/drawing/2014/main" id="{7382CBB6-9760-4CBF-9992-A5481CBD749D}"/>
              </a:ext>
            </a:extLst>
          </p:cNvPr>
          <p:cNvPicPr>
            <a:picLocks noChangeAspect="1"/>
          </p:cNvPicPr>
          <p:nvPr/>
        </p:nvPicPr>
        <p:blipFill>
          <a:blip r:embed="rId4"/>
          <a:stretch>
            <a:fillRect/>
          </a:stretch>
        </p:blipFill>
        <p:spPr>
          <a:xfrm>
            <a:off x="5476755" y="2055966"/>
            <a:ext cx="2743200" cy="2996852"/>
          </a:xfrm>
          <a:prstGeom prst="rect">
            <a:avLst/>
          </a:prstGeom>
        </p:spPr>
      </p:pic>
    </p:spTree>
    <p:extLst>
      <p:ext uri="{BB962C8B-B14F-4D97-AF65-F5344CB8AC3E}">
        <p14:creationId xmlns:p14="http://schemas.microsoft.com/office/powerpoint/2010/main" val="31853125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260</TotalTime>
  <Words>530</Words>
  <Application>Microsoft Office PowerPoint</Application>
  <PresentationFormat>On-screen Show (4:3)</PresentationFormat>
  <Paragraphs>74</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Helvetica Light</vt:lpstr>
      <vt:lpstr>Tema de Office</vt:lpstr>
      <vt:lpstr>Redes privadas virtuales en AWS (VPC)</vt:lpstr>
      <vt:lpstr>Índice</vt:lpstr>
      <vt:lpstr>¿Qué es AWS VPC?</vt:lpstr>
      <vt:lpstr>¿Qué es AWS VPC?</vt:lpstr>
      <vt:lpstr>¿Qué es AWS VPC?</vt:lpstr>
      <vt:lpstr>¿Qué podemos hacer con AWS VPC?</vt:lpstr>
      <vt:lpstr>Diferencias entre VPC por defecto y VPC customizada</vt:lpstr>
      <vt:lpstr>Interconexión de VPC</vt:lpstr>
      <vt:lpstr>Interconexión de VPC</vt:lpstr>
      <vt:lpstr>¿Cuál es la mejor manera de aprender sobre AWS  VPC?</vt:lpstr>
      <vt:lpstr>Lab  - AWS VPC</vt:lpstr>
      <vt:lpstr>Consejos  - VPC</vt:lpstr>
      <vt:lpstr>Importante  - VPC</vt:lpstr>
      <vt:lpstr>Resumen</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Unai Arríen Oroz</cp:lastModifiedBy>
  <cp:revision>1302</cp:revision>
  <dcterms:created xsi:type="dcterms:W3CDTF">2017-01-02T18:31:04Z</dcterms:created>
  <dcterms:modified xsi:type="dcterms:W3CDTF">2019-01-30T16:46:20Z</dcterms:modified>
</cp:coreProperties>
</file>