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64" r:id="rId4"/>
    <p:sldId id="305" r:id="rId5"/>
    <p:sldId id="306" r:id="rId6"/>
    <p:sldId id="307" r:id="rId7"/>
    <p:sldId id="300" r:id="rId8"/>
    <p:sldId id="308" r:id="rId9"/>
    <p:sldId id="309" r:id="rId10"/>
    <p:sldId id="280" r:id="rId11"/>
    <p:sldId id="310" r:id="rId12"/>
    <p:sldId id="282" r:id="rId13"/>
    <p:sldId id="313" r:id="rId14"/>
    <p:sldId id="312" r:id="rId15"/>
    <p:sldId id="314" r:id="rId16"/>
    <p:sldId id="315" r:id="rId17"/>
    <p:sldId id="284" r:id="rId18"/>
    <p:sldId id="311" r:id="rId19"/>
    <p:sldId id="316" r:id="rId20"/>
    <p:sldId id="317" r:id="rId21"/>
    <p:sldId id="283" r:id="rId22"/>
    <p:sldId id="279" r:id="rId23"/>
    <p:sldId id="262" r:id="rId2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155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0F5614E-45B6-4014-8B98-D1B897CC271A}"/>
    <pc:docChg chg="addSld modSld sldOrd">
      <pc:chgData name="" userId="" providerId="" clId="Web-{D0F5614E-45B6-4014-8B98-D1B897CC271A}" dt="2019-01-03T17:38:16.981" v="799"/>
      <pc:docMkLst>
        <pc:docMk/>
      </pc:docMkLst>
      <pc:sldChg chg="modSp">
        <pc:chgData name="" userId="" providerId="" clId="Web-{D0F5614E-45B6-4014-8B98-D1B897CC271A}" dt="2019-01-03T17:09:45.705" v="9" actId="20577"/>
        <pc:sldMkLst>
          <pc:docMk/>
          <pc:sldMk cId="3699880419" sldId="264"/>
        </pc:sldMkLst>
        <pc:spChg chg="mod">
          <ac:chgData name="" userId="" providerId="" clId="Web-{D0F5614E-45B6-4014-8B98-D1B897CC271A}" dt="2019-01-03T17:09:26.267" v="6" actId="20577"/>
          <ac:spMkLst>
            <pc:docMk/>
            <pc:sldMk cId="3699880419" sldId="264"/>
            <ac:spMk id="3" creationId="{072C7A5F-E3ED-4685-A9F1-794B417A480C}"/>
          </ac:spMkLst>
        </pc:spChg>
        <pc:spChg chg="mod">
          <ac:chgData name="" userId="" providerId="" clId="Web-{D0F5614E-45B6-4014-8B98-D1B897CC271A}" dt="2019-01-03T17:09:45.705" v="9" actId="20577"/>
          <ac:spMkLst>
            <pc:docMk/>
            <pc:sldMk cId="3699880419" sldId="264"/>
            <ac:spMk id="7" creationId="{2E454716-B0CF-4261-87A4-33070DB1B7C1}"/>
          </ac:spMkLst>
        </pc:spChg>
      </pc:sldChg>
      <pc:sldChg chg="delSp modSp add replId">
        <pc:chgData name="" userId="" providerId="" clId="Web-{D0F5614E-45B6-4014-8B98-D1B897CC271A}" dt="2019-01-03T17:22:38.418" v="742" actId="20577"/>
        <pc:sldMkLst>
          <pc:docMk/>
          <pc:sldMk cId="430409564" sldId="265"/>
        </pc:sldMkLst>
        <pc:spChg chg="mod">
          <ac:chgData name="" userId="" providerId="" clId="Web-{D0F5614E-45B6-4014-8B98-D1B897CC271A}" dt="2019-01-03T17:22:38.418" v="742" actId="20577"/>
          <ac:spMkLst>
            <pc:docMk/>
            <pc:sldMk cId="430409564" sldId="265"/>
            <ac:spMk id="3" creationId="{072C7A5F-E3ED-4685-A9F1-794B417A480C}"/>
          </ac:spMkLst>
        </pc:spChg>
        <pc:spChg chg="del mod">
          <ac:chgData name="" userId="" providerId="" clId="Web-{D0F5614E-45B6-4014-8B98-D1B897CC271A}" dt="2019-01-03T17:11:17.989" v="57"/>
          <ac:spMkLst>
            <pc:docMk/>
            <pc:sldMk cId="430409564" sldId="265"/>
            <ac:spMk id="7" creationId="{2E454716-B0CF-4261-87A4-33070DB1B7C1}"/>
          </ac:spMkLst>
        </pc:spChg>
        <pc:picChg chg="del">
          <ac:chgData name="" userId="" providerId="" clId="Web-{D0F5614E-45B6-4014-8B98-D1B897CC271A}" dt="2019-01-03T17:10:26.472" v="15"/>
          <ac:picMkLst>
            <pc:docMk/>
            <pc:sldMk cId="430409564" sldId="265"/>
            <ac:picMk id="8" creationId="{34FED4B5-DCBB-4516-9F2A-F081BDDF04E9}"/>
          </ac:picMkLst>
        </pc:picChg>
      </pc:sldChg>
      <pc:sldChg chg="modSp add replId">
        <pc:chgData name="" userId="" providerId="" clId="Web-{D0F5614E-45B6-4014-8B98-D1B897CC271A}" dt="2019-01-03T17:23:07.685" v="765" actId="20577"/>
        <pc:sldMkLst>
          <pc:docMk/>
          <pc:sldMk cId="1752321920" sldId="266"/>
        </pc:sldMkLst>
        <pc:spChg chg="mod">
          <ac:chgData name="" userId="" providerId="" clId="Web-{D0F5614E-45B6-4014-8B98-D1B897CC271A}" dt="2019-01-03T17:23:07.685" v="765" actId="20577"/>
          <ac:spMkLst>
            <pc:docMk/>
            <pc:sldMk cId="1752321920" sldId="266"/>
            <ac:spMk id="3" creationId="{072C7A5F-E3ED-4685-A9F1-794B417A480C}"/>
          </ac:spMkLst>
        </pc:spChg>
      </pc:sldChg>
      <pc:sldChg chg="addSp delSp modSp add replId">
        <pc:chgData name="" userId="" providerId="" clId="Web-{D0F5614E-45B6-4014-8B98-D1B897CC271A}" dt="2019-01-03T17:24:43.219" v="769"/>
        <pc:sldMkLst>
          <pc:docMk/>
          <pc:sldMk cId="2296998118" sldId="267"/>
        </pc:sldMkLst>
        <pc:spChg chg="del">
          <ac:chgData name="" userId="" providerId="" clId="Web-{D0F5614E-45B6-4014-8B98-D1B897CC271A}" dt="2019-01-03T17:23:23.889" v="768"/>
          <ac:spMkLst>
            <pc:docMk/>
            <pc:sldMk cId="2296998118" sldId="267"/>
            <ac:spMk id="3" creationId="{072C7A5F-E3ED-4685-A9F1-794B417A480C}"/>
          </ac:spMkLst>
        </pc:spChg>
        <pc:spChg chg="add del mod">
          <ac:chgData name="" userId="" providerId="" clId="Web-{D0F5614E-45B6-4014-8B98-D1B897CC271A}" dt="2019-01-03T17:24:43.219" v="769"/>
          <ac:spMkLst>
            <pc:docMk/>
            <pc:sldMk cId="2296998118" sldId="267"/>
            <ac:spMk id="5" creationId="{5F62E55F-5FFC-42B3-B48C-C8D01AFE8499}"/>
          </ac:spMkLst>
        </pc:spChg>
        <pc:picChg chg="add mod ord">
          <ac:chgData name="" userId="" providerId="" clId="Web-{D0F5614E-45B6-4014-8B98-D1B897CC271A}" dt="2019-01-03T17:24:43.219" v="769"/>
          <ac:picMkLst>
            <pc:docMk/>
            <pc:sldMk cId="2296998118" sldId="267"/>
            <ac:picMk id="6" creationId="{0563125B-0CE1-40C1-B53C-9F18847B5AEF}"/>
          </ac:picMkLst>
        </pc:picChg>
      </pc:sldChg>
      <pc:sldChg chg="addSp delSp modSp add ord replId">
        <pc:chgData name="" userId="" providerId="" clId="Web-{D0F5614E-45B6-4014-8B98-D1B897CC271A}" dt="2019-01-03T17:37:38.808" v="797" actId="1076"/>
        <pc:sldMkLst>
          <pc:docMk/>
          <pc:sldMk cId="1388734382" sldId="268"/>
        </pc:sldMkLst>
        <pc:spChg chg="mod">
          <ac:chgData name="" userId="" providerId="" clId="Web-{D0F5614E-45B6-4014-8B98-D1B897CC271A}" dt="2019-01-03T17:26:21.004" v="780" actId="20577"/>
          <ac:spMkLst>
            <pc:docMk/>
            <pc:sldMk cId="1388734382" sldId="268"/>
            <ac:spMk id="2" creationId="{BDB1E94C-521E-4BFE-AE46-0181A77CE599}"/>
          </ac:spMkLst>
        </pc:spChg>
        <pc:spChg chg="del mod">
          <ac:chgData name="" userId="" providerId="" clId="Web-{D0F5614E-45B6-4014-8B98-D1B897CC271A}" dt="2019-01-03T17:33:15.689" v="795"/>
          <ac:spMkLst>
            <pc:docMk/>
            <pc:sldMk cId="1388734382" sldId="268"/>
            <ac:spMk id="3" creationId="{072C7A5F-E3ED-4685-A9F1-794B417A480C}"/>
          </ac:spMkLst>
        </pc:spChg>
        <pc:spChg chg="add del mod">
          <ac:chgData name="" userId="" providerId="" clId="Web-{D0F5614E-45B6-4014-8B98-D1B897CC271A}" dt="2019-01-03T17:37:28.823" v="796"/>
          <ac:spMkLst>
            <pc:docMk/>
            <pc:sldMk cId="1388734382" sldId="268"/>
            <ac:spMk id="5" creationId="{E206DD23-41D6-489C-B3EF-7099F8E0BC7C}"/>
          </ac:spMkLst>
        </pc:spChg>
        <pc:spChg chg="del">
          <ac:chgData name="" userId="" providerId="" clId="Web-{D0F5614E-45B6-4014-8B98-D1B897CC271A}" dt="2019-01-03T17:26:26.363" v="782"/>
          <ac:spMkLst>
            <pc:docMk/>
            <pc:sldMk cId="1388734382" sldId="268"/>
            <ac:spMk id="7" creationId="{2E454716-B0CF-4261-87A4-33070DB1B7C1}"/>
          </ac:spMkLst>
        </pc:spChg>
        <pc:picChg chg="add mod ord">
          <ac:chgData name="" userId="" providerId="" clId="Web-{D0F5614E-45B6-4014-8B98-D1B897CC271A}" dt="2019-01-03T17:37:38.808" v="797" actId="1076"/>
          <ac:picMkLst>
            <pc:docMk/>
            <pc:sldMk cId="1388734382" sldId="268"/>
            <ac:picMk id="6" creationId="{3D1181D7-262C-4583-A9C8-74021867B9A0}"/>
          </ac:picMkLst>
        </pc:picChg>
        <pc:picChg chg="del">
          <ac:chgData name="" userId="" providerId="" clId="Web-{D0F5614E-45B6-4014-8B98-D1B897CC271A}" dt="2019-01-03T17:26:23.285" v="781"/>
          <ac:picMkLst>
            <pc:docMk/>
            <pc:sldMk cId="1388734382" sldId="268"/>
            <ac:picMk id="8" creationId="{34FED4B5-DCBB-4516-9F2A-F081BDDF04E9}"/>
          </ac:picMkLst>
        </pc:picChg>
      </pc:sldChg>
      <pc:sldChg chg="addSp delSp modSp add replId">
        <pc:chgData name="" userId="" providerId="" clId="Web-{D0F5614E-45B6-4014-8B98-D1B897CC271A}" dt="2019-01-03T17:38:16.981" v="799"/>
        <pc:sldMkLst>
          <pc:docMk/>
          <pc:sldMk cId="969756728" sldId="269"/>
        </pc:sldMkLst>
        <pc:spChg chg="add mod">
          <ac:chgData name="" userId="" providerId="" clId="Web-{D0F5614E-45B6-4014-8B98-D1B897CC271A}" dt="2019-01-03T17:38:16.981" v="799"/>
          <ac:spMkLst>
            <pc:docMk/>
            <pc:sldMk cId="969756728" sldId="269"/>
            <ac:spMk id="4" creationId="{96519859-6C00-4C37-9A55-8A9B7158EFA2}"/>
          </ac:spMkLst>
        </pc:spChg>
        <pc:picChg chg="del">
          <ac:chgData name="" userId="" providerId="" clId="Web-{D0F5614E-45B6-4014-8B98-D1B897CC271A}" dt="2019-01-03T17:38:16.981" v="799"/>
          <ac:picMkLst>
            <pc:docMk/>
            <pc:sldMk cId="969756728" sldId="269"/>
            <ac:picMk id="6" creationId="{3D1181D7-262C-4583-A9C8-74021867B9A0}"/>
          </ac:picMkLst>
        </pc:picChg>
      </pc:sldChg>
    </pc:docChg>
  </pc:docChgLst>
  <pc:docChgLst>
    <pc:chgData clId="Web-{FD7084AF-7A9C-4FEA-BCBC-B2B4CB8DCA99}"/>
    <pc:docChg chg="modSld">
      <pc:chgData name="" userId="" providerId="" clId="Web-{FD7084AF-7A9C-4FEA-BCBC-B2B4CB8DCA99}" dt="2019-01-18T18:40:57.671" v="99" actId="20577"/>
      <pc:docMkLst>
        <pc:docMk/>
      </pc:docMkLst>
      <pc:sldChg chg="modSp">
        <pc:chgData name="" userId="" providerId="" clId="Web-{FD7084AF-7A9C-4FEA-BCBC-B2B4CB8DCA99}" dt="2019-01-18T18:40:57.671" v="98" actId="20577"/>
        <pc:sldMkLst>
          <pc:docMk/>
          <pc:sldMk cId="641523535" sldId="284"/>
        </pc:sldMkLst>
        <pc:spChg chg="mod">
          <ac:chgData name="" userId="" providerId="" clId="Web-{FD7084AF-7A9C-4FEA-BCBC-B2B4CB8DCA99}" dt="2019-01-18T18:40:57.671" v="98" actId="20577"/>
          <ac:spMkLst>
            <pc:docMk/>
            <pc:sldMk cId="641523535" sldId="284"/>
            <ac:spMk id="7" creationId="{8B6BBDF3-4421-4170-B142-57172379E367}"/>
          </ac:spMkLst>
        </pc:spChg>
      </pc:sldChg>
    </pc:docChg>
  </pc:docChgLst>
  <pc:docChgLst>
    <pc:chgData clId="Web-{57E71DFC-46A3-4923-B649-44BA13223674}"/>
    <pc:docChg chg="addSld modSld">
      <pc:chgData name="" userId="" providerId="" clId="Web-{57E71DFC-46A3-4923-B649-44BA13223674}" dt="2019-01-10T18:14:25.914" v="123" actId="1076"/>
      <pc:docMkLst>
        <pc:docMk/>
      </pc:docMkLst>
      <pc:sldChg chg="addSp delSp modSp">
        <pc:chgData name="" userId="" providerId="" clId="Web-{57E71DFC-46A3-4923-B649-44BA13223674}" dt="2019-01-10T18:11:44.097" v="45" actId="20577"/>
        <pc:sldMkLst>
          <pc:docMk/>
          <pc:sldMk cId="1700498739" sldId="289"/>
        </pc:sldMkLst>
        <pc:spChg chg="mod">
          <ac:chgData name="" userId="" providerId="" clId="Web-{57E71DFC-46A3-4923-B649-44BA13223674}" dt="2019-01-10T18:11:44.097" v="45" actId="20577"/>
          <ac:spMkLst>
            <pc:docMk/>
            <pc:sldMk cId="1700498739" sldId="289"/>
            <ac:spMk id="2" creationId="{BDB1E94C-521E-4BFE-AE46-0181A77CE599}"/>
          </ac:spMkLst>
        </pc:spChg>
        <pc:spChg chg="del">
          <ac:chgData name="" userId="" providerId="" clId="Web-{57E71DFC-46A3-4923-B649-44BA13223674}" dt="2019-01-10T18:08:11.106" v="7"/>
          <ac:spMkLst>
            <pc:docMk/>
            <pc:sldMk cId="1700498739" sldId="289"/>
            <ac:spMk id="3" creationId="{072C7A5F-E3ED-4685-A9F1-794B417A480C}"/>
          </ac:spMkLst>
        </pc:spChg>
        <pc:spChg chg="add del mod">
          <ac:chgData name="" userId="" providerId="" clId="Web-{57E71DFC-46A3-4923-B649-44BA13223674}" dt="2019-01-10T18:08:15.044" v="8"/>
          <ac:spMkLst>
            <pc:docMk/>
            <pc:sldMk cId="1700498739" sldId="289"/>
            <ac:spMk id="5" creationId="{88EEFDD7-C56C-43A9-B73B-D1489A712165}"/>
          </ac:spMkLst>
        </pc:spChg>
        <pc:picChg chg="add del mod">
          <ac:chgData name="" userId="" providerId="" clId="Web-{57E71DFC-46A3-4923-B649-44BA13223674}" dt="2019-01-10T18:09:02.061" v="14"/>
          <ac:picMkLst>
            <pc:docMk/>
            <pc:sldMk cId="1700498739" sldId="289"/>
            <ac:picMk id="6" creationId="{213BD100-46AA-440D-8AC5-59962C9BCA9D}"/>
          </ac:picMkLst>
        </pc:picChg>
        <pc:picChg chg="add mod">
          <ac:chgData name="" userId="" providerId="" clId="Web-{57E71DFC-46A3-4923-B649-44BA13223674}" dt="2019-01-10T18:09:11.858" v="18" actId="1076"/>
          <ac:picMkLst>
            <pc:docMk/>
            <pc:sldMk cId="1700498739" sldId="289"/>
            <ac:picMk id="8" creationId="{548DCA38-3CAE-4BDE-BFA5-5766C44595E7}"/>
          </ac:picMkLst>
        </pc:picChg>
        <pc:picChg chg="add mod">
          <ac:chgData name="" userId="" providerId="" clId="Web-{57E71DFC-46A3-4923-B649-44BA13223674}" dt="2019-01-10T18:11:09.580" v="21" actId="1076"/>
          <ac:picMkLst>
            <pc:docMk/>
            <pc:sldMk cId="1700498739" sldId="289"/>
            <ac:picMk id="10" creationId="{5CC63A16-CF28-4400-9452-F84E49ACF1D4}"/>
          </ac:picMkLst>
        </pc:picChg>
      </pc:sldChg>
      <pc:sldChg chg="addAnim modAnim">
        <pc:chgData name="" userId="" providerId="" clId="Web-{57E71DFC-46A3-4923-B649-44BA13223674}" dt="2019-01-10T18:04:12.224" v="1"/>
        <pc:sldMkLst>
          <pc:docMk/>
          <pc:sldMk cId="1513008355" sldId="302"/>
        </pc:sldMkLst>
      </pc:sldChg>
      <pc:sldChg chg="addSp delSp modSp add replId">
        <pc:chgData name="" userId="" providerId="" clId="Web-{57E71DFC-46A3-4923-B649-44BA13223674}" dt="2019-01-10T18:14:25.914" v="123" actId="1076"/>
        <pc:sldMkLst>
          <pc:docMk/>
          <pc:sldMk cId="942437513" sldId="303"/>
        </pc:sldMkLst>
        <pc:spChg chg="mod">
          <ac:chgData name="" userId="" providerId="" clId="Web-{57E71DFC-46A3-4923-B649-44BA13223674}" dt="2019-01-10T18:11:49.487" v="47" actId="20577"/>
          <ac:spMkLst>
            <pc:docMk/>
            <pc:sldMk cId="942437513" sldId="303"/>
            <ac:spMk id="2" creationId="{BDB1E94C-521E-4BFE-AE46-0181A77CE599}"/>
          </ac:spMkLst>
        </pc:spChg>
        <pc:spChg chg="add mod">
          <ac:chgData name="" userId="" providerId="" clId="Web-{57E71DFC-46A3-4923-B649-44BA13223674}" dt="2019-01-10T18:14:24.398" v="122" actId="1076"/>
          <ac:spMkLst>
            <pc:docMk/>
            <pc:sldMk cId="942437513" sldId="303"/>
            <ac:spMk id="3" creationId="{D11E155A-5429-4C89-85B7-8FC362604B1A}"/>
          </ac:spMkLst>
        </pc:spChg>
        <pc:picChg chg="add mod modCrop">
          <ac:chgData name="" userId="" providerId="" clId="Web-{57E71DFC-46A3-4923-B649-44BA13223674}" dt="2019-01-10T18:14:25.914" v="123" actId="1076"/>
          <ac:picMkLst>
            <pc:docMk/>
            <pc:sldMk cId="942437513" sldId="303"/>
            <ac:picMk id="4" creationId="{11C81F14-CE3F-4DB3-9F6E-95DAF0CF320E}"/>
          </ac:picMkLst>
        </pc:picChg>
        <pc:picChg chg="del">
          <ac:chgData name="" userId="" providerId="" clId="Web-{57E71DFC-46A3-4923-B649-44BA13223674}" dt="2019-01-10T18:11:51.347" v="49"/>
          <ac:picMkLst>
            <pc:docMk/>
            <pc:sldMk cId="942437513" sldId="303"/>
            <ac:picMk id="8" creationId="{548DCA38-3CAE-4BDE-BFA5-5766C44595E7}"/>
          </ac:picMkLst>
        </pc:picChg>
        <pc:picChg chg="del">
          <ac:chgData name="" userId="" providerId="" clId="Web-{57E71DFC-46A3-4923-B649-44BA13223674}" dt="2019-01-10T18:11:51.347" v="48"/>
          <ac:picMkLst>
            <pc:docMk/>
            <pc:sldMk cId="942437513" sldId="303"/>
            <ac:picMk id="10" creationId="{5CC63A16-CF28-4400-9452-F84E49ACF1D4}"/>
          </ac:picMkLst>
        </pc:picChg>
      </pc:sldChg>
    </pc:docChg>
  </pc:docChgLst>
  <pc:docChgLst>
    <pc:chgData clId="Web-{04038318-399A-480D-93CC-48540E223E43}"/>
    <pc:docChg chg="addSld modSld">
      <pc:chgData name="" userId="" providerId="" clId="Web-{04038318-399A-480D-93CC-48540E223E43}" dt="2019-01-25T18:40:38.271" v="8" actId="14100"/>
      <pc:docMkLst>
        <pc:docMk/>
      </pc:docMkLst>
      <pc:sldChg chg="modSp">
        <pc:chgData name="" userId="" providerId="" clId="Web-{04038318-399A-480D-93CC-48540E223E43}" dt="2019-01-25T18:40:08.411" v="0" actId="20577"/>
        <pc:sldMkLst>
          <pc:docMk/>
          <pc:sldMk cId="0" sldId="256"/>
        </pc:sldMkLst>
        <pc:spChg chg="mod">
          <ac:chgData name="" userId="" providerId="" clId="Web-{04038318-399A-480D-93CC-48540E223E43}" dt="2019-01-25T18:40:08.411" v="0" actId="20577"/>
          <ac:spMkLst>
            <pc:docMk/>
            <pc:sldMk cId="0" sldId="256"/>
            <ac:spMk id="2" creationId="{00000000-0000-0000-0000-000000000000}"/>
          </ac:spMkLst>
        </pc:spChg>
      </pc:sldChg>
      <pc:sldChg chg="addSp delSp modSp add replId">
        <pc:chgData name="" userId="" providerId="" clId="Web-{04038318-399A-480D-93CC-48540E223E43}" dt="2019-01-25T18:40:38.271" v="8" actId="14100"/>
        <pc:sldMkLst>
          <pc:docMk/>
          <pc:sldMk cId="3129829454" sldId="312"/>
        </pc:sldMkLst>
        <pc:spChg chg="add del mod">
          <ac:chgData name="" userId="" providerId="" clId="Web-{04038318-399A-480D-93CC-48540E223E43}" dt="2019-01-25T18:40:32.818" v="6"/>
          <ac:spMkLst>
            <pc:docMk/>
            <pc:sldMk cId="3129829454" sldId="312"/>
            <ac:spMk id="4" creationId="{4BDEFB7E-383D-400B-A1C8-1B298AD74D0F}"/>
          </ac:spMkLst>
        </pc:spChg>
        <pc:spChg chg="del">
          <ac:chgData name="" userId="" providerId="" clId="Web-{04038318-399A-480D-93CC-48540E223E43}" dt="2019-01-25T18:40:22.099" v="2"/>
          <ac:spMkLst>
            <pc:docMk/>
            <pc:sldMk cId="3129829454" sldId="312"/>
            <ac:spMk id="11" creationId="{08989D64-E4FB-49DB-93F1-7D7A05281840}"/>
          </ac:spMkLst>
        </pc:spChg>
        <pc:spChg chg="del">
          <ac:chgData name="" userId="" providerId="" clId="Web-{04038318-399A-480D-93CC-48540E223E43}" dt="2019-01-25T18:40:24.146" v="4"/>
          <ac:spMkLst>
            <pc:docMk/>
            <pc:sldMk cId="3129829454" sldId="312"/>
            <ac:spMk id="13" creationId="{04DA05C2-B7B8-4605-A6C3-BB218C879CF5}"/>
          </ac:spMkLst>
        </pc:spChg>
        <pc:picChg chg="add mod ord">
          <ac:chgData name="" userId="" providerId="" clId="Web-{04038318-399A-480D-93CC-48540E223E43}" dt="2019-01-25T18:40:38.271" v="8" actId="14100"/>
          <ac:picMkLst>
            <pc:docMk/>
            <pc:sldMk cId="3129829454" sldId="312"/>
            <ac:picMk id="5" creationId="{648F0DA8-EF8A-44FE-9E9D-6714A5EF989F}"/>
          </ac:picMkLst>
        </pc:picChg>
        <pc:picChg chg="del">
          <ac:chgData name="" userId="" providerId="" clId="Web-{04038318-399A-480D-93CC-48540E223E43}" dt="2019-01-25T18:40:22.583" v="3"/>
          <ac:picMkLst>
            <pc:docMk/>
            <pc:sldMk cId="3129829454" sldId="312"/>
            <ac:picMk id="14" creationId="{BA5D016D-064C-48C6-A2CA-ED4E3B27CD46}"/>
          </ac:picMkLst>
        </pc:picChg>
        <pc:picChg chg="del">
          <ac:chgData name="" userId="" providerId="" clId="Web-{04038318-399A-480D-93CC-48540E223E43}" dt="2019-01-25T18:40:24.833" v="5"/>
          <ac:picMkLst>
            <pc:docMk/>
            <pc:sldMk cId="3129829454" sldId="312"/>
            <ac:picMk id="16" creationId="{268AE41D-8241-409A-B106-74CBDA0A1927}"/>
          </ac:picMkLst>
        </pc:picChg>
      </pc:sldChg>
    </pc:docChg>
  </pc:docChgLst>
  <pc:docChgLst>
    <pc:chgData clId="Web-{F0847113-61AE-476A-AE68-2DBBBFEC236E}"/>
    <pc:docChg chg="addSld delSld modSld">
      <pc:chgData name="" userId="" providerId="" clId="Web-{F0847113-61AE-476A-AE68-2DBBBFEC236E}" dt="2019-01-04T18:27:53.406" v="532" actId="20577"/>
      <pc:docMkLst>
        <pc:docMk/>
      </pc:docMkLst>
      <pc:sldChg chg="del">
        <pc:chgData name="" userId="" providerId="" clId="Web-{F0847113-61AE-476A-AE68-2DBBBFEC236E}" dt="2019-01-04T17:47:16.761" v="3"/>
        <pc:sldMkLst>
          <pc:docMk/>
          <pc:sldMk cId="430409564" sldId="265"/>
        </pc:sldMkLst>
      </pc:sldChg>
      <pc:sldChg chg="modSp del">
        <pc:chgData name="" userId="" providerId="" clId="Web-{F0847113-61AE-476A-AE68-2DBBBFEC236E}" dt="2019-01-04T17:47:33.153" v="6"/>
        <pc:sldMkLst>
          <pc:docMk/>
          <pc:sldMk cId="1752321920" sldId="266"/>
        </pc:sldMkLst>
        <pc:spChg chg="mod">
          <ac:chgData name="" userId="" providerId="" clId="Web-{F0847113-61AE-476A-AE68-2DBBBFEC236E}" dt="2019-01-04T17:47:28.236" v="5" actId="20577"/>
          <ac:spMkLst>
            <pc:docMk/>
            <pc:sldMk cId="1752321920" sldId="266"/>
            <ac:spMk id="2" creationId="{BDB1E94C-521E-4BFE-AE46-0181A77CE599}"/>
          </ac:spMkLst>
        </pc:spChg>
      </pc:sldChg>
      <pc:sldChg chg="del">
        <pc:chgData name="" userId="" providerId="" clId="Web-{F0847113-61AE-476A-AE68-2DBBBFEC236E}" dt="2019-01-04T17:55:47.381" v="337"/>
        <pc:sldMkLst>
          <pc:docMk/>
          <pc:sldMk cId="2296998118" sldId="267"/>
        </pc:sldMkLst>
      </pc:sldChg>
      <pc:sldChg chg="del">
        <pc:chgData name="" userId="" providerId="" clId="Web-{F0847113-61AE-476A-AE68-2DBBBFEC236E}" dt="2019-01-04T17:55:47.381" v="335"/>
        <pc:sldMkLst>
          <pc:docMk/>
          <pc:sldMk cId="1388734382" sldId="268"/>
        </pc:sldMkLst>
      </pc:sldChg>
      <pc:sldChg chg="del">
        <pc:chgData name="" userId="" providerId="" clId="Web-{F0847113-61AE-476A-AE68-2DBBBFEC236E}" dt="2019-01-04T17:55:47.381" v="336"/>
        <pc:sldMkLst>
          <pc:docMk/>
          <pc:sldMk cId="969756728" sldId="269"/>
        </pc:sldMkLst>
      </pc:sldChg>
      <pc:sldChg chg="del">
        <pc:chgData name="" userId="" providerId="" clId="Web-{F0847113-61AE-476A-AE68-2DBBBFEC236E}" dt="2019-01-04T17:55:47.381" v="334"/>
        <pc:sldMkLst>
          <pc:docMk/>
          <pc:sldMk cId="2897269571" sldId="270"/>
        </pc:sldMkLst>
      </pc:sldChg>
      <pc:sldChg chg="del">
        <pc:chgData name="" userId="" providerId="" clId="Web-{F0847113-61AE-476A-AE68-2DBBBFEC236E}" dt="2019-01-04T17:55:47.381" v="333"/>
        <pc:sldMkLst>
          <pc:docMk/>
          <pc:sldMk cId="4126638430" sldId="271"/>
        </pc:sldMkLst>
      </pc:sldChg>
      <pc:sldChg chg="del">
        <pc:chgData name="" userId="" providerId="" clId="Web-{F0847113-61AE-476A-AE68-2DBBBFEC236E}" dt="2019-01-04T17:55:47.366" v="329"/>
        <pc:sldMkLst>
          <pc:docMk/>
          <pc:sldMk cId="4272912994" sldId="272"/>
        </pc:sldMkLst>
      </pc:sldChg>
      <pc:sldChg chg="del">
        <pc:chgData name="" userId="" providerId="" clId="Web-{F0847113-61AE-476A-AE68-2DBBBFEC236E}" dt="2019-01-04T17:55:47.381" v="332"/>
        <pc:sldMkLst>
          <pc:docMk/>
          <pc:sldMk cId="1361169888" sldId="273"/>
        </pc:sldMkLst>
      </pc:sldChg>
      <pc:sldChg chg="del">
        <pc:chgData name="" userId="" providerId="" clId="Web-{F0847113-61AE-476A-AE68-2DBBBFEC236E}" dt="2019-01-04T17:55:47.381" v="331"/>
        <pc:sldMkLst>
          <pc:docMk/>
          <pc:sldMk cId="167464857" sldId="274"/>
        </pc:sldMkLst>
      </pc:sldChg>
      <pc:sldChg chg="del">
        <pc:chgData name="" userId="" providerId="" clId="Web-{F0847113-61AE-476A-AE68-2DBBBFEC236E}" dt="2019-01-04T17:55:47.366" v="330"/>
        <pc:sldMkLst>
          <pc:docMk/>
          <pc:sldMk cId="4235145814" sldId="275"/>
        </pc:sldMkLst>
      </pc:sldChg>
      <pc:sldChg chg="del">
        <pc:chgData name="" userId="" providerId="" clId="Web-{F0847113-61AE-476A-AE68-2DBBBFEC236E}" dt="2019-01-04T17:55:47.366" v="328"/>
        <pc:sldMkLst>
          <pc:docMk/>
          <pc:sldMk cId="2959688346" sldId="276"/>
        </pc:sldMkLst>
      </pc:sldChg>
      <pc:sldChg chg="del">
        <pc:chgData name="" userId="" providerId="" clId="Web-{F0847113-61AE-476A-AE68-2DBBBFEC236E}" dt="2019-01-04T17:55:47.366" v="327"/>
        <pc:sldMkLst>
          <pc:docMk/>
          <pc:sldMk cId="593950251" sldId="277"/>
        </pc:sldMkLst>
      </pc:sldChg>
      <pc:sldChg chg="del">
        <pc:chgData name="" userId="" providerId="" clId="Web-{F0847113-61AE-476A-AE68-2DBBBFEC236E}" dt="2019-01-04T17:55:47.366" v="326"/>
        <pc:sldMkLst>
          <pc:docMk/>
          <pc:sldMk cId="1910252427" sldId="278"/>
        </pc:sldMkLst>
      </pc:sldChg>
      <pc:sldChg chg="modNotes">
        <pc:chgData name="" userId="" providerId="" clId="Web-{F0847113-61AE-476A-AE68-2DBBBFEC236E}" dt="2019-01-04T17:47:12.234" v="1"/>
        <pc:sldMkLst>
          <pc:docMk/>
          <pc:sldMk cId="787917642" sldId="280"/>
        </pc:sldMkLst>
      </pc:sldChg>
      <pc:sldChg chg="addSp delSp modSp add replId">
        <pc:chgData name="" userId="" providerId="" clId="Web-{F0847113-61AE-476A-AE68-2DBBBFEC236E}" dt="2019-01-04T17:55:05.448" v="311" actId="1076"/>
        <pc:sldMkLst>
          <pc:docMk/>
          <pc:sldMk cId="59019999" sldId="281"/>
        </pc:sldMkLst>
        <pc:spChg chg="mod">
          <ac:chgData name="" userId="" providerId="" clId="Web-{F0847113-61AE-476A-AE68-2DBBBFEC236E}" dt="2019-01-04T17:47:43.894" v="11" actId="20577"/>
          <ac:spMkLst>
            <pc:docMk/>
            <pc:sldMk cId="59019999" sldId="281"/>
            <ac:spMk id="2" creationId="{BDB1E94C-521E-4BFE-AE46-0181A77CE599}"/>
          </ac:spMkLst>
        </pc:spChg>
        <pc:spChg chg="add del mod">
          <ac:chgData name="" userId="" providerId="" clId="Web-{F0847113-61AE-476A-AE68-2DBBBFEC236E}" dt="2019-01-04T17:48:48.400" v="24"/>
          <ac:spMkLst>
            <pc:docMk/>
            <pc:sldMk cId="59019999" sldId="281"/>
            <ac:spMk id="3" creationId="{072C7A5F-E3ED-4685-A9F1-794B417A480C}"/>
          </ac:spMkLst>
        </pc:spChg>
        <pc:spChg chg="add del mod">
          <ac:chgData name="" userId="" providerId="" clId="Web-{F0847113-61AE-476A-AE68-2DBBBFEC236E}" dt="2019-01-04T17:48:34.506" v="16"/>
          <ac:spMkLst>
            <pc:docMk/>
            <pc:sldMk cId="59019999" sldId="281"/>
            <ac:spMk id="13" creationId="{2D2B56C4-FCB1-4C73-810F-1D45FFF8213E}"/>
          </ac:spMkLst>
        </pc:spChg>
        <pc:spChg chg="add del mod">
          <ac:chgData name="" userId="" providerId="" clId="Web-{F0847113-61AE-476A-AE68-2DBBBFEC236E}" dt="2019-01-04T17:48:52.084" v="25"/>
          <ac:spMkLst>
            <pc:docMk/>
            <pc:sldMk cId="59019999" sldId="281"/>
            <ac:spMk id="70" creationId="{7D41F6CD-BB2B-4DE5-9733-229B8C9481EF}"/>
          </ac:spMkLst>
        </pc:spChg>
        <pc:spChg chg="add mod">
          <ac:chgData name="" userId="" providerId="" clId="Web-{F0847113-61AE-476A-AE68-2DBBBFEC236E}" dt="2019-01-04T17:55:05.432" v="310" actId="1076"/>
          <ac:spMkLst>
            <pc:docMk/>
            <pc:sldMk cId="59019999" sldId="281"/>
            <ac:spMk id="120" creationId="{31B30091-B448-44BD-9917-2DB651CAE233}"/>
          </ac:spMkLst>
        </pc:spChg>
        <pc:spChg chg="add mod">
          <ac:chgData name="" userId="" providerId="" clId="Web-{F0847113-61AE-476A-AE68-2DBBBFEC236E}" dt="2019-01-04T17:55:05.448" v="311" actId="1076"/>
          <ac:spMkLst>
            <pc:docMk/>
            <pc:sldMk cId="59019999" sldId="281"/>
            <ac:spMk id="122" creationId="{F755A167-D1E3-47DA-8653-44BEEDAF62FB}"/>
          </ac:spMkLst>
        </pc:spChg>
        <pc:spChg chg="add mod">
          <ac:chgData name="" userId="" providerId="" clId="Web-{F0847113-61AE-476A-AE68-2DBBBFEC236E}" dt="2019-01-04T17:54:56.449" v="307" actId="20577"/>
          <ac:spMkLst>
            <pc:docMk/>
            <pc:sldMk cId="59019999" sldId="281"/>
            <ac:spMk id="124" creationId="{FD75F5C6-159F-4D74-80B4-9A8408FCA48E}"/>
          </ac:spMkLst>
        </pc:spChg>
        <pc:spChg chg="add mod">
          <ac:chgData name="" userId="" providerId="" clId="Web-{F0847113-61AE-476A-AE68-2DBBBFEC236E}" dt="2019-01-04T17:54:34.357" v="302" actId="1076"/>
          <ac:spMkLst>
            <pc:docMk/>
            <pc:sldMk cId="59019999" sldId="281"/>
            <ac:spMk id="125" creationId="{F731678A-EEE8-47AD-B27E-D383DF9E64C2}"/>
          </ac:spMkLst>
        </pc:spChg>
        <pc:graphicFrameChg chg="add del mod modGraphic">
          <ac:chgData name="" userId="" providerId="" clId="Web-{F0847113-61AE-476A-AE68-2DBBBFEC236E}" dt="2019-01-04T17:48:37.113" v="17"/>
          <ac:graphicFrameMkLst>
            <pc:docMk/>
            <pc:sldMk cId="59019999" sldId="281"/>
            <ac:graphicFrameMk id="4" creationId="{FAF06CB5-791D-4C49-90DB-7B96B0ADD09C}"/>
          </ac:graphicFrameMkLst>
        </pc:graphicFrameChg>
        <pc:graphicFrameChg chg="add del mod ord modGraphic">
          <ac:chgData name="" userId="" providerId="" clId="Web-{F0847113-61AE-476A-AE68-2DBBBFEC236E}" dt="2019-01-04T17:48:31.961" v="15"/>
          <ac:graphicFrameMkLst>
            <pc:docMk/>
            <pc:sldMk cId="59019999" sldId="281"/>
            <ac:graphicFrameMk id="20" creationId="{26EBD4E3-F4B9-4F04-B05B-94D6E4C2DB97}"/>
          </ac:graphicFrameMkLst>
        </pc:graphicFrameChg>
        <pc:graphicFrameChg chg="add del mod ord modGraphic">
          <ac:chgData name="" userId="" providerId="" clId="Web-{F0847113-61AE-476A-AE68-2DBBBFEC236E}" dt="2019-01-04T17:49:40.568" v="27"/>
          <ac:graphicFrameMkLst>
            <pc:docMk/>
            <pc:sldMk cId="59019999" sldId="281"/>
            <ac:graphicFrameMk id="71" creationId="{781F28C5-D06E-4D8E-B608-F81F52871AE3}"/>
          </ac:graphicFrameMkLst>
        </pc:graphicFrameChg>
      </pc:sldChg>
      <pc:sldChg chg="addSp delSp modSp add replId">
        <pc:chgData name="" userId="" providerId="" clId="Web-{F0847113-61AE-476A-AE68-2DBBBFEC236E}" dt="2019-01-04T18:25:45.028" v="397" actId="20577"/>
        <pc:sldMkLst>
          <pc:docMk/>
          <pc:sldMk cId="2619883902" sldId="282"/>
        </pc:sldMkLst>
        <pc:spChg chg="mod">
          <ac:chgData name="" userId="" providerId="" clId="Web-{F0847113-61AE-476A-AE68-2DBBBFEC236E}" dt="2019-01-04T17:55:30.539" v="321" actId="20577"/>
          <ac:spMkLst>
            <pc:docMk/>
            <pc:sldMk cId="2619883902" sldId="282"/>
            <ac:spMk id="2" creationId="{BDB1E94C-521E-4BFE-AE46-0181A77CE599}"/>
          </ac:spMkLst>
        </pc:spChg>
        <pc:spChg chg="add mod">
          <ac:chgData name="" userId="" providerId="" clId="Web-{F0847113-61AE-476A-AE68-2DBBBFEC236E}" dt="2019-01-04T18:25:45.028" v="397" actId="20577"/>
          <ac:spMkLst>
            <pc:docMk/>
            <pc:sldMk cId="2619883902" sldId="282"/>
            <ac:spMk id="4" creationId="{83909EFF-B933-4272-938E-63AD61051AC5}"/>
          </ac:spMkLst>
        </pc:spChg>
        <pc:spChg chg="add del mod">
          <ac:chgData name="" userId="" providerId="" clId="Web-{F0847113-61AE-476A-AE68-2DBBBFEC236E}" dt="2019-01-04T18:24:17.933" v="365"/>
          <ac:spMkLst>
            <pc:docMk/>
            <pc:sldMk cId="2619883902" sldId="282"/>
            <ac:spMk id="5" creationId="{C455439B-6EB5-4E80-AE2C-1E098EDBADE6}"/>
          </ac:spMkLst>
        </pc:spChg>
        <pc:spChg chg="del">
          <ac:chgData name="" userId="" providerId="" clId="Web-{F0847113-61AE-476A-AE68-2DBBBFEC236E}" dt="2019-01-04T17:55:37.570" v="325"/>
          <ac:spMkLst>
            <pc:docMk/>
            <pc:sldMk cId="2619883902" sldId="282"/>
            <ac:spMk id="120" creationId="{31B30091-B448-44BD-9917-2DB651CAE233}"/>
          </ac:spMkLst>
        </pc:spChg>
        <pc:spChg chg="del">
          <ac:chgData name="" userId="" providerId="" clId="Web-{F0847113-61AE-476A-AE68-2DBBBFEC236E}" dt="2019-01-04T17:55:37.538" v="324"/>
          <ac:spMkLst>
            <pc:docMk/>
            <pc:sldMk cId="2619883902" sldId="282"/>
            <ac:spMk id="122" creationId="{F755A167-D1E3-47DA-8653-44BEEDAF62FB}"/>
          </ac:spMkLst>
        </pc:spChg>
        <pc:spChg chg="del">
          <ac:chgData name="" userId="" providerId="" clId="Web-{F0847113-61AE-476A-AE68-2DBBBFEC236E}" dt="2019-01-04T17:55:37.538" v="323"/>
          <ac:spMkLst>
            <pc:docMk/>
            <pc:sldMk cId="2619883902" sldId="282"/>
            <ac:spMk id="124" creationId="{FD75F5C6-159F-4D74-80B4-9A8408FCA48E}"/>
          </ac:spMkLst>
        </pc:spChg>
        <pc:spChg chg="del">
          <ac:chgData name="" userId="" providerId="" clId="Web-{F0847113-61AE-476A-AE68-2DBBBFEC236E}" dt="2019-01-04T17:55:37.538" v="322"/>
          <ac:spMkLst>
            <pc:docMk/>
            <pc:sldMk cId="2619883902" sldId="282"/>
            <ac:spMk id="125" creationId="{F731678A-EEE8-47AD-B27E-D383DF9E64C2}"/>
          </ac:spMkLst>
        </pc:spChg>
      </pc:sldChg>
      <pc:sldChg chg="addSp delSp modSp add replId">
        <pc:chgData name="" userId="" providerId="" clId="Web-{F0847113-61AE-476A-AE68-2DBBBFEC236E}" dt="2019-01-04T18:27:53.406" v="531" actId="20577"/>
        <pc:sldMkLst>
          <pc:docMk/>
          <pc:sldMk cId="3757662443" sldId="283"/>
        </pc:sldMkLst>
        <pc:spChg chg="mod">
          <ac:chgData name="" userId="" providerId="" clId="Web-{F0847113-61AE-476A-AE68-2DBBBFEC236E}" dt="2019-01-04T18:26:17.201" v="399" actId="20577"/>
          <ac:spMkLst>
            <pc:docMk/>
            <pc:sldMk cId="3757662443" sldId="283"/>
            <ac:spMk id="2" creationId="{BDB1E94C-521E-4BFE-AE46-0181A77CE599}"/>
          </ac:spMkLst>
        </pc:spChg>
        <pc:spChg chg="add mod">
          <ac:chgData name="" userId="" providerId="" clId="Web-{F0847113-61AE-476A-AE68-2DBBBFEC236E}" dt="2019-01-04T18:27:53.406" v="531" actId="20577"/>
          <ac:spMkLst>
            <pc:docMk/>
            <pc:sldMk cId="3757662443" sldId="283"/>
            <ac:spMk id="3" creationId="{FB21D40C-B884-4F4D-9C06-E69D28A99F0D}"/>
          </ac:spMkLst>
        </pc:spChg>
        <pc:spChg chg="del">
          <ac:chgData name="" userId="" providerId="" clId="Web-{F0847113-61AE-476A-AE68-2DBBBFEC236E}" dt="2019-01-04T18:26:26.685" v="401"/>
          <ac:spMkLst>
            <pc:docMk/>
            <pc:sldMk cId="3757662443" sldId="283"/>
            <ac:spMk id="4" creationId="{83909EFF-B933-4272-938E-63AD61051AC5}"/>
          </ac:spMkLst>
        </pc:spChg>
        <pc:spChg chg="add del mod">
          <ac:chgData name="" userId="" providerId="" clId="Web-{F0847113-61AE-476A-AE68-2DBBBFEC236E}" dt="2019-01-04T18:26:29.295" v="402"/>
          <ac:spMkLst>
            <pc:docMk/>
            <pc:sldMk cId="3757662443" sldId="283"/>
            <ac:spMk id="7" creationId="{937AA68D-CE27-4B8F-BB11-52FB0A1E5E05}"/>
          </ac:spMkLst>
        </pc:spChg>
      </pc:sldChg>
    </pc:docChg>
  </pc:docChgLst>
  <pc:docChgLst>
    <pc:chgData clId="Web-{FC767DF7-2A70-4D93-B1CD-327DFC3A854E}"/>
    <pc:docChg chg="addSld modSld">
      <pc:chgData name="" userId="" providerId="" clId="Web-{FC767DF7-2A70-4D93-B1CD-327DFC3A854E}" dt="2019-01-13T19:20:19.615" v="787" actId="1076"/>
      <pc:docMkLst>
        <pc:docMk/>
      </pc:docMkLst>
      <pc:sldChg chg="addSp delSp modSp">
        <pc:chgData name="" userId="" providerId="" clId="Web-{FC767DF7-2A70-4D93-B1CD-327DFC3A854E}" dt="2019-01-13T18:45:07.956" v="33" actId="20577"/>
        <pc:sldMkLst>
          <pc:docMk/>
          <pc:sldMk cId="0" sldId="256"/>
        </pc:sldMkLst>
        <pc:spChg chg="mod">
          <ac:chgData name="" userId="" providerId="" clId="Web-{FC767DF7-2A70-4D93-B1CD-327DFC3A854E}" dt="2019-01-13T18:45:07.956" v="33" actId="20577"/>
          <ac:spMkLst>
            <pc:docMk/>
            <pc:sldMk cId="0" sldId="256"/>
            <ac:spMk id="2" creationId="{00000000-0000-0000-0000-000000000000}"/>
          </ac:spMkLst>
        </pc:spChg>
        <pc:picChg chg="add mod">
          <ac:chgData name="" userId="" providerId="" clId="Web-{FC767DF7-2A70-4D93-B1CD-327DFC3A854E}" dt="2019-01-13T18:35:07.178" v="23" actId="1076"/>
          <ac:picMkLst>
            <pc:docMk/>
            <pc:sldMk cId="0" sldId="256"/>
            <ac:picMk id="3" creationId="{B336846D-159C-46AA-AD28-1995FE8A7719}"/>
          </ac:picMkLst>
        </pc:picChg>
        <pc:picChg chg="del">
          <ac:chgData name="" userId="" providerId="" clId="Web-{FC767DF7-2A70-4D93-B1CD-327DFC3A854E}" dt="2019-01-13T18:33:47.144" v="7"/>
          <ac:picMkLst>
            <pc:docMk/>
            <pc:sldMk cId="0" sldId="256"/>
            <ac:picMk id="4" creationId="{273055E1-8B67-4A3A-8917-0C30A7CB926B}"/>
          </ac:picMkLst>
        </pc:picChg>
      </pc:sldChg>
      <pc:sldChg chg="modSp">
        <pc:chgData name="" userId="" providerId="" clId="Web-{FC767DF7-2A70-4D93-B1CD-327DFC3A854E}" dt="2019-01-13T18:52:12.013" v="53" actId="20577"/>
        <pc:sldMkLst>
          <pc:docMk/>
          <pc:sldMk cId="0" sldId="258"/>
        </pc:sldMkLst>
        <pc:spChg chg="mod">
          <ac:chgData name="" userId="" providerId="" clId="Web-{FC767DF7-2A70-4D93-B1CD-327DFC3A854E}" dt="2019-01-13T18:52:12.013" v="53" actId="20577"/>
          <ac:spMkLst>
            <pc:docMk/>
            <pc:sldMk cId="0" sldId="258"/>
            <ac:spMk id="3" creationId="{00000000-0000-0000-0000-000000000000}"/>
          </ac:spMkLst>
        </pc:spChg>
      </pc:sldChg>
      <pc:sldChg chg="addSp delSp modSp">
        <pc:chgData name="" userId="" providerId="" clId="Web-{FC767DF7-2A70-4D93-B1CD-327DFC3A854E}" dt="2019-01-13T19:12:54.152" v="671" actId="1076"/>
        <pc:sldMkLst>
          <pc:docMk/>
          <pc:sldMk cId="3699880419" sldId="264"/>
        </pc:sldMkLst>
        <pc:spChg chg="mod">
          <ac:chgData name="" userId="" providerId="" clId="Web-{FC767DF7-2A70-4D93-B1CD-327DFC3A854E}" dt="2019-01-13T18:51:57.622" v="44" actId="20577"/>
          <ac:spMkLst>
            <pc:docMk/>
            <pc:sldMk cId="3699880419" sldId="264"/>
            <ac:spMk id="2" creationId="{BDB1E94C-521E-4BFE-AE46-0181A77CE599}"/>
          </ac:spMkLst>
        </pc:spChg>
        <pc:spChg chg="add del mod">
          <ac:chgData name="" userId="" providerId="" clId="Web-{FC767DF7-2A70-4D93-B1CD-327DFC3A854E}" dt="2019-01-13T18:53:07.327" v="56"/>
          <ac:spMkLst>
            <pc:docMk/>
            <pc:sldMk cId="3699880419" sldId="264"/>
            <ac:spMk id="4" creationId="{D7421CC9-3E18-4177-ADE1-3CE7BC2297E1}"/>
          </ac:spMkLst>
        </pc:spChg>
        <pc:spChg chg="add mod">
          <ac:chgData name="" userId="" providerId="" clId="Web-{FC767DF7-2A70-4D93-B1CD-327DFC3A854E}" dt="2019-01-13T19:12:48.714" v="669" actId="1076"/>
          <ac:spMkLst>
            <pc:docMk/>
            <pc:sldMk cId="3699880419" sldId="264"/>
            <ac:spMk id="6" creationId="{6C29AC10-7036-4912-BE01-DF0461033E0C}"/>
          </ac:spMkLst>
        </pc:spChg>
        <pc:picChg chg="add mod">
          <ac:chgData name="" userId="" providerId="" clId="Web-{FC767DF7-2A70-4D93-B1CD-327DFC3A854E}" dt="2019-01-13T19:12:51.527" v="670" actId="1076"/>
          <ac:picMkLst>
            <pc:docMk/>
            <pc:sldMk cId="3699880419" sldId="264"/>
            <ac:picMk id="5" creationId="{B9F9B619-F594-48FF-B94A-DFDE5BBE4A9E}"/>
          </ac:picMkLst>
        </pc:picChg>
        <pc:picChg chg="del">
          <ac:chgData name="" userId="" providerId="" clId="Web-{FC767DF7-2A70-4D93-B1CD-327DFC3A854E}" dt="2019-01-13T18:51:32.247" v="37"/>
          <ac:picMkLst>
            <pc:docMk/>
            <pc:sldMk cId="3699880419" sldId="264"/>
            <ac:picMk id="7" creationId="{45441961-78F5-4FAA-8CBA-43B356F37E6B}"/>
          </ac:picMkLst>
        </pc:picChg>
        <pc:picChg chg="add mod">
          <ac:chgData name="" userId="" providerId="" clId="Web-{FC767DF7-2A70-4D93-B1CD-327DFC3A854E}" dt="2019-01-13T19:12:54.152" v="671" actId="1076"/>
          <ac:picMkLst>
            <pc:docMk/>
            <pc:sldMk cId="3699880419" sldId="264"/>
            <ac:picMk id="9" creationId="{AD45E5F2-61FA-4ECA-A033-28ACEE5CC14F}"/>
          </ac:picMkLst>
        </pc:picChg>
      </pc:sldChg>
      <pc:sldChg chg="addSp delSp modSp">
        <pc:chgData name="" userId="" providerId="" clId="Web-{FC767DF7-2A70-4D93-B1CD-327DFC3A854E}" dt="2019-01-13T19:20:19.615" v="787" actId="1076"/>
        <pc:sldMkLst>
          <pc:docMk/>
          <pc:sldMk cId="2605430471" sldId="300"/>
        </pc:sldMkLst>
        <pc:spChg chg="mod">
          <ac:chgData name="" userId="" providerId="" clId="Web-{FC767DF7-2A70-4D93-B1CD-327DFC3A854E}" dt="2019-01-13T19:20:06.912" v="784" actId="20577"/>
          <ac:spMkLst>
            <pc:docMk/>
            <pc:sldMk cId="2605430471" sldId="300"/>
            <ac:spMk id="2" creationId="{BDB1E94C-521E-4BFE-AE46-0181A77CE599}"/>
          </ac:spMkLst>
        </pc:spChg>
        <pc:picChg chg="add mod">
          <ac:chgData name="" userId="" providerId="" clId="Web-{FC767DF7-2A70-4D93-B1CD-327DFC3A854E}" dt="2019-01-13T19:20:19.615" v="787" actId="1076"/>
          <ac:picMkLst>
            <pc:docMk/>
            <pc:sldMk cId="2605430471" sldId="300"/>
            <ac:picMk id="4" creationId="{5C111D27-77A1-4C51-B05D-5636C0F1D520}"/>
          </ac:picMkLst>
        </pc:picChg>
        <pc:picChg chg="del">
          <ac:chgData name="" userId="" providerId="" clId="Web-{FC767DF7-2A70-4D93-B1CD-327DFC3A854E}" dt="2019-01-13T19:20:15.865" v="785"/>
          <ac:picMkLst>
            <pc:docMk/>
            <pc:sldMk cId="2605430471" sldId="300"/>
            <ac:picMk id="5" creationId="{7DDDB0B7-AD48-4D99-BC2A-71C82F6FE7F4}"/>
          </ac:picMkLst>
        </pc:picChg>
      </pc:sldChg>
      <pc:sldChg chg="addSp delSp modSp add replId">
        <pc:chgData name="" userId="" providerId="" clId="Web-{FC767DF7-2A70-4D93-B1CD-327DFC3A854E}" dt="2019-01-13T19:07:20.925" v="644" actId="1076"/>
        <pc:sldMkLst>
          <pc:docMk/>
          <pc:sldMk cId="701286295" sldId="305"/>
        </pc:sldMkLst>
        <pc:spChg chg="del">
          <ac:chgData name="" userId="" providerId="" clId="Web-{FC767DF7-2A70-4D93-B1CD-327DFC3A854E}" dt="2019-01-13T19:07:06.331" v="640"/>
          <ac:spMkLst>
            <pc:docMk/>
            <pc:sldMk cId="701286295" sldId="305"/>
            <ac:spMk id="6" creationId="{6C29AC10-7036-4912-BE01-DF0461033E0C}"/>
          </ac:spMkLst>
        </pc:spChg>
        <pc:picChg chg="add mod">
          <ac:chgData name="" userId="" providerId="" clId="Web-{FC767DF7-2A70-4D93-B1CD-327DFC3A854E}" dt="2019-01-13T19:07:20.925" v="644" actId="1076"/>
          <ac:picMkLst>
            <pc:docMk/>
            <pc:sldMk cId="701286295" sldId="305"/>
            <ac:picMk id="3" creationId="{160D7C29-F26E-402D-AAC3-40CF6E92453C}"/>
          </ac:picMkLst>
        </pc:picChg>
      </pc:sldChg>
      <pc:sldChg chg="addSp delSp modSp add replId">
        <pc:chgData name="" userId="" providerId="" clId="Web-{FC767DF7-2A70-4D93-B1CD-327DFC3A854E}" dt="2019-01-13T19:17:37.439" v="764" actId="1076"/>
        <pc:sldMkLst>
          <pc:docMk/>
          <pc:sldMk cId="2428603302" sldId="306"/>
        </pc:sldMkLst>
        <pc:spChg chg="add mod">
          <ac:chgData name="" userId="" providerId="" clId="Web-{FC767DF7-2A70-4D93-B1CD-327DFC3A854E}" dt="2019-01-13T19:14:57.639" v="697" actId="14100"/>
          <ac:spMkLst>
            <pc:docMk/>
            <pc:sldMk cId="2428603302" sldId="306"/>
            <ac:spMk id="11" creationId="{08989D64-E4FB-49DB-93F1-7D7A05281840}"/>
          </ac:spMkLst>
        </pc:spChg>
        <pc:spChg chg="add mod">
          <ac:chgData name="" userId="" providerId="" clId="Web-{FC767DF7-2A70-4D93-B1CD-327DFC3A854E}" dt="2019-01-13T19:17:33.736" v="762" actId="1076"/>
          <ac:spMkLst>
            <pc:docMk/>
            <pc:sldMk cId="2428603302" sldId="306"/>
            <ac:spMk id="13" creationId="{04DA05C2-B7B8-4605-A6C3-BB218C879CF5}"/>
          </ac:spMkLst>
        </pc:spChg>
        <pc:picChg chg="del">
          <ac:chgData name="" userId="" providerId="" clId="Web-{FC767DF7-2A70-4D93-B1CD-327DFC3A854E}" dt="2019-01-13T19:07:42.004" v="646"/>
          <ac:picMkLst>
            <pc:docMk/>
            <pc:sldMk cId="2428603302" sldId="306"/>
            <ac:picMk id="3" creationId="{160D7C29-F26E-402D-AAC3-40CF6E92453C}"/>
          </ac:picMkLst>
        </pc:picChg>
        <pc:picChg chg="add del mod">
          <ac:chgData name="" userId="" providerId="" clId="Web-{FC767DF7-2A70-4D93-B1CD-327DFC3A854E}" dt="2019-01-13T19:12:08.619" v="655"/>
          <ac:picMkLst>
            <pc:docMk/>
            <pc:sldMk cId="2428603302" sldId="306"/>
            <ac:picMk id="4" creationId="{7BCAA036-238A-449F-AF1D-FAA0F8D49F88}"/>
          </ac:picMkLst>
        </pc:picChg>
        <pc:picChg chg="add del mod">
          <ac:chgData name="" userId="" providerId="" clId="Web-{FC767DF7-2A70-4D93-B1CD-327DFC3A854E}" dt="2019-01-13T19:12:32.870" v="663"/>
          <ac:picMkLst>
            <pc:docMk/>
            <pc:sldMk cId="2428603302" sldId="306"/>
            <ac:picMk id="6" creationId="{CE4A1C4A-AC9F-493E-89AE-D1D84DE51B87}"/>
          </ac:picMkLst>
        </pc:picChg>
        <pc:picChg chg="add del mod">
          <ac:chgData name="" userId="" providerId="" clId="Web-{FC767DF7-2A70-4D93-B1CD-327DFC3A854E}" dt="2019-01-13T19:12:25.104" v="660"/>
          <ac:picMkLst>
            <pc:docMk/>
            <pc:sldMk cId="2428603302" sldId="306"/>
            <ac:picMk id="8" creationId="{3144D15B-7854-4671-A9EF-B1209075EDDF}"/>
          </ac:picMkLst>
        </pc:picChg>
        <pc:picChg chg="add mod">
          <ac:chgData name="" userId="" providerId="" clId="Web-{FC767DF7-2A70-4D93-B1CD-327DFC3A854E}" dt="2019-01-13T19:17:37.424" v="763" actId="1076"/>
          <ac:picMkLst>
            <pc:docMk/>
            <pc:sldMk cId="2428603302" sldId="306"/>
            <ac:picMk id="14" creationId="{BA5D016D-064C-48C6-A2CA-ED4E3B27CD46}"/>
          </ac:picMkLst>
        </pc:picChg>
        <pc:picChg chg="add mod">
          <ac:chgData name="" userId="" providerId="" clId="Web-{FC767DF7-2A70-4D93-B1CD-327DFC3A854E}" dt="2019-01-13T19:17:37.439" v="764" actId="1076"/>
          <ac:picMkLst>
            <pc:docMk/>
            <pc:sldMk cId="2428603302" sldId="306"/>
            <ac:picMk id="16" creationId="{268AE41D-8241-409A-B106-74CBDA0A1927}"/>
          </ac:picMkLst>
        </pc:picChg>
      </pc:sldChg>
      <pc:sldChg chg="addSp delSp modSp add replId">
        <pc:chgData name="" userId="" providerId="" clId="Web-{FC767DF7-2A70-4D93-B1CD-327DFC3A854E}" dt="2019-01-13T19:19:49.474" v="782" actId="1076"/>
        <pc:sldMkLst>
          <pc:docMk/>
          <pc:sldMk cId="169405992" sldId="307"/>
        </pc:sldMkLst>
        <pc:spChg chg="mod">
          <ac:chgData name="" userId="" providerId="" clId="Web-{FC767DF7-2A70-4D93-B1CD-327DFC3A854E}" dt="2019-01-13T19:19:18.473" v="769" actId="14100"/>
          <ac:spMkLst>
            <pc:docMk/>
            <pc:sldMk cId="169405992" sldId="307"/>
            <ac:spMk id="11" creationId="{08989D64-E4FB-49DB-93F1-7D7A05281840}"/>
          </ac:spMkLst>
        </pc:spChg>
        <pc:spChg chg="mod">
          <ac:chgData name="" userId="" providerId="" clId="Web-{FC767DF7-2A70-4D93-B1CD-327DFC3A854E}" dt="2019-01-13T19:19:30.505" v="776" actId="1076"/>
          <ac:spMkLst>
            <pc:docMk/>
            <pc:sldMk cId="169405992" sldId="307"/>
            <ac:spMk id="13" creationId="{04DA05C2-B7B8-4605-A6C3-BB218C879CF5}"/>
          </ac:spMkLst>
        </pc:spChg>
        <pc:picChg chg="add mod">
          <ac:chgData name="" userId="" providerId="" clId="Web-{FC767DF7-2A70-4D93-B1CD-327DFC3A854E}" dt="2019-01-13T19:19:49.474" v="782" actId="1076"/>
          <ac:picMkLst>
            <pc:docMk/>
            <pc:sldMk cId="169405992" sldId="307"/>
            <ac:picMk id="3" creationId="{5A03E44E-D25F-453F-B824-7945A84ABDD6}"/>
          </ac:picMkLst>
        </pc:picChg>
        <pc:picChg chg="del">
          <ac:chgData name="" userId="" providerId="" clId="Web-{FC767DF7-2A70-4D93-B1CD-327DFC3A854E}" dt="2019-01-13T19:19:32.192" v="778"/>
          <ac:picMkLst>
            <pc:docMk/>
            <pc:sldMk cId="169405992" sldId="307"/>
            <ac:picMk id="14" creationId="{BA5D016D-064C-48C6-A2CA-ED4E3B27CD46}"/>
          </ac:picMkLst>
        </pc:picChg>
        <pc:picChg chg="del">
          <ac:chgData name="" userId="" providerId="" clId="Web-{FC767DF7-2A70-4D93-B1CD-327DFC3A854E}" dt="2019-01-13T19:19:32.192" v="777"/>
          <ac:picMkLst>
            <pc:docMk/>
            <pc:sldMk cId="169405992" sldId="307"/>
            <ac:picMk id="16" creationId="{268AE41D-8241-409A-B106-74CBDA0A1927}"/>
          </ac:picMkLst>
        </pc:picChg>
      </pc:sldChg>
    </pc:docChg>
  </pc:docChgLst>
  <pc:docChgLst>
    <pc:chgData clId="Web-{A0909C20-5B48-4DA2-9088-50646C847D92}"/>
    <pc:docChg chg="addSld modSld">
      <pc:chgData name="" userId="" providerId="" clId="Web-{A0909C20-5B48-4DA2-9088-50646C847D92}" dt="2019-01-10T17:28:21.632" v="184" actId="20577"/>
      <pc:docMkLst>
        <pc:docMk/>
      </pc:docMkLst>
      <pc:sldChg chg="modSp">
        <pc:chgData name="" userId="" providerId="" clId="Web-{A0909C20-5B48-4DA2-9088-50646C847D92}" dt="2019-01-10T17:11:40.931" v="4" actId="20577"/>
        <pc:sldMkLst>
          <pc:docMk/>
          <pc:sldMk cId="0" sldId="256"/>
        </pc:sldMkLst>
        <pc:spChg chg="mod">
          <ac:chgData name="" userId="" providerId="" clId="Web-{A0909C20-5B48-4DA2-9088-50646C847D92}" dt="2019-01-10T17:11:40.931" v="4" actId="20577"/>
          <ac:spMkLst>
            <pc:docMk/>
            <pc:sldMk cId="0" sldId="256"/>
            <ac:spMk id="2" creationId="{00000000-0000-0000-0000-000000000000}"/>
          </ac:spMkLst>
        </pc:spChg>
      </pc:sldChg>
      <pc:sldChg chg="modSp">
        <pc:chgData name="" userId="" providerId="" clId="Web-{A0909C20-5B48-4DA2-9088-50646C847D92}" dt="2019-01-10T17:16:58.471" v="47" actId="20577"/>
        <pc:sldMkLst>
          <pc:docMk/>
          <pc:sldMk cId="0" sldId="258"/>
        </pc:sldMkLst>
        <pc:spChg chg="mod">
          <ac:chgData name="" userId="" providerId="" clId="Web-{A0909C20-5B48-4DA2-9088-50646C847D92}" dt="2019-01-10T17:16:58.471" v="47" actId="20577"/>
          <ac:spMkLst>
            <pc:docMk/>
            <pc:sldMk cId="0" sldId="258"/>
            <ac:spMk id="3" creationId="{00000000-0000-0000-0000-000000000000}"/>
          </ac:spMkLst>
        </pc:spChg>
      </pc:sldChg>
      <pc:sldChg chg="addSp delSp modSp">
        <pc:chgData name="" userId="" providerId="" clId="Web-{A0909C20-5B48-4DA2-9088-50646C847D92}" dt="2019-01-10T17:19:43.289" v="56" actId="1076"/>
        <pc:sldMkLst>
          <pc:docMk/>
          <pc:sldMk cId="3699880419" sldId="264"/>
        </pc:sldMkLst>
        <pc:spChg chg="mod">
          <ac:chgData name="" userId="" providerId="" clId="Web-{A0909C20-5B48-4DA2-9088-50646C847D92}" dt="2019-01-10T17:16:52.034" v="46" actId="20577"/>
          <ac:spMkLst>
            <pc:docMk/>
            <pc:sldMk cId="3699880419" sldId="264"/>
            <ac:spMk id="2" creationId="{BDB1E94C-521E-4BFE-AE46-0181A77CE599}"/>
          </ac:spMkLst>
        </pc:spChg>
        <pc:spChg chg="del">
          <ac:chgData name="" userId="" providerId="" clId="Web-{A0909C20-5B48-4DA2-9088-50646C847D92}" dt="2019-01-10T17:17:04.191" v="50"/>
          <ac:spMkLst>
            <pc:docMk/>
            <pc:sldMk cId="3699880419" sldId="264"/>
            <ac:spMk id="3" creationId="{072C7A5F-E3ED-4685-A9F1-794B417A480C}"/>
          </ac:spMkLst>
        </pc:spChg>
        <pc:spChg chg="add del mod">
          <ac:chgData name="" userId="" providerId="" clId="Web-{A0909C20-5B48-4DA2-9088-50646C847D92}" dt="2019-01-10T17:18:50.475" v="52"/>
          <ac:spMkLst>
            <pc:docMk/>
            <pc:sldMk cId="3699880419" sldId="264"/>
            <ac:spMk id="6" creationId="{4360AB01-9C55-4FC4-8492-C0D8711F2279}"/>
          </ac:spMkLst>
        </pc:spChg>
        <pc:picChg chg="del">
          <ac:chgData name="" userId="" providerId="" clId="Web-{A0909C20-5B48-4DA2-9088-50646C847D92}" dt="2019-01-10T17:17:05.362" v="51"/>
          <ac:picMkLst>
            <pc:docMk/>
            <pc:sldMk cId="3699880419" sldId="264"/>
            <ac:picMk id="4" creationId="{B74CE544-2D80-4FC3-860E-846563C2F111}"/>
          </ac:picMkLst>
        </pc:picChg>
        <pc:picChg chg="add mod ord">
          <ac:chgData name="" userId="" providerId="" clId="Web-{A0909C20-5B48-4DA2-9088-50646C847D92}" dt="2019-01-10T17:19:43.289" v="56" actId="1076"/>
          <ac:picMkLst>
            <pc:docMk/>
            <pc:sldMk cId="3699880419" sldId="264"/>
            <ac:picMk id="7" creationId="{45441961-78F5-4FAA-8CBA-43B356F37E6B}"/>
          </ac:picMkLst>
        </pc:picChg>
      </pc:sldChg>
      <pc:sldChg chg="addSp delSp modSp add replId">
        <pc:chgData name="" userId="" providerId="" clId="Web-{A0909C20-5B48-4DA2-9088-50646C847D92}" dt="2019-01-10T17:28:21.632" v="183" actId="20577"/>
        <pc:sldMkLst>
          <pc:docMk/>
          <pc:sldMk cId="2605430471" sldId="300"/>
        </pc:sldMkLst>
        <pc:spChg chg="mod">
          <ac:chgData name="" userId="" providerId="" clId="Web-{A0909C20-5B48-4DA2-9088-50646C847D92}" dt="2019-01-10T17:28:20.428" v="182" actId="20577"/>
          <ac:spMkLst>
            <pc:docMk/>
            <pc:sldMk cId="2605430471" sldId="300"/>
            <ac:spMk id="2" creationId="{BDB1E94C-521E-4BFE-AE46-0181A77CE599}"/>
          </ac:spMkLst>
        </pc:spChg>
        <pc:spChg chg="mod">
          <ac:chgData name="" userId="" providerId="" clId="Web-{A0909C20-5B48-4DA2-9088-50646C847D92}" dt="2019-01-10T17:28:21.632" v="183" actId="20577"/>
          <ac:spMkLst>
            <pc:docMk/>
            <pc:sldMk cId="2605430471" sldId="300"/>
            <ac:spMk id="3" creationId="{072C7A5F-E3ED-4685-A9F1-794B417A480C}"/>
          </ac:spMkLst>
        </pc:spChg>
        <pc:picChg chg="del">
          <ac:chgData name="" userId="" providerId="" clId="Web-{A0909C20-5B48-4DA2-9088-50646C847D92}" dt="2019-01-10T17:26:26.566" v="63"/>
          <ac:picMkLst>
            <pc:docMk/>
            <pc:sldMk cId="2605430471" sldId="300"/>
            <ac:picMk id="4" creationId="{B74CE544-2D80-4FC3-860E-846563C2F111}"/>
          </ac:picMkLst>
        </pc:picChg>
        <pc:picChg chg="add mod modCrop">
          <ac:chgData name="" userId="" providerId="" clId="Web-{A0909C20-5B48-4DA2-9088-50646C847D92}" dt="2019-01-10T17:26:29.394" v="64" actId="1076"/>
          <ac:picMkLst>
            <pc:docMk/>
            <pc:sldMk cId="2605430471" sldId="300"/>
            <ac:picMk id="5" creationId="{7DDDB0B7-AD48-4D99-BC2A-71C82F6FE7F4}"/>
          </ac:picMkLst>
        </pc:picChg>
      </pc:sldChg>
    </pc:docChg>
  </pc:docChgLst>
  <pc:docChgLst>
    <pc:chgData clId="Web-{F744E40C-2604-45E8-A5BF-34A926A99253}"/>
    <pc:docChg chg="addSld delSld modSld sldOrd">
      <pc:chgData name="" userId="" providerId="" clId="Web-{F744E40C-2604-45E8-A5BF-34A926A99253}" dt="2019-01-08T17:49:00.708" v="762"/>
      <pc:docMkLst>
        <pc:docMk/>
      </pc:docMkLst>
      <pc:sldChg chg="modSp">
        <pc:chgData name="" userId="" providerId="" clId="Web-{F744E40C-2604-45E8-A5BF-34A926A99253}" dt="2019-01-08T17:34:46.769" v="16" actId="20577"/>
        <pc:sldMkLst>
          <pc:docMk/>
          <pc:sldMk cId="0" sldId="258"/>
        </pc:sldMkLst>
        <pc:spChg chg="mod">
          <ac:chgData name="" userId="" providerId="" clId="Web-{F744E40C-2604-45E8-A5BF-34A926A99253}" dt="2019-01-08T17:34:46.769" v="16" actId="20577"/>
          <ac:spMkLst>
            <pc:docMk/>
            <pc:sldMk cId="0" sldId="258"/>
            <ac:spMk id="3" creationId="{00000000-0000-0000-0000-000000000000}"/>
          </ac:spMkLst>
        </pc:spChg>
      </pc:sldChg>
      <pc:sldChg chg="modSp">
        <pc:chgData name="" userId="" providerId="" clId="Web-{F744E40C-2604-45E8-A5BF-34A926A99253}" dt="2019-01-08T17:39:20.082" v="280" actId="20577"/>
        <pc:sldMkLst>
          <pc:docMk/>
          <pc:sldMk cId="2619883902" sldId="282"/>
        </pc:sldMkLst>
        <pc:spChg chg="mod">
          <ac:chgData name="" userId="" providerId="" clId="Web-{F744E40C-2604-45E8-A5BF-34A926A99253}" dt="2019-01-08T17:39:20.082" v="280" actId="20577"/>
          <ac:spMkLst>
            <pc:docMk/>
            <pc:sldMk cId="2619883902" sldId="282"/>
            <ac:spMk id="2" creationId="{BDB1E94C-521E-4BFE-AE46-0181A77CE599}"/>
          </ac:spMkLst>
        </pc:spChg>
      </pc:sldChg>
      <pc:sldChg chg="modSp">
        <pc:chgData name="" userId="" providerId="" clId="Web-{F744E40C-2604-45E8-A5BF-34A926A99253}" dt="2019-01-08T17:39:26.347" v="281" actId="20577"/>
        <pc:sldMkLst>
          <pc:docMk/>
          <pc:sldMk cId="641523535" sldId="284"/>
        </pc:sldMkLst>
        <pc:spChg chg="mod">
          <ac:chgData name="" userId="" providerId="" clId="Web-{F744E40C-2604-45E8-A5BF-34A926A99253}" dt="2019-01-08T17:39:26.347" v="281" actId="20577"/>
          <ac:spMkLst>
            <pc:docMk/>
            <pc:sldMk cId="641523535" sldId="284"/>
            <ac:spMk id="2" creationId="{BDB1E94C-521E-4BFE-AE46-0181A77CE599}"/>
          </ac:spMkLst>
        </pc:spChg>
      </pc:sldChg>
      <pc:sldChg chg="del">
        <pc:chgData name="" userId="" providerId="" clId="Web-{F744E40C-2604-45E8-A5BF-34A926A99253}" dt="2019-01-08T17:39:06.972" v="273"/>
        <pc:sldMkLst>
          <pc:docMk/>
          <pc:sldMk cId="152887721" sldId="286"/>
        </pc:sldMkLst>
      </pc:sldChg>
      <pc:sldChg chg="del">
        <pc:chgData name="" userId="" providerId="" clId="Web-{F744E40C-2604-45E8-A5BF-34A926A99253}" dt="2019-01-08T17:39:09.207" v="274"/>
        <pc:sldMkLst>
          <pc:docMk/>
          <pc:sldMk cId="2074903136" sldId="287"/>
        </pc:sldMkLst>
      </pc:sldChg>
      <pc:sldChg chg="del">
        <pc:chgData name="" userId="" providerId="" clId="Web-{F744E40C-2604-45E8-A5BF-34A926A99253}" dt="2019-01-08T17:39:10.738" v="275"/>
        <pc:sldMkLst>
          <pc:docMk/>
          <pc:sldMk cId="143115606" sldId="288"/>
        </pc:sldMkLst>
      </pc:sldChg>
      <pc:sldChg chg="del">
        <pc:chgData name="" userId="" providerId="" clId="Web-{F744E40C-2604-45E8-A5BF-34A926A99253}" dt="2019-01-08T17:39:13.582" v="277"/>
        <pc:sldMkLst>
          <pc:docMk/>
          <pc:sldMk cId="1075303855" sldId="290"/>
        </pc:sldMkLst>
      </pc:sldChg>
      <pc:sldChg chg="del">
        <pc:chgData name="" userId="" providerId="" clId="Web-{F744E40C-2604-45E8-A5BF-34A926A99253}" dt="2019-01-08T17:39:15.113" v="278"/>
        <pc:sldMkLst>
          <pc:docMk/>
          <pc:sldMk cId="331501092" sldId="291"/>
        </pc:sldMkLst>
      </pc:sldChg>
      <pc:sldChg chg="del">
        <pc:chgData name="" userId="" providerId="" clId="Web-{F744E40C-2604-45E8-A5BF-34A926A99253}" dt="2019-01-08T17:39:12.129" v="276"/>
        <pc:sldMkLst>
          <pc:docMk/>
          <pc:sldMk cId="34702345" sldId="292"/>
        </pc:sldMkLst>
      </pc:sldChg>
      <pc:sldChg chg="delSp modSp add ord replId">
        <pc:chgData name="" userId="" providerId="" clId="Web-{F744E40C-2604-45E8-A5BF-34A926A99253}" dt="2019-01-08T17:39:05.629" v="271" actId="20577"/>
        <pc:sldMkLst>
          <pc:docMk/>
          <pc:sldMk cId="3257422384" sldId="297"/>
        </pc:sldMkLst>
        <pc:spChg chg="mod">
          <ac:chgData name="" userId="" providerId="" clId="Web-{F744E40C-2604-45E8-A5BF-34A926A99253}" dt="2019-01-08T17:35:30.082" v="25" actId="20577"/>
          <ac:spMkLst>
            <pc:docMk/>
            <pc:sldMk cId="3257422384" sldId="297"/>
            <ac:spMk id="2" creationId="{BDB1E94C-521E-4BFE-AE46-0181A77CE599}"/>
          </ac:spMkLst>
        </pc:spChg>
        <pc:spChg chg="mod">
          <ac:chgData name="" userId="" providerId="" clId="Web-{F744E40C-2604-45E8-A5BF-34A926A99253}" dt="2019-01-08T17:39:05.629" v="271" actId="20577"/>
          <ac:spMkLst>
            <pc:docMk/>
            <pc:sldMk cId="3257422384" sldId="297"/>
            <ac:spMk id="3" creationId="{072C7A5F-E3ED-4685-A9F1-794B417A480C}"/>
          </ac:spMkLst>
        </pc:spChg>
        <pc:picChg chg="del">
          <ac:chgData name="" userId="" providerId="" clId="Web-{F744E40C-2604-45E8-A5BF-34A926A99253}" dt="2019-01-08T17:36:24.707" v="92"/>
          <ac:picMkLst>
            <pc:docMk/>
            <pc:sldMk cId="3257422384" sldId="297"/>
            <ac:picMk id="4" creationId="{B74CE544-2D80-4FC3-860E-846563C2F111}"/>
          </ac:picMkLst>
        </pc:picChg>
      </pc:sldChg>
      <pc:sldChg chg="modSp add ord replId">
        <pc:chgData name="" userId="" providerId="" clId="Web-{F744E40C-2604-45E8-A5BF-34A926A99253}" dt="2019-01-08T17:46:26.848" v="624" actId="20577"/>
        <pc:sldMkLst>
          <pc:docMk/>
          <pc:sldMk cId="2321856062" sldId="298"/>
        </pc:sldMkLst>
        <pc:spChg chg="mod">
          <ac:chgData name="" userId="" providerId="" clId="Web-{F744E40C-2604-45E8-A5BF-34A926A99253}" dt="2019-01-08T17:41:47.801" v="289" actId="20577"/>
          <ac:spMkLst>
            <pc:docMk/>
            <pc:sldMk cId="2321856062" sldId="298"/>
            <ac:spMk id="2" creationId="{BDB1E94C-521E-4BFE-AE46-0181A77CE599}"/>
          </ac:spMkLst>
        </pc:spChg>
        <pc:spChg chg="mod">
          <ac:chgData name="" userId="" providerId="" clId="Web-{F744E40C-2604-45E8-A5BF-34A926A99253}" dt="2019-01-08T17:46:26.848" v="624" actId="20577"/>
          <ac:spMkLst>
            <pc:docMk/>
            <pc:sldMk cId="2321856062" sldId="298"/>
            <ac:spMk id="3" creationId="{072C7A5F-E3ED-4685-A9F1-794B417A480C}"/>
          </ac:spMkLst>
        </pc:spChg>
      </pc:sldChg>
      <pc:sldChg chg="modSp add replId">
        <pc:chgData name="" userId="" providerId="" clId="Web-{F744E40C-2604-45E8-A5BF-34A926A99253}" dt="2019-01-08T17:48:47.286" v="759" actId="20577"/>
        <pc:sldMkLst>
          <pc:docMk/>
          <pc:sldMk cId="438497513" sldId="299"/>
        </pc:sldMkLst>
        <pc:spChg chg="mod">
          <ac:chgData name="" userId="" providerId="" clId="Web-{F744E40C-2604-45E8-A5BF-34A926A99253}" dt="2019-01-08T17:48:47.286" v="759" actId="20577"/>
          <ac:spMkLst>
            <pc:docMk/>
            <pc:sldMk cId="438497513" sldId="299"/>
            <ac:spMk id="3" creationId="{072C7A5F-E3ED-4685-A9F1-794B417A480C}"/>
          </ac:spMkLst>
        </pc:spChg>
      </pc:sldChg>
      <pc:sldChg chg="add del replId">
        <pc:chgData name="" userId="" providerId="" clId="Web-{F744E40C-2604-45E8-A5BF-34A926A99253}" dt="2019-01-08T17:49:00.708" v="762"/>
        <pc:sldMkLst>
          <pc:docMk/>
          <pc:sldMk cId="2679576772" sldId="300"/>
        </pc:sldMkLst>
      </pc:sldChg>
    </pc:docChg>
  </pc:docChgLst>
  <pc:docChgLst>
    <pc:chgData clId="Web-{F80A6079-3F03-464C-BBC2-B3FE06AD2BAF}"/>
    <pc:docChg chg="modSld">
      <pc:chgData name="" userId="" providerId="" clId="Web-{F80A6079-3F03-464C-BBC2-B3FE06AD2BAF}" dt="2019-01-11T18:31:25.652" v="159" actId="20577"/>
      <pc:docMkLst>
        <pc:docMk/>
      </pc:docMkLst>
      <pc:sldChg chg="modSp">
        <pc:chgData name="" userId="" providerId="" clId="Web-{F80A6079-3F03-464C-BBC2-B3FE06AD2BAF}" dt="2019-01-11T18:31:25.652" v="158" actId="20577"/>
        <pc:sldMkLst>
          <pc:docMk/>
          <pc:sldMk cId="641523535" sldId="284"/>
        </pc:sldMkLst>
        <pc:spChg chg="mod">
          <ac:chgData name="" userId="" providerId="" clId="Web-{F80A6079-3F03-464C-BBC2-B3FE06AD2BAF}" dt="2019-01-11T18:31:25.652" v="158" actId="20577"/>
          <ac:spMkLst>
            <pc:docMk/>
            <pc:sldMk cId="641523535" sldId="284"/>
            <ac:spMk id="7" creationId="{8B6BBDF3-4421-4170-B142-57172379E367}"/>
          </ac:spMkLst>
        </pc:spChg>
      </pc:sldChg>
    </pc:docChg>
  </pc:docChgLst>
  <pc:docChgLst>
    <pc:chgData clId="Web-{2A359B29-0BAD-4EF9-9FD7-ABD3F004ACB8}"/>
    <pc:docChg chg="modSld">
      <pc:chgData name="" userId="" providerId="" clId="Web-{2A359B29-0BAD-4EF9-9FD7-ABD3F004ACB8}" dt="2019-01-04T17:46:24.229" v="92"/>
      <pc:docMkLst>
        <pc:docMk/>
      </pc:docMkLst>
      <pc:sldChg chg="modNotes">
        <pc:chgData name="" userId="" providerId="" clId="Web-{2A359B29-0BAD-4EF9-9FD7-ABD3F004ACB8}" dt="2019-01-04T17:46:24.229" v="92"/>
        <pc:sldMkLst>
          <pc:docMk/>
          <pc:sldMk cId="787917642" sldId="280"/>
        </pc:sldMkLst>
      </pc:sldChg>
    </pc:docChg>
  </pc:docChgLst>
  <pc:docChgLst>
    <pc:chgData clId="Web-{E7DBBB3D-A8C8-4684-BF39-96228545443A}"/>
    <pc:docChg chg="addSld modSld">
      <pc:chgData name="" userId="" providerId="" clId="Web-{E7DBBB3D-A8C8-4684-BF39-96228545443A}" dt="2019-01-04T17:40:35.082" v="544" actId="20577"/>
      <pc:docMkLst>
        <pc:docMk/>
      </pc:docMkLst>
      <pc:sldChg chg="addSp delSp modSp">
        <pc:chgData name="" userId="" providerId="" clId="Web-{E7DBBB3D-A8C8-4684-BF39-96228545443A}" dt="2019-01-04T17:31:00.305" v="46" actId="1076"/>
        <pc:sldMkLst>
          <pc:docMk/>
          <pc:sldMk cId="0" sldId="256"/>
        </pc:sldMkLst>
        <pc:spChg chg="mod">
          <ac:chgData name="" userId="" providerId="" clId="Web-{E7DBBB3D-A8C8-4684-BF39-96228545443A}" dt="2019-01-04T17:27:07.989" v="11" actId="20577"/>
          <ac:spMkLst>
            <pc:docMk/>
            <pc:sldMk cId="0" sldId="256"/>
            <ac:spMk id="2" creationId="{00000000-0000-0000-0000-000000000000}"/>
          </ac:spMkLst>
        </pc:spChg>
        <pc:spChg chg="del">
          <ac:chgData name="" userId="" providerId="" clId="Web-{E7DBBB3D-A8C8-4684-BF39-96228545443A}" dt="2019-01-04T17:27:10.098" v="12"/>
          <ac:spMkLst>
            <pc:docMk/>
            <pc:sldMk cId="0" sldId="256"/>
            <ac:spMk id="3" creationId="{00000000-0000-0000-0000-000000000000}"/>
          </ac:spMkLst>
        </pc:spChg>
        <pc:spChg chg="add del mod">
          <ac:chgData name="" userId="" providerId="" clId="Web-{E7DBBB3D-A8C8-4684-BF39-96228545443A}" dt="2019-01-04T17:27:17.067" v="13"/>
          <ac:spMkLst>
            <pc:docMk/>
            <pc:sldMk cId="0" sldId="256"/>
            <ac:spMk id="5" creationId="{A7E1DA6E-F1B2-43F9-9877-24ABAEB28611}"/>
          </ac:spMkLst>
        </pc:spChg>
        <pc:picChg chg="add mod">
          <ac:chgData name="" userId="" providerId="" clId="Web-{E7DBBB3D-A8C8-4684-BF39-96228545443A}" dt="2019-01-04T17:31:00.305" v="46" actId="1076"/>
          <ac:picMkLst>
            <pc:docMk/>
            <pc:sldMk cId="0" sldId="256"/>
            <ac:picMk id="6" creationId="{097A0B44-719E-4AFC-88BD-61799220CED5}"/>
          </ac:picMkLst>
        </pc:picChg>
      </pc:sldChg>
      <pc:sldChg chg="modSp">
        <pc:chgData name="" userId="" providerId="" clId="Web-{E7DBBB3D-A8C8-4684-BF39-96228545443A}" dt="2019-01-04T17:36:02.827" v="248" actId="20577"/>
        <pc:sldMkLst>
          <pc:docMk/>
          <pc:sldMk cId="0" sldId="258"/>
        </pc:sldMkLst>
        <pc:spChg chg="mod">
          <ac:chgData name="" userId="" providerId="" clId="Web-{E7DBBB3D-A8C8-4684-BF39-96228545443A}" dt="2019-01-04T17:36:02.827" v="248" actId="20577"/>
          <ac:spMkLst>
            <pc:docMk/>
            <pc:sldMk cId="0" sldId="258"/>
            <ac:spMk id="3" creationId="{00000000-0000-0000-0000-000000000000}"/>
          </ac:spMkLst>
        </pc:spChg>
      </pc:sldChg>
      <pc:sldChg chg="addSp delSp modSp">
        <pc:chgData name="" userId="" providerId="" clId="Web-{E7DBBB3D-A8C8-4684-BF39-96228545443A}" dt="2019-01-04T17:34:20.841" v="194" actId="14100"/>
        <pc:sldMkLst>
          <pc:docMk/>
          <pc:sldMk cId="3699880419" sldId="264"/>
        </pc:sldMkLst>
        <pc:spChg chg="mod">
          <ac:chgData name="" userId="" providerId="" clId="Web-{E7DBBB3D-A8C8-4684-BF39-96228545443A}" dt="2019-01-04T17:32:33.151" v="72" actId="20577"/>
          <ac:spMkLst>
            <pc:docMk/>
            <pc:sldMk cId="3699880419" sldId="264"/>
            <ac:spMk id="2" creationId="{BDB1E94C-521E-4BFE-AE46-0181A77CE599}"/>
          </ac:spMkLst>
        </pc:spChg>
        <pc:spChg chg="mod">
          <ac:chgData name="" userId="" providerId="" clId="Web-{E7DBBB3D-A8C8-4684-BF39-96228545443A}" dt="2019-01-04T17:34:20.841" v="194" actId="14100"/>
          <ac:spMkLst>
            <pc:docMk/>
            <pc:sldMk cId="3699880419" sldId="264"/>
            <ac:spMk id="3" creationId="{072C7A5F-E3ED-4685-A9F1-794B417A480C}"/>
          </ac:spMkLst>
        </pc:spChg>
        <pc:spChg chg="del">
          <ac:chgData name="" userId="" providerId="" clId="Web-{E7DBBB3D-A8C8-4684-BF39-96228545443A}" dt="2019-01-04T17:32:35.214" v="73"/>
          <ac:spMkLst>
            <pc:docMk/>
            <pc:sldMk cId="3699880419" sldId="264"/>
            <ac:spMk id="7" creationId="{2E454716-B0CF-4261-87A4-33070DB1B7C1}"/>
          </ac:spMkLst>
        </pc:spChg>
        <pc:picChg chg="add mod">
          <ac:chgData name="" userId="" providerId="" clId="Web-{E7DBBB3D-A8C8-4684-BF39-96228545443A}" dt="2019-01-04T17:34:15.356" v="192" actId="1076"/>
          <ac:picMkLst>
            <pc:docMk/>
            <pc:sldMk cId="3699880419" sldId="264"/>
            <ac:picMk id="4" creationId="{C8AC3234-03D8-499C-865F-4461671EB805}"/>
          </ac:picMkLst>
        </pc:picChg>
        <pc:picChg chg="del">
          <ac:chgData name="" userId="" providerId="" clId="Web-{E7DBBB3D-A8C8-4684-BF39-96228545443A}" dt="2019-01-04T17:32:37.245" v="74"/>
          <ac:picMkLst>
            <pc:docMk/>
            <pc:sldMk cId="3699880419" sldId="264"/>
            <ac:picMk id="8" creationId="{34FED4B5-DCBB-4516-9F2A-F081BDDF04E9}"/>
          </ac:picMkLst>
        </pc:picChg>
      </pc:sldChg>
      <pc:sldChg chg="delSp modSp add replId">
        <pc:chgData name="" userId="" providerId="" clId="Web-{E7DBBB3D-A8C8-4684-BF39-96228545443A}" dt="2019-01-04T17:40:32.629" v="542" actId="20577"/>
        <pc:sldMkLst>
          <pc:docMk/>
          <pc:sldMk cId="787917642" sldId="280"/>
        </pc:sldMkLst>
        <pc:spChg chg="mod">
          <ac:chgData name="" userId="" providerId="" clId="Web-{E7DBBB3D-A8C8-4684-BF39-96228545443A}" dt="2019-01-04T17:36:10.327" v="255" actId="20577"/>
          <ac:spMkLst>
            <pc:docMk/>
            <pc:sldMk cId="787917642" sldId="280"/>
            <ac:spMk id="2" creationId="{BDB1E94C-521E-4BFE-AE46-0181A77CE599}"/>
          </ac:spMkLst>
        </pc:spChg>
        <pc:spChg chg="mod">
          <ac:chgData name="" userId="" providerId="" clId="Web-{E7DBBB3D-A8C8-4684-BF39-96228545443A}" dt="2019-01-04T17:40:32.629" v="542" actId="20577"/>
          <ac:spMkLst>
            <pc:docMk/>
            <pc:sldMk cId="787917642" sldId="280"/>
            <ac:spMk id="3" creationId="{072C7A5F-E3ED-4685-A9F1-794B417A480C}"/>
          </ac:spMkLst>
        </pc:spChg>
        <pc:picChg chg="del">
          <ac:chgData name="" userId="" providerId="" clId="Web-{E7DBBB3D-A8C8-4684-BF39-96228545443A}" dt="2019-01-04T17:36:26.624" v="278"/>
          <ac:picMkLst>
            <pc:docMk/>
            <pc:sldMk cId="787917642" sldId="280"/>
            <ac:picMk id="4" creationId="{C8AC3234-03D8-499C-865F-4461671EB805}"/>
          </ac:picMkLst>
        </pc:picChg>
      </pc:sldChg>
    </pc:docChg>
  </pc:docChgLst>
  <pc:docChgLst>
    <pc:chgData clId="Web-{8806BDDA-C7CC-459D-8B42-E030D549B216}"/>
    <pc:docChg chg="modSld">
      <pc:chgData name="" userId="" providerId="" clId="Web-{8806BDDA-C7CC-459D-8B42-E030D549B216}" dt="2019-01-18T18:16:19.855" v="12" actId="14100"/>
      <pc:docMkLst>
        <pc:docMk/>
      </pc:docMkLst>
      <pc:sldChg chg="addSp delSp modSp">
        <pc:chgData name="" userId="" providerId="" clId="Web-{8806BDDA-C7CC-459D-8B42-E030D549B216}" dt="2019-01-18T18:16:19.855" v="12" actId="14100"/>
        <pc:sldMkLst>
          <pc:docMk/>
          <pc:sldMk cId="1264337214" sldId="311"/>
        </pc:sldMkLst>
        <pc:spChg chg="del">
          <ac:chgData name="" userId="" providerId="" clId="Web-{8806BDDA-C7CC-459D-8B42-E030D549B216}" dt="2019-01-18T18:15:45.823" v="4"/>
          <ac:spMkLst>
            <pc:docMk/>
            <pc:sldMk cId="1264337214" sldId="311"/>
            <ac:spMk id="2" creationId="{BDB1E94C-521E-4BFE-AE46-0181A77CE599}"/>
          </ac:spMkLst>
        </pc:spChg>
        <pc:spChg chg="add del mod">
          <ac:chgData name="" userId="" providerId="" clId="Web-{8806BDDA-C7CC-459D-8B42-E030D549B216}" dt="2019-01-18T18:15:49.401" v="5"/>
          <ac:spMkLst>
            <pc:docMk/>
            <pc:sldMk cId="1264337214" sldId="311"/>
            <ac:spMk id="5" creationId="{43AB7386-81B6-44AB-842D-BE400EE54F6F}"/>
          </ac:spMkLst>
        </pc:spChg>
        <pc:picChg chg="del mod">
          <ac:chgData name="" userId="" providerId="" clId="Web-{8806BDDA-C7CC-459D-8B42-E030D549B216}" dt="2019-01-18T18:15:40.511" v="3"/>
          <ac:picMkLst>
            <pc:docMk/>
            <pc:sldMk cId="1264337214" sldId="311"/>
            <ac:picMk id="3" creationId="{D3FCC003-8FA3-4A18-BC40-DBA6837A6281}"/>
          </ac:picMkLst>
        </pc:picChg>
        <pc:picChg chg="add mod">
          <ac:chgData name="" userId="" providerId="" clId="Web-{8806BDDA-C7CC-459D-8B42-E030D549B216}" dt="2019-01-18T18:16:19.855" v="12" actId="14100"/>
          <ac:picMkLst>
            <pc:docMk/>
            <pc:sldMk cId="1264337214" sldId="311"/>
            <ac:picMk id="6" creationId="{DF0E006A-B401-4A3F-9271-1535A16FEB81}"/>
          </ac:picMkLst>
        </pc:picChg>
      </pc:sldChg>
    </pc:docChg>
  </pc:docChgLst>
  <pc:docChgLst>
    <pc:chgData clId="Web-{7357BF04-EAA3-43B9-8987-20967D74A2DA}"/>
    <pc:docChg chg="modSld">
      <pc:chgData name="" userId="" providerId="" clId="Web-{7357BF04-EAA3-43B9-8987-20967D74A2DA}" dt="2019-01-08T19:13:39.682" v="231" actId="20577"/>
      <pc:docMkLst>
        <pc:docMk/>
      </pc:docMkLst>
      <pc:sldChg chg="modSp">
        <pc:chgData name="" userId="" providerId="" clId="Web-{7357BF04-EAA3-43B9-8987-20967D74A2DA}" dt="2019-01-08T19:13:39.682" v="230" actId="20577"/>
        <pc:sldMkLst>
          <pc:docMk/>
          <pc:sldMk cId="641523535" sldId="284"/>
        </pc:sldMkLst>
        <pc:spChg chg="mod">
          <ac:chgData name="" userId="" providerId="" clId="Web-{7357BF04-EAA3-43B9-8987-20967D74A2DA}" dt="2019-01-08T19:13:39.682" v="230" actId="20577"/>
          <ac:spMkLst>
            <pc:docMk/>
            <pc:sldMk cId="641523535" sldId="284"/>
            <ac:spMk id="7" creationId="{8B6BBDF3-4421-4170-B142-57172379E367}"/>
          </ac:spMkLst>
        </pc:spChg>
      </pc:sldChg>
    </pc:docChg>
  </pc:docChgLst>
  <pc:docChgLst>
    <pc:chgData clId="Web-{AD35F5C6-12F1-4C04-8546-AD7087E582D5}"/>
    <pc:docChg chg="modSld">
      <pc:chgData name="" userId="" providerId="" clId="Web-{AD35F5C6-12F1-4C04-8546-AD7087E582D5}" dt="2019-01-05T17:59:06.566" v="500" actId="20577"/>
      <pc:docMkLst>
        <pc:docMk/>
      </pc:docMkLst>
      <pc:sldChg chg="modSp">
        <pc:chgData name="" userId="" providerId="" clId="Web-{AD35F5C6-12F1-4C04-8546-AD7087E582D5}" dt="2019-01-05T17:30:36.211" v="434" actId="20577"/>
        <pc:sldMkLst>
          <pc:docMk/>
          <pc:sldMk cId="0" sldId="258"/>
        </pc:sldMkLst>
        <pc:spChg chg="mod">
          <ac:chgData name="" userId="" providerId="" clId="Web-{AD35F5C6-12F1-4C04-8546-AD7087E582D5}" dt="2019-01-05T17:30:36.211" v="434" actId="20577"/>
          <ac:spMkLst>
            <pc:docMk/>
            <pc:sldMk cId="0" sldId="258"/>
            <ac:spMk id="3" creationId="{00000000-0000-0000-0000-000000000000}"/>
          </ac:spMkLst>
        </pc:spChg>
      </pc:sldChg>
      <pc:sldChg chg="modSp">
        <pc:chgData name="" userId="" providerId="" clId="Web-{AD35F5C6-12F1-4C04-8546-AD7087E582D5}" dt="2019-01-05T17:22:29.195" v="28" actId="20577"/>
        <pc:sldMkLst>
          <pc:docMk/>
          <pc:sldMk cId="787917642" sldId="280"/>
        </pc:sldMkLst>
        <pc:spChg chg="mod">
          <ac:chgData name="" userId="" providerId="" clId="Web-{AD35F5C6-12F1-4C04-8546-AD7087E582D5}" dt="2019-01-05T17:22:29.195" v="28" actId="20577"/>
          <ac:spMkLst>
            <pc:docMk/>
            <pc:sldMk cId="787917642" sldId="280"/>
            <ac:spMk id="3" creationId="{072C7A5F-E3ED-4685-A9F1-794B417A480C}"/>
          </ac:spMkLst>
        </pc:spChg>
      </pc:sldChg>
      <pc:sldChg chg="modSp">
        <pc:chgData name="" userId="" providerId="" clId="Web-{AD35F5C6-12F1-4C04-8546-AD7087E582D5}" dt="2019-01-05T17:31:11.556" v="457" actId="20577"/>
        <pc:sldMkLst>
          <pc:docMk/>
          <pc:sldMk cId="3757662443" sldId="283"/>
        </pc:sldMkLst>
        <pc:spChg chg="mod">
          <ac:chgData name="" userId="" providerId="" clId="Web-{AD35F5C6-12F1-4C04-8546-AD7087E582D5}" dt="2019-01-05T17:31:11.556" v="457" actId="20577"/>
          <ac:spMkLst>
            <pc:docMk/>
            <pc:sldMk cId="3757662443" sldId="283"/>
            <ac:spMk id="3" creationId="{FB21D40C-B884-4F4D-9C06-E69D28A99F0D}"/>
          </ac:spMkLst>
        </pc:spChg>
      </pc:sldChg>
      <pc:sldChg chg="modSp">
        <pc:chgData name="" userId="" providerId="" clId="Web-{AD35F5C6-12F1-4C04-8546-AD7087E582D5}" dt="2019-01-05T17:59:06.566" v="499" actId="20577"/>
        <pc:sldMkLst>
          <pc:docMk/>
          <pc:sldMk cId="641523535" sldId="284"/>
        </pc:sldMkLst>
        <pc:spChg chg="mod">
          <ac:chgData name="" userId="" providerId="" clId="Web-{AD35F5C6-12F1-4C04-8546-AD7087E582D5}" dt="2019-01-05T17:59:06.566" v="499" actId="20577"/>
          <ac:spMkLst>
            <pc:docMk/>
            <pc:sldMk cId="641523535" sldId="284"/>
            <ac:spMk id="7" creationId="{8B6BBDF3-4421-4170-B142-57172379E367}"/>
          </ac:spMkLst>
        </pc:spChg>
      </pc:sldChg>
      <pc:sldChg chg="modSp">
        <pc:chgData name="" userId="" providerId="" clId="Web-{AD35F5C6-12F1-4C04-8546-AD7087E582D5}" dt="2019-01-05T17:29:05.552" v="306" actId="20577"/>
        <pc:sldMkLst>
          <pc:docMk/>
          <pc:sldMk cId="152887721" sldId="286"/>
        </pc:sldMkLst>
        <pc:spChg chg="mod">
          <ac:chgData name="" userId="" providerId="" clId="Web-{AD35F5C6-12F1-4C04-8546-AD7087E582D5}" dt="2019-01-05T17:29:05.552" v="306" actId="20577"/>
          <ac:spMkLst>
            <pc:docMk/>
            <pc:sldMk cId="152887721" sldId="286"/>
            <ac:spMk id="2" creationId="{BDB1E94C-521E-4BFE-AE46-0181A77CE599}"/>
          </ac:spMkLst>
        </pc:spChg>
      </pc:sldChg>
    </pc:docChg>
  </pc:docChgLst>
  <pc:docChgLst>
    <pc:chgData clId="Web-{720257E3-C15E-40FB-BE60-D2861B954679}"/>
    <pc:docChg chg="addSld delSld modSld sldOrd">
      <pc:chgData name="" userId="" providerId="" clId="Web-{720257E3-C15E-40FB-BE60-D2861B954679}" dt="2019-01-18T18:09:08.323" v="1496" actId="1076"/>
      <pc:docMkLst>
        <pc:docMk/>
      </pc:docMkLst>
      <pc:sldChg chg="modSp">
        <pc:chgData name="" userId="" providerId="" clId="Web-{720257E3-C15E-40FB-BE60-D2861B954679}" dt="2019-01-18T17:42:58.322" v="425" actId="20577"/>
        <pc:sldMkLst>
          <pc:docMk/>
          <pc:sldMk cId="0" sldId="258"/>
        </pc:sldMkLst>
        <pc:spChg chg="mod">
          <ac:chgData name="" userId="" providerId="" clId="Web-{720257E3-C15E-40FB-BE60-D2861B954679}" dt="2019-01-18T17:42:58.322" v="425" actId="20577"/>
          <ac:spMkLst>
            <pc:docMk/>
            <pc:sldMk cId="0" sldId="258"/>
            <ac:spMk id="3" creationId="{00000000-0000-0000-0000-000000000000}"/>
          </ac:spMkLst>
        </pc:spChg>
      </pc:sldChg>
      <pc:sldChg chg="modSp ord">
        <pc:chgData name="" userId="" providerId="" clId="Web-{720257E3-C15E-40FB-BE60-D2861B954679}" dt="2019-01-18T17:57:15.848" v="1129" actId="20577"/>
        <pc:sldMkLst>
          <pc:docMk/>
          <pc:sldMk cId="787917642" sldId="280"/>
        </pc:sldMkLst>
        <pc:spChg chg="mod">
          <ac:chgData name="" userId="" providerId="" clId="Web-{720257E3-C15E-40FB-BE60-D2861B954679}" dt="2019-01-18T17:47:58.394" v="666" actId="20577"/>
          <ac:spMkLst>
            <pc:docMk/>
            <pc:sldMk cId="787917642" sldId="280"/>
            <ac:spMk id="2" creationId="{BDB1E94C-521E-4BFE-AE46-0181A77CE599}"/>
          </ac:spMkLst>
        </pc:spChg>
        <pc:spChg chg="mod">
          <ac:chgData name="" userId="" providerId="" clId="Web-{720257E3-C15E-40FB-BE60-D2861B954679}" dt="2019-01-18T17:57:15.848" v="1129" actId="20577"/>
          <ac:spMkLst>
            <pc:docMk/>
            <pc:sldMk cId="787917642" sldId="280"/>
            <ac:spMk id="3" creationId="{072C7A5F-E3ED-4685-A9F1-794B417A480C}"/>
          </ac:spMkLst>
        </pc:spChg>
      </pc:sldChg>
      <pc:sldChg chg="modSp">
        <pc:chgData name="" userId="" providerId="" clId="Web-{720257E3-C15E-40FB-BE60-D2861B954679}" dt="2019-01-18T18:03:35.485" v="1388" actId="20577"/>
        <pc:sldMkLst>
          <pc:docMk/>
          <pc:sldMk cId="2619883902" sldId="282"/>
        </pc:sldMkLst>
        <pc:spChg chg="mod">
          <ac:chgData name="" userId="" providerId="" clId="Web-{720257E3-C15E-40FB-BE60-D2861B954679}" dt="2019-01-18T18:03:35.485" v="1388" actId="20577"/>
          <ac:spMkLst>
            <pc:docMk/>
            <pc:sldMk cId="2619883902" sldId="282"/>
            <ac:spMk id="2" creationId="{BDB1E94C-521E-4BFE-AE46-0181A77CE599}"/>
          </ac:spMkLst>
        </pc:spChg>
      </pc:sldChg>
      <pc:sldChg chg="modSp">
        <pc:chgData name="" userId="" providerId="" clId="Web-{720257E3-C15E-40FB-BE60-D2861B954679}" dt="2019-01-18T18:05:34.691" v="1484" actId="20577"/>
        <pc:sldMkLst>
          <pc:docMk/>
          <pc:sldMk cId="3757662443" sldId="283"/>
        </pc:sldMkLst>
        <pc:spChg chg="mod">
          <ac:chgData name="" userId="" providerId="" clId="Web-{720257E3-C15E-40FB-BE60-D2861B954679}" dt="2019-01-18T18:05:34.691" v="1484" actId="20577"/>
          <ac:spMkLst>
            <pc:docMk/>
            <pc:sldMk cId="3757662443" sldId="283"/>
            <ac:spMk id="3" creationId="{FB21D40C-B884-4F4D-9C06-E69D28A99F0D}"/>
          </ac:spMkLst>
        </pc:spChg>
      </pc:sldChg>
      <pc:sldChg chg="modSp">
        <pc:chgData name="" userId="" providerId="" clId="Web-{720257E3-C15E-40FB-BE60-D2861B954679}" dt="2019-01-18T18:03:56.579" v="1391" actId="20577"/>
        <pc:sldMkLst>
          <pc:docMk/>
          <pc:sldMk cId="641523535" sldId="284"/>
        </pc:sldMkLst>
        <pc:spChg chg="mod">
          <ac:chgData name="" userId="" providerId="" clId="Web-{720257E3-C15E-40FB-BE60-D2861B954679}" dt="2019-01-18T18:03:56.579" v="1391" actId="20577"/>
          <ac:spMkLst>
            <pc:docMk/>
            <pc:sldMk cId="641523535" sldId="284"/>
            <ac:spMk id="2" creationId="{BDB1E94C-521E-4BFE-AE46-0181A77CE599}"/>
          </ac:spMkLst>
        </pc:spChg>
      </pc:sldChg>
      <pc:sldChg chg="addSp delSp modSp del">
        <pc:chgData name="" userId="" providerId="" clId="Web-{720257E3-C15E-40FB-BE60-D2861B954679}" dt="2019-01-18T17:40:51.725" v="298"/>
        <pc:sldMkLst>
          <pc:docMk/>
          <pc:sldMk cId="3908927908" sldId="285"/>
        </pc:sldMkLst>
        <pc:picChg chg="add mod">
          <ac:chgData name="" userId="" providerId="" clId="Web-{720257E3-C15E-40FB-BE60-D2861B954679}" dt="2019-01-18T17:39:38.004" v="289" actId="1076"/>
          <ac:picMkLst>
            <pc:docMk/>
            <pc:sldMk cId="3908927908" sldId="285"/>
            <ac:picMk id="4" creationId="{CBE9F4F9-4840-4CC8-A451-DFFC200F3FF1}"/>
          </ac:picMkLst>
        </pc:picChg>
        <pc:picChg chg="del">
          <ac:chgData name="" userId="" providerId="" clId="Web-{720257E3-C15E-40FB-BE60-D2861B954679}" dt="2019-01-18T17:39:29.035" v="285"/>
          <ac:picMkLst>
            <pc:docMk/>
            <pc:sldMk cId="3908927908" sldId="285"/>
            <ac:picMk id="6" creationId="{9E58D5E9-9618-4F54-A884-BE62B8B7D648}"/>
          </ac:picMkLst>
        </pc:picChg>
      </pc:sldChg>
      <pc:sldChg chg="del">
        <pc:chgData name="" userId="" providerId="" clId="Web-{720257E3-C15E-40FB-BE60-D2861B954679}" dt="2019-01-18T18:02:35.407" v="1383"/>
        <pc:sldMkLst>
          <pc:docMk/>
          <pc:sldMk cId="1700498739" sldId="289"/>
        </pc:sldMkLst>
      </pc:sldChg>
      <pc:sldChg chg="modSp">
        <pc:chgData name="" userId="" providerId="" clId="Web-{720257E3-C15E-40FB-BE60-D2861B954679}" dt="2019-01-18T17:39:21.801" v="284" actId="14100"/>
        <pc:sldMkLst>
          <pc:docMk/>
          <pc:sldMk cId="2605430471" sldId="300"/>
        </pc:sldMkLst>
        <pc:spChg chg="mod">
          <ac:chgData name="" userId="" providerId="" clId="Web-{720257E3-C15E-40FB-BE60-D2861B954679}" dt="2019-01-18T17:39:21.801" v="284" actId="14100"/>
          <ac:spMkLst>
            <pc:docMk/>
            <pc:sldMk cId="2605430471" sldId="300"/>
            <ac:spMk id="3" creationId="{072C7A5F-E3ED-4685-A9F1-794B417A480C}"/>
          </ac:spMkLst>
        </pc:spChg>
      </pc:sldChg>
      <pc:sldChg chg="del">
        <pc:chgData name="" userId="" providerId="" clId="Web-{720257E3-C15E-40FB-BE60-D2861B954679}" dt="2019-01-18T18:02:35.420" v="1385"/>
        <pc:sldMkLst>
          <pc:docMk/>
          <pc:sldMk cId="2242472265" sldId="301"/>
        </pc:sldMkLst>
      </pc:sldChg>
      <pc:sldChg chg="del">
        <pc:chgData name="" userId="" providerId="" clId="Web-{720257E3-C15E-40FB-BE60-D2861B954679}" dt="2019-01-18T18:02:35.420" v="1384"/>
        <pc:sldMkLst>
          <pc:docMk/>
          <pc:sldMk cId="1513008355" sldId="302"/>
        </pc:sldMkLst>
      </pc:sldChg>
      <pc:sldChg chg="del">
        <pc:chgData name="" userId="" providerId="" clId="Web-{720257E3-C15E-40FB-BE60-D2861B954679}" dt="2019-01-18T18:02:35.407" v="1382"/>
        <pc:sldMkLst>
          <pc:docMk/>
          <pc:sldMk cId="942437513" sldId="303"/>
        </pc:sldMkLst>
      </pc:sldChg>
      <pc:sldChg chg="del">
        <pc:chgData name="" userId="" providerId="" clId="Web-{720257E3-C15E-40FB-BE60-D2861B954679}" dt="2019-01-18T18:02:35.407" v="1381"/>
        <pc:sldMkLst>
          <pc:docMk/>
          <pc:sldMk cId="3468577204" sldId="304"/>
        </pc:sldMkLst>
      </pc:sldChg>
      <pc:sldChg chg="delSp modSp add replId">
        <pc:chgData name="" userId="" providerId="" clId="Web-{720257E3-C15E-40FB-BE60-D2861B954679}" dt="2019-01-18T17:42:33.478" v="408" actId="14100"/>
        <pc:sldMkLst>
          <pc:docMk/>
          <pc:sldMk cId="1244513752" sldId="308"/>
        </pc:sldMkLst>
        <pc:spChg chg="mod">
          <ac:chgData name="" userId="" providerId="" clId="Web-{720257E3-C15E-40FB-BE60-D2861B954679}" dt="2019-01-18T17:40:49.178" v="297" actId="20577"/>
          <ac:spMkLst>
            <pc:docMk/>
            <pc:sldMk cId="1244513752" sldId="308"/>
            <ac:spMk id="2" creationId="{BDB1E94C-521E-4BFE-AE46-0181A77CE599}"/>
          </ac:spMkLst>
        </pc:spChg>
        <pc:spChg chg="mod">
          <ac:chgData name="" userId="" providerId="" clId="Web-{720257E3-C15E-40FB-BE60-D2861B954679}" dt="2019-01-18T17:42:33.478" v="408" actId="14100"/>
          <ac:spMkLst>
            <pc:docMk/>
            <pc:sldMk cId="1244513752" sldId="308"/>
            <ac:spMk id="3" creationId="{072C7A5F-E3ED-4685-A9F1-794B417A480C}"/>
          </ac:spMkLst>
        </pc:spChg>
        <pc:picChg chg="del">
          <ac:chgData name="" userId="" providerId="" clId="Web-{720257E3-C15E-40FB-BE60-D2861B954679}" dt="2019-01-18T17:40:57.022" v="299"/>
          <ac:picMkLst>
            <pc:docMk/>
            <pc:sldMk cId="1244513752" sldId="308"/>
            <ac:picMk id="4" creationId="{5C111D27-77A1-4C51-B05D-5636C0F1D520}"/>
          </ac:picMkLst>
        </pc:picChg>
      </pc:sldChg>
      <pc:sldChg chg="modSp add replId">
        <pc:chgData name="" userId="" providerId="" clId="Web-{720257E3-C15E-40FB-BE60-D2861B954679}" dt="2019-01-18T17:47:34.799" v="657" actId="20577"/>
        <pc:sldMkLst>
          <pc:docMk/>
          <pc:sldMk cId="210738208" sldId="309"/>
        </pc:sldMkLst>
        <pc:spChg chg="mod">
          <ac:chgData name="" userId="" providerId="" clId="Web-{720257E3-C15E-40FB-BE60-D2861B954679}" dt="2019-01-18T17:47:34.799" v="657" actId="20577"/>
          <ac:spMkLst>
            <pc:docMk/>
            <pc:sldMk cId="210738208" sldId="309"/>
            <ac:spMk id="3" creationId="{072C7A5F-E3ED-4685-A9F1-794B417A480C}"/>
          </ac:spMkLst>
        </pc:spChg>
      </pc:sldChg>
      <pc:sldChg chg="modSp add replId">
        <pc:chgData name="" userId="" providerId="" clId="Web-{720257E3-C15E-40FB-BE60-D2861B954679}" dt="2019-01-18T18:02:09.607" v="1378" actId="20577"/>
        <pc:sldMkLst>
          <pc:docMk/>
          <pc:sldMk cId="4248108049" sldId="310"/>
        </pc:sldMkLst>
        <pc:spChg chg="mod">
          <ac:chgData name="" userId="" providerId="" clId="Web-{720257E3-C15E-40FB-BE60-D2861B954679}" dt="2019-01-18T17:52:17.527" v="782" actId="20577"/>
          <ac:spMkLst>
            <pc:docMk/>
            <pc:sldMk cId="4248108049" sldId="310"/>
            <ac:spMk id="2" creationId="{BDB1E94C-521E-4BFE-AE46-0181A77CE599}"/>
          </ac:spMkLst>
        </pc:spChg>
        <pc:spChg chg="mod">
          <ac:chgData name="" userId="" providerId="" clId="Web-{720257E3-C15E-40FB-BE60-D2861B954679}" dt="2019-01-18T18:02:09.607" v="1378" actId="20577"/>
          <ac:spMkLst>
            <pc:docMk/>
            <pc:sldMk cId="4248108049" sldId="310"/>
            <ac:spMk id="3" creationId="{072C7A5F-E3ED-4685-A9F1-794B417A480C}"/>
          </ac:spMkLst>
        </pc:spChg>
      </pc:sldChg>
      <pc:sldChg chg="addSp delSp modSp add replId">
        <pc:chgData name="" userId="" providerId="" clId="Web-{720257E3-C15E-40FB-BE60-D2861B954679}" dt="2019-01-18T18:09:08.323" v="1496" actId="1076"/>
        <pc:sldMkLst>
          <pc:docMk/>
          <pc:sldMk cId="1264337214" sldId="311"/>
        </pc:sldMkLst>
        <pc:spChg chg="mod">
          <ac:chgData name="" userId="" providerId="" clId="Web-{720257E3-C15E-40FB-BE60-D2861B954679}" dt="2019-01-18T18:08:39.166" v="1490" actId="20577"/>
          <ac:spMkLst>
            <pc:docMk/>
            <pc:sldMk cId="1264337214" sldId="311"/>
            <ac:spMk id="2" creationId="{BDB1E94C-521E-4BFE-AE46-0181A77CE599}"/>
          </ac:spMkLst>
        </pc:spChg>
        <pc:spChg chg="del">
          <ac:chgData name="" userId="" providerId="" clId="Web-{720257E3-C15E-40FB-BE60-D2861B954679}" dt="2019-01-18T18:08:32.853" v="1487"/>
          <ac:spMkLst>
            <pc:docMk/>
            <pc:sldMk cId="1264337214" sldId="311"/>
            <ac:spMk id="7" creationId="{8B6BBDF3-4421-4170-B142-57172379E367}"/>
          </ac:spMkLst>
        </pc:spChg>
        <pc:picChg chg="add mod">
          <ac:chgData name="" userId="" providerId="" clId="Web-{720257E3-C15E-40FB-BE60-D2861B954679}" dt="2019-01-18T18:09:08.323" v="1496" actId="1076"/>
          <ac:picMkLst>
            <pc:docMk/>
            <pc:sldMk cId="1264337214" sldId="311"/>
            <ac:picMk id="3" creationId="{D3FCC003-8FA3-4A18-BC40-DBA6837A6281}"/>
          </ac:picMkLst>
        </pc:picChg>
      </pc:sldChg>
    </pc:docChg>
  </pc:docChgLst>
  <pc:docChgLst>
    <pc:chgData clId="Web-{1453BA75-0616-4023-A37A-BCDEA5BC97CC}"/>
    <pc:docChg chg="sldOrd">
      <pc:chgData name="" userId="" providerId="" clId="Web-{1453BA75-0616-4023-A37A-BCDEA5BC97CC}" dt="2019-01-25T20:26:44.914" v="1"/>
      <pc:docMkLst>
        <pc:docMk/>
      </pc:docMkLst>
      <pc:sldChg chg="ord">
        <pc:chgData name="" userId="" providerId="" clId="Web-{1453BA75-0616-4023-A37A-BCDEA5BC97CC}" dt="2019-01-25T20:26:35.914" v="0"/>
        <pc:sldMkLst>
          <pc:docMk/>
          <pc:sldMk cId="1264337214" sldId="311"/>
        </pc:sldMkLst>
      </pc:sldChg>
      <pc:sldChg chg="ord">
        <pc:chgData name="" userId="" providerId="" clId="Web-{1453BA75-0616-4023-A37A-BCDEA5BC97CC}" dt="2019-01-25T20:26:44.914" v="1"/>
        <pc:sldMkLst>
          <pc:docMk/>
          <pc:sldMk cId="3129829454" sldId="312"/>
        </pc:sldMkLst>
      </pc:sldChg>
    </pc:docChg>
  </pc:docChgLst>
  <pc:docChgLst>
    <pc:chgData clId="Web-{28AB3D47-634C-42E9-8170-D74E3999D11B}"/>
    <pc:docChg chg="addSld delSld modSld">
      <pc:chgData name="" userId="" providerId="" clId="Web-{28AB3D47-634C-42E9-8170-D74E3999D11B}" dt="2019-01-04T19:29:44.554" v="268" actId="20577"/>
      <pc:docMkLst>
        <pc:docMk/>
      </pc:docMkLst>
      <pc:sldChg chg="modSp">
        <pc:chgData name="" userId="" providerId="" clId="Web-{28AB3D47-634C-42E9-8170-D74E3999D11B}" dt="2019-01-04T19:29:44.554" v="267" actId="20577"/>
        <pc:sldMkLst>
          <pc:docMk/>
          <pc:sldMk cId="3757662443" sldId="283"/>
        </pc:sldMkLst>
        <pc:spChg chg="mod">
          <ac:chgData name="" userId="" providerId="" clId="Web-{28AB3D47-634C-42E9-8170-D74E3999D11B}" dt="2019-01-04T19:29:44.554" v="267" actId="20577"/>
          <ac:spMkLst>
            <pc:docMk/>
            <pc:sldMk cId="3757662443" sldId="283"/>
            <ac:spMk id="3" creationId="{FB21D40C-B884-4F4D-9C06-E69D28A99F0D}"/>
          </ac:spMkLst>
        </pc:spChg>
      </pc:sldChg>
      <pc:sldChg chg="modSp">
        <pc:chgData name="" userId="" providerId="" clId="Web-{28AB3D47-634C-42E9-8170-D74E3999D11B}" dt="2019-01-04T19:17:29.193" v="206" actId="20577"/>
        <pc:sldMkLst>
          <pc:docMk/>
          <pc:sldMk cId="641523535" sldId="284"/>
        </pc:sldMkLst>
        <pc:spChg chg="mod">
          <ac:chgData name="" userId="" providerId="" clId="Web-{28AB3D47-634C-42E9-8170-D74E3999D11B}" dt="2019-01-04T19:17:29.193" v="206" actId="20577"/>
          <ac:spMkLst>
            <pc:docMk/>
            <pc:sldMk cId="641523535" sldId="284"/>
            <ac:spMk id="7" creationId="{8B6BBDF3-4421-4170-B142-57172379E367}"/>
          </ac:spMkLst>
        </pc:spChg>
      </pc:sldChg>
      <pc:sldChg chg="modSp add del replId">
        <pc:chgData name="" userId="" providerId="" clId="Web-{28AB3D47-634C-42E9-8170-D74E3999D11B}" dt="2019-01-04T19:17:32.068" v="208"/>
        <pc:sldMkLst>
          <pc:docMk/>
          <pc:sldMk cId="979948329" sldId="285"/>
        </pc:sldMkLst>
        <pc:spChg chg="mod">
          <ac:chgData name="" userId="" providerId="" clId="Web-{28AB3D47-634C-42E9-8170-D74E3999D11B}" dt="2019-01-04T19:15:54.691" v="156" actId="20577"/>
          <ac:spMkLst>
            <pc:docMk/>
            <pc:sldMk cId="979948329" sldId="285"/>
            <ac:spMk id="2" creationId="{BDB1E94C-521E-4BFE-AE46-0181A77CE599}"/>
          </ac:spMkLst>
        </pc:spChg>
      </pc:sldChg>
    </pc:docChg>
  </pc:docChgLst>
  <pc:docChgLst>
    <pc:chgData clId="Web-{5D33AAC5-C768-4B72-B3AD-AC00B82A210B}"/>
    <pc:docChg chg="addSld modSld sldOrd">
      <pc:chgData name="" userId="" providerId="" clId="Web-{5D33AAC5-C768-4B72-B3AD-AC00B82A210B}" dt="2019-01-25T19:24:47.680" v="93"/>
      <pc:docMkLst>
        <pc:docMk/>
      </pc:docMkLst>
      <pc:sldChg chg="addSp modSp">
        <pc:chgData name="" userId="" providerId="" clId="Web-{5D33AAC5-C768-4B72-B3AD-AC00B82A210B}" dt="2019-01-25T19:22:30.332" v="1" actId="1076"/>
        <pc:sldMkLst>
          <pc:docMk/>
          <pc:sldMk cId="0" sldId="256"/>
        </pc:sldMkLst>
        <pc:picChg chg="add mod">
          <ac:chgData name="" userId="" providerId="" clId="Web-{5D33AAC5-C768-4B72-B3AD-AC00B82A210B}" dt="2019-01-25T19:22:30.332" v="1" actId="1076"/>
          <ac:picMkLst>
            <pc:docMk/>
            <pc:sldMk cId="0" sldId="256"/>
            <ac:picMk id="4" creationId="{6356A201-45C1-4107-94FF-FDCC76197445}"/>
          </ac:picMkLst>
        </pc:picChg>
      </pc:sldChg>
      <pc:sldChg chg="modSp">
        <pc:chgData name="" userId="" providerId="" clId="Web-{5D33AAC5-C768-4B72-B3AD-AC00B82A210B}" dt="2019-01-25T19:22:59.411" v="5" actId="20577"/>
        <pc:sldMkLst>
          <pc:docMk/>
          <pc:sldMk cId="787917642" sldId="280"/>
        </pc:sldMkLst>
        <pc:spChg chg="mod">
          <ac:chgData name="" userId="" providerId="" clId="Web-{5D33AAC5-C768-4B72-B3AD-AC00B82A210B}" dt="2019-01-25T19:22:59.411" v="5" actId="20577"/>
          <ac:spMkLst>
            <pc:docMk/>
            <pc:sldMk cId="787917642" sldId="280"/>
            <ac:spMk id="3" creationId="{072C7A5F-E3ED-4685-A9F1-794B417A480C}"/>
          </ac:spMkLst>
        </pc:spChg>
      </pc:sldChg>
      <pc:sldChg chg="ord">
        <pc:chgData name="" userId="" providerId="" clId="Web-{5D33AAC5-C768-4B72-B3AD-AC00B82A210B}" dt="2019-01-25T19:24:41.070" v="92"/>
        <pc:sldMkLst>
          <pc:docMk/>
          <pc:sldMk cId="641523535" sldId="284"/>
        </pc:sldMkLst>
      </pc:sldChg>
      <pc:sldChg chg="addSp modSp">
        <pc:chgData name="" userId="" providerId="" clId="Web-{5D33AAC5-C768-4B72-B3AD-AC00B82A210B}" dt="2019-01-25T19:22:48.129" v="4" actId="1076"/>
        <pc:sldMkLst>
          <pc:docMk/>
          <pc:sldMk cId="2428603302" sldId="306"/>
        </pc:sldMkLst>
        <pc:picChg chg="add mod">
          <ac:chgData name="" userId="" providerId="" clId="Web-{5D33AAC5-C768-4B72-B3AD-AC00B82A210B}" dt="2019-01-25T19:22:48.129" v="4" actId="1076"/>
          <ac:picMkLst>
            <pc:docMk/>
            <pc:sldMk cId="2428603302" sldId="306"/>
            <ac:picMk id="3" creationId="{97FA8BE6-301E-4943-92A2-AB856704A0E3}"/>
          </ac:picMkLst>
        </pc:picChg>
      </pc:sldChg>
      <pc:sldChg chg="ord">
        <pc:chgData name="" userId="" providerId="" clId="Web-{5D33AAC5-C768-4B72-B3AD-AC00B82A210B}" dt="2019-01-25T19:24:47.680" v="93"/>
        <pc:sldMkLst>
          <pc:docMk/>
          <pc:sldMk cId="1264337214" sldId="311"/>
        </pc:sldMkLst>
      </pc:sldChg>
      <pc:sldChg chg="modSp add replId">
        <pc:chgData name="" userId="" providerId="" clId="Web-{5D33AAC5-C768-4B72-B3AD-AC00B82A210B}" dt="2019-01-25T19:24:37.320" v="90" actId="20577"/>
        <pc:sldMkLst>
          <pc:docMk/>
          <pc:sldMk cId="3448596851" sldId="313"/>
        </pc:sldMkLst>
        <pc:spChg chg="mod">
          <ac:chgData name="" userId="" providerId="" clId="Web-{5D33AAC5-C768-4B72-B3AD-AC00B82A210B}" dt="2019-01-25T19:23:14.770" v="10" actId="20577"/>
          <ac:spMkLst>
            <pc:docMk/>
            <pc:sldMk cId="3448596851" sldId="313"/>
            <ac:spMk id="2" creationId="{BDB1E94C-521E-4BFE-AE46-0181A77CE599}"/>
          </ac:spMkLst>
        </pc:spChg>
        <pc:spChg chg="mod">
          <ac:chgData name="" userId="" providerId="" clId="Web-{5D33AAC5-C768-4B72-B3AD-AC00B82A210B}" dt="2019-01-25T19:24:37.320" v="90" actId="20577"/>
          <ac:spMkLst>
            <pc:docMk/>
            <pc:sldMk cId="3448596851" sldId="313"/>
            <ac:spMk id="7" creationId="{8B6BBDF3-4421-4170-B142-57172379E367}"/>
          </ac:spMkLst>
        </pc:spChg>
      </pc:sldChg>
    </pc:docChg>
  </pc:docChgLst>
  <pc:docChgLst>
    <pc:chgData clId="Web-{89331467-CDF6-437D-8BE5-352C2D269938}"/>
    <pc:docChg chg="addSld delSld modSld sldOrd">
      <pc:chgData name="" userId="" providerId="" clId="Web-{89331467-CDF6-437D-8BE5-352C2D269938}" dt="2019-01-05T16:56:49.580" v="1957" actId="20577"/>
      <pc:docMkLst>
        <pc:docMk/>
      </pc:docMkLst>
      <pc:sldChg chg="addSp delSp modSp">
        <pc:chgData name="" userId="" providerId="" clId="Web-{89331467-CDF6-437D-8BE5-352C2D269938}" dt="2019-01-05T16:00:31.609" v="24" actId="1076"/>
        <pc:sldMkLst>
          <pc:docMk/>
          <pc:sldMk cId="0" sldId="256"/>
        </pc:sldMkLst>
        <pc:spChg chg="mod">
          <ac:chgData name="" userId="" providerId="" clId="Web-{89331467-CDF6-437D-8BE5-352C2D269938}" dt="2019-01-05T15:59:05.748" v="8" actId="20577"/>
          <ac:spMkLst>
            <pc:docMk/>
            <pc:sldMk cId="0" sldId="256"/>
            <ac:spMk id="2" creationId="{00000000-0000-0000-0000-000000000000}"/>
          </ac:spMkLst>
        </pc:spChg>
        <pc:picChg chg="add mod modCrop">
          <ac:chgData name="" userId="" providerId="" clId="Web-{89331467-CDF6-437D-8BE5-352C2D269938}" dt="2019-01-05T16:00:31.609" v="24" actId="1076"/>
          <ac:picMkLst>
            <pc:docMk/>
            <pc:sldMk cId="0" sldId="256"/>
            <ac:picMk id="3" creationId="{8757BE70-2C88-4422-AAC7-6B15C7A75792}"/>
          </ac:picMkLst>
        </pc:picChg>
        <pc:picChg chg="del">
          <ac:chgData name="" userId="" providerId="" clId="Web-{89331467-CDF6-437D-8BE5-352C2D269938}" dt="2019-01-05T15:59:17.951" v="17"/>
          <ac:picMkLst>
            <pc:docMk/>
            <pc:sldMk cId="0" sldId="256"/>
            <ac:picMk id="6" creationId="{097A0B44-719E-4AFC-88BD-61799220CED5}"/>
          </ac:picMkLst>
        </pc:picChg>
      </pc:sldChg>
      <pc:sldChg chg="modSp">
        <pc:chgData name="" userId="" providerId="" clId="Web-{89331467-CDF6-437D-8BE5-352C2D269938}" dt="2019-01-05T15:59:15.701" v="15" actId="20577"/>
        <pc:sldMkLst>
          <pc:docMk/>
          <pc:sldMk cId="0" sldId="258"/>
        </pc:sldMkLst>
        <pc:spChg chg="mod">
          <ac:chgData name="" userId="" providerId="" clId="Web-{89331467-CDF6-437D-8BE5-352C2D269938}" dt="2019-01-05T15:59:15.701" v="15" actId="20577"/>
          <ac:spMkLst>
            <pc:docMk/>
            <pc:sldMk cId="0" sldId="258"/>
            <ac:spMk id="3" creationId="{00000000-0000-0000-0000-000000000000}"/>
          </ac:spMkLst>
        </pc:spChg>
      </pc:sldChg>
      <pc:sldChg chg="addSp delSp modSp">
        <pc:chgData name="" userId="" providerId="" clId="Web-{89331467-CDF6-437D-8BE5-352C2D269938}" dt="2019-01-05T16:03:27.893" v="205" actId="20577"/>
        <pc:sldMkLst>
          <pc:docMk/>
          <pc:sldMk cId="3699880419" sldId="264"/>
        </pc:sldMkLst>
        <pc:spChg chg="mod">
          <ac:chgData name="" userId="" providerId="" clId="Web-{89331467-CDF6-437D-8BE5-352C2D269938}" dt="2019-01-05T16:01:13.594" v="34" actId="20577"/>
          <ac:spMkLst>
            <pc:docMk/>
            <pc:sldMk cId="3699880419" sldId="264"/>
            <ac:spMk id="2" creationId="{BDB1E94C-521E-4BFE-AE46-0181A77CE599}"/>
          </ac:spMkLst>
        </pc:spChg>
        <pc:spChg chg="mod">
          <ac:chgData name="" userId="" providerId="" clId="Web-{89331467-CDF6-437D-8BE5-352C2D269938}" dt="2019-01-05T16:03:27.893" v="205" actId="20577"/>
          <ac:spMkLst>
            <pc:docMk/>
            <pc:sldMk cId="3699880419" sldId="264"/>
            <ac:spMk id="3" creationId="{072C7A5F-E3ED-4685-A9F1-794B417A480C}"/>
          </ac:spMkLst>
        </pc:spChg>
        <pc:picChg chg="del">
          <ac:chgData name="" userId="" providerId="" clId="Web-{89331467-CDF6-437D-8BE5-352C2D269938}" dt="2019-01-05T16:00:38.515" v="26"/>
          <ac:picMkLst>
            <pc:docMk/>
            <pc:sldMk cId="3699880419" sldId="264"/>
            <ac:picMk id="4" creationId="{C8AC3234-03D8-499C-865F-4461671EB805}"/>
          </ac:picMkLst>
        </pc:picChg>
        <pc:picChg chg="add mod">
          <ac:chgData name="" userId="" providerId="" clId="Web-{89331467-CDF6-437D-8BE5-352C2D269938}" dt="2019-01-05T16:00:41.046" v="27" actId="1076"/>
          <ac:picMkLst>
            <pc:docMk/>
            <pc:sldMk cId="3699880419" sldId="264"/>
            <ac:picMk id="6" creationId="{4FBE89F1-EAC1-4F92-8A76-FEF37F9614D2}"/>
          </ac:picMkLst>
        </pc:picChg>
      </pc:sldChg>
      <pc:sldChg chg="modSp modNotes">
        <pc:chgData name="" userId="" providerId="" clId="Web-{89331467-CDF6-437D-8BE5-352C2D269938}" dt="2019-01-05T16:55:10.468" v="1942"/>
        <pc:sldMkLst>
          <pc:docMk/>
          <pc:sldMk cId="787917642" sldId="280"/>
        </pc:sldMkLst>
        <pc:spChg chg="mod">
          <ac:chgData name="" userId="" providerId="" clId="Web-{89331467-CDF6-437D-8BE5-352C2D269938}" dt="2019-01-05T16:30:04.861" v="1016" actId="20577"/>
          <ac:spMkLst>
            <pc:docMk/>
            <pc:sldMk cId="787917642" sldId="280"/>
            <ac:spMk id="2" creationId="{BDB1E94C-521E-4BFE-AE46-0181A77CE599}"/>
          </ac:spMkLst>
        </pc:spChg>
        <pc:spChg chg="mod">
          <ac:chgData name="" userId="" providerId="" clId="Web-{89331467-CDF6-437D-8BE5-352C2D269938}" dt="2019-01-05T16:17:49.285" v="587" actId="20577"/>
          <ac:spMkLst>
            <pc:docMk/>
            <pc:sldMk cId="787917642" sldId="280"/>
            <ac:spMk id="3" creationId="{072C7A5F-E3ED-4685-A9F1-794B417A480C}"/>
          </ac:spMkLst>
        </pc:spChg>
      </pc:sldChg>
      <pc:sldChg chg="del modNotes">
        <pc:chgData name="" userId="" providerId="" clId="Web-{89331467-CDF6-437D-8BE5-352C2D269938}" dt="2019-01-05T16:56:06.016" v="1951"/>
        <pc:sldMkLst>
          <pc:docMk/>
          <pc:sldMk cId="59019999" sldId="281"/>
        </pc:sldMkLst>
      </pc:sldChg>
      <pc:sldChg chg="modSp modNotes">
        <pc:chgData name="" userId="" providerId="" clId="Web-{89331467-CDF6-437D-8BE5-352C2D269938}" dt="2019-01-05T16:54:28.218" v="1927"/>
        <pc:sldMkLst>
          <pc:docMk/>
          <pc:sldMk cId="2619883902" sldId="282"/>
        </pc:sldMkLst>
        <pc:spChg chg="mod">
          <ac:chgData name="" userId="" providerId="" clId="Web-{89331467-CDF6-437D-8BE5-352C2D269938}" dt="2019-01-05T16:54:11.108" v="1925" actId="20577"/>
          <ac:spMkLst>
            <pc:docMk/>
            <pc:sldMk cId="2619883902" sldId="282"/>
            <ac:spMk id="2" creationId="{BDB1E94C-521E-4BFE-AE46-0181A77CE599}"/>
          </ac:spMkLst>
        </pc:spChg>
      </pc:sldChg>
      <pc:sldChg chg="modNotes">
        <pc:chgData name="" userId="" providerId="" clId="Web-{89331467-CDF6-437D-8BE5-352C2D269938}" dt="2019-01-05T16:55:57.204" v="1950"/>
        <pc:sldMkLst>
          <pc:docMk/>
          <pc:sldMk cId="3757662443" sldId="283"/>
        </pc:sldMkLst>
      </pc:sldChg>
      <pc:sldChg chg="modSp modNotes">
        <pc:chgData name="" userId="" providerId="" clId="Web-{89331467-CDF6-437D-8BE5-352C2D269938}" dt="2019-01-05T16:56:26.204" v="1955" actId="20577"/>
        <pc:sldMkLst>
          <pc:docMk/>
          <pc:sldMk cId="641523535" sldId="284"/>
        </pc:sldMkLst>
        <pc:spChg chg="mod">
          <ac:chgData name="" userId="" providerId="" clId="Web-{89331467-CDF6-437D-8BE5-352C2D269938}" dt="2019-01-05T16:56:26.204" v="1955" actId="20577"/>
          <ac:spMkLst>
            <pc:docMk/>
            <pc:sldMk cId="641523535" sldId="284"/>
            <ac:spMk id="2" creationId="{BDB1E94C-521E-4BFE-AE46-0181A77CE599}"/>
          </ac:spMkLst>
        </pc:spChg>
      </pc:sldChg>
      <pc:sldChg chg="modSp add replId">
        <pc:chgData name="" userId="" providerId="" clId="Web-{89331467-CDF6-437D-8BE5-352C2D269938}" dt="2019-01-05T16:06:23.740" v="321" actId="1076"/>
        <pc:sldMkLst>
          <pc:docMk/>
          <pc:sldMk cId="3908927908" sldId="285"/>
        </pc:sldMkLst>
        <pc:spChg chg="mod">
          <ac:chgData name="" userId="" providerId="" clId="Web-{89331467-CDF6-437D-8BE5-352C2D269938}" dt="2019-01-05T16:06:18.381" v="320" actId="1076"/>
          <ac:spMkLst>
            <pc:docMk/>
            <pc:sldMk cId="3908927908" sldId="285"/>
            <ac:spMk id="3" creationId="{072C7A5F-E3ED-4685-A9F1-794B417A480C}"/>
          </ac:spMkLst>
        </pc:spChg>
        <pc:picChg chg="mod">
          <ac:chgData name="" userId="" providerId="" clId="Web-{89331467-CDF6-437D-8BE5-352C2D269938}" dt="2019-01-05T16:06:23.740" v="321" actId="1076"/>
          <ac:picMkLst>
            <pc:docMk/>
            <pc:sldMk cId="3908927908" sldId="285"/>
            <ac:picMk id="6" creationId="{4FBE89F1-EAC1-4F92-8A76-FEF37F9614D2}"/>
          </ac:picMkLst>
        </pc:picChg>
      </pc:sldChg>
      <pc:sldChg chg="addSp delSp modSp add ord replId modNotes">
        <pc:chgData name="" userId="" providerId="" clId="Web-{89331467-CDF6-437D-8BE5-352C2D269938}" dt="2019-01-05T16:25:17.090" v="771" actId="20577"/>
        <pc:sldMkLst>
          <pc:docMk/>
          <pc:sldMk cId="152887721" sldId="286"/>
        </pc:sldMkLst>
        <pc:spChg chg="mod">
          <ac:chgData name="" userId="" providerId="" clId="Web-{89331467-CDF6-437D-8BE5-352C2D269938}" dt="2019-01-05T16:19:48.240" v="596" actId="20577"/>
          <ac:spMkLst>
            <pc:docMk/>
            <pc:sldMk cId="152887721" sldId="286"/>
            <ac:spMk id="2" creationId="{BDB1E94C-521E-4BFE-AE46-0181A77CE599}"/>
          </ac:spMkLst>
        </pc:spChg>
        <pc:spChg chg="mod">
          <ac:chgData name="" userId="" providerId="" clId="Web-{89331467-CDF6-437D-8BE5-352C2D269938}" dt="2019-01-05T16:25:17.090" v="771" actId="20577"/>
          <ac:spMkLst>
            <pc:docMk/>
            <pc:sldMk cId="152887721" sldId="286"/>
            <ac:spMk id="3" creationId="{072C7A5F-E3ED-4685-A9F1-794B417A480C}"/>
          </ac:spMkLst>
        </pc:spChg>
        <pc:picChg chg="add mod">
          <ac:chgData name="" userId="" providerId="" clId="Web-{89331467-CDF6-437D-8BE5-352C2D269938}" dt="2019-01-05T16:23:01.619" v="744" actId="1076"/>
          <ac:picMkLst>
            <pc:docMk/>
            <pc:sldMk cId="152887721" sldId="286"/>
            <ac:picMk id="4" creationId="{6E493AC2-4404-48BC-89AA-0FCED08D9C0C}"/>
          </ac:picMkLst>
        </pc:picChg>
        <pc:picChg chg="del">
          <ac:chgData name="" userId="" providerId="" clId="Web-{89331467-CDF6-437D-8BE5-352C2D269938}" dt="2019-01-05T16:22:42.368" v="739"/>
          <ac:picMkLst>
            <pc:docMk/>
            <pc:sldMk cId="152887721" sldId="286"/>
            <ac:picMk id="6" creationId="{4FBE89F1-EAC1-4F92-8A76-FEF37F9614D2}"/>
          </ac:picMkLst>
        </pc:picChg>
      </pc:sldChg>
      <pc:sldChg chg="modSp add ord replId modNotes">
        <pc:chgData name="" userId="" providerId="" clId="Web-{89331467-CDF6-437D-8BE5-352C2D269938}" dt="2019-01-05T16:55:28.016" v="1943"/>
        <pc:sldMkLst>
          <pc:docMk/>
          <pc:sldMk cId="2074903136" sldId="287"/>
        </pc:sldMkLst>
        <pc:spChg chg="mod">
          <ac:chgData name="" userId="" providerId="" clId="Web-{89331467-CDF6-437D-8BE5-352C2D269938}" dt="2019-01-05T16:27:08.061" v="800" actId="20577"/>
          <ac:spMkLst>
            <pc:docMk/>
            <pc:sldMk cId="2074903136" sldId="287"/>
            <ac:spMk id="2" creationId="{BDB1E94C-521E-4BFE-AE46-0181A77CE599}"/>
          </ac:spMkLst>
        </pc:spChg>
        <pc:spChg chg="mod">
          <ac:chgData name="" userId="" providerId="" clId="Web-{89331467-CDF6-437D-8BE5-352C2D269938}" dt="2019-01-05T16:29:55.721" v="1013" actId="20577"/>
          <ac:spMkLst>
            <pc:docMk/>
            <pc:sldMk cId="2074903136" sldId="287"/>
            <ac:spMk id="3" creationId="{072C7A5F-E3ED-4685-A9F1-794B417A480C}"/>
          </ac:spMkLst>
        </pc:spChg>
      </pc:sldChg>
      <pc:sldChg chg="modSp add ord replId modNotes">
        <pc:chgData name="" userId="" providerId="" clId="Web-{89331467-CDF6-437D-8BE5-352C2D269938}" dt="2019-01-05T16:55:34.360" v="1944"/>
        <pc:sldMkLst>
          <pc:docMk/>
          <pc:sldMk cId="143115606" sldId="288"/>
        </pc:sldMkLst>
        <pc:spChg chg="mod">
          <ac:chgData name="" userId="" providerId="" clId="Web-{89331467-CDF6-437D-8BE5-352C2D269938}" dt="2019-01-05T16:30:12.955" v="1019" actId="20577"/>
          <ac:spMkLst>
            <pc:docMk/>
            <pc:sldMk cId="143115606" sldId="288"/>
            <ac:spMk id="2" creationId="{BDB1E94C-521E-4BFE-AE46-0181A77CE599}"/>
          </ac:spMkLst>
        </pc:spChg>
        <pc:spChg chg="mod">
          <ac:chgData name="" userId="" providerId="" clId="Web-{89331467-CDF6-437D-8BE5-352C2D269938}" dt="2019-01-05T16:35:17.774" v="1276" actId="20577"/>
          <ac:spMkLst>
            <pc:docMk/>
            <pc:sldMk cId="143115606" sldId="288"/>
            <ac:spMk id="3" creationId="{072C7A5F-E3ED-4685-A9F1-794B417A480C}"/>
          </ac:spMkLst>
        </pc:spChg>
      </pc:sldChg>
      <pc:sldChg chg="modSp add replId modNotes">
        <pc:chgData name="" userId="" providerId="" clId="Web-{89331467-CDF6-437D-8BE5-352C2D269938}" dt="2019-01-05T16:55:37.969" v="1945"/>
        <pc:sldMkLst>
          <pc:docMk/>
          <pc:sldMk cId="1700498739" sldId="289"/>
        </pc:sldMkLst>
        <pc:spChg chg="mod">
          <ac:chgData name="" userId="" providerId="" clId="Web-{89331467-CDF6-437D-8BE5-352C2D269938}" dt="2019-01-05T16:38:04.292" v="1285" actId="20577"/>
          <ac:spMkLst>
            <pc:docMk/>
            <pc:sldMk cId="1700498739" sldId="289"/>
            <ac:spMk id="2" creationId="{BDB1E94C-521E-4BFE-AE46-0181A77CE599}"/>
          </ac:spMkLst>
        </pc:spChg>
        <pc:spChg chg="mod">
          <ac:chgData name="" userId="" providerId="" clId="Web-{89331467-CDF6-437D-8BE5-352C2D269938}" dt="2019-01-05T16:45:08.394" v="1761" actId="20577"/>
          <ac:spMkLst>
            <pc:docMk/>
            <pc:sldMk cId="1700498739" sldId="289"/>
            <ac:spMk id="3" creationId="{072C7A5F-E3ED-4685-A9F1-794B417A480C}"/>
          </ac:spMkLst>
        </pc:spChg>
      </pc:sldChg>
      <pc:sldChg chg="addSp delSp modSp add replId modNotes">
        <pc:chgData name="" userId="" providerId="" clId="Web-{89331467-CDF6-437D-8BE5-352C2D269938}" dt="2019-01-05T16:55:40.891" v="1946"/>
        <pc:sldMkLst>
          <pc:docMk/>
          <pc:sldMk cId="1075303855" sldId="290"/>
        </pc:sldMkLst>
        <pc:spChg chg="del">
          <ac:chgData name="" userId="" providerId="" clId="Web-{89331467-CDF6-437D-8BE5-352C2D269938}" dt="2019-01-05T16:45:21.035" v="1765"/>
          <ac:spMkLst>
            <pc:docMk/>
            <pc:sldMk cId="1075303855" sldId="290"/>
            <ac:spMk id="3" creationId="{072C7A5F-E3ED-4685-A9F1-794B417A480C}"/>
          </ac:spMkLst>
        </pc:spChg>
        <pc:spChg chg="add del mod">
          <ac:chgData name="" userId="" providerId="" clId="Web-{89331467-CDF6-437D-8BE5-352C2D269938}" dt="2019-01-05T16:46:34.224" v="1766"/>
          <ac:spMkLst>
            <pc:docMk/>
            <pc:sldMk cId="1075303855" sldId="290"/>
            <ac:spMk id="5" creationId="{146691FC-989A-48E3-8769-3AAB52A8F543}"/>
          </ac:spMkLst>
        </pc:spChg>
        <pc:picChg chg="add mod ord">
          <ac:chgData name="" userId="" providerId="" clId="Web-{89331467-CDF6-437D-8BE5-352C2D269938}" dt="2019-01-05T16:46:34.224" v="1766"/>
          <ac:picMkLst>
            <pc:docMk/>
            <pc:sldMk cId="1075303855" sldId="290"/>
            <ac:picMk id="6" creationId="{005E9B25-6CBF-41F9-B968-EA5E6A46A6E5}"/>
          </ac:picMkLst>
        </pc:picChg>
      </pc:sldChg>
      <pc:sldChg chg="modSp add ord replId modNotes">
        <pc:chgData name="" userId="" providerId="" clId="Web-{89331467-CDF6-437D-8BE5-352C2D269938}" dt="2019-01-05T16:56:49.580" v="1957" actId="20577"/>
        <pc:sldMkLst>
          <pc:docMk/>
          <pc:sldMk cId="331501092" sldId="291"/>
        </pc:sldMkLst>
        <pc:spChg chg="mod">
          <ac:chgData name="" userId="" providerId="" clId="Web-{89331467-CDF6-437D-8BE5-352C2D269938}" dt="2019-01-05T16:56:49.580" v="1957" actId="20577"/>
          <ac:spMkLst>
            <pc:docMk/>
            <pc:sldMk cId="331501092" sldId="291"/>
            <ac:spMk id="2" creationId="{BDB1E94C-521E-4BFE-AE46-0181A77CE599}"/>
          </ac:spMkLst>
        </pc:spChg>
        <pc:spChg chg="mod">
          <ac:chgData name="" userId="" providerId="" clId="Web-{89331467-CDF6-437D-8BE5-352C2D269938}" dt="2019-01-05T16:54:00.530" v="1923" actId="20577"/>
          <ac:spMkLst>
            <pc:docMk/>
            <pc:sldMk cId="331501092" sldId="291"/>
            <ac:spMk id="3" creationId="{072C7A5F-E3ED-4685-A9F1-794B417A480C}"/>
          </ac:spMkLst>
        </pc:spChg>
      </pc:sldChg>
    </pc:docChg>
  </pc:docChgLst>
  <pc:docChgLst>
    <pc:chgData clId="Web-{77476F1A-3106-43B1-8774-E0EB35FF6191}"/>
    <pc:docChg chg="addSld modSld">
      <pc:chgData name="" userId="" providerId="" clId="Web-{77476F1A-3106-43B1-8774-E0EB35FF6191}" dt="2019-01-04T19:14:34.252" v="348" actId="20577"/>
      <pc:docMkLst>
        <pc:docMk/>
      </pc:docMkLst>
      <pc:sldChg chg="addSp delSp modSp add replId">
        <pc:chgData name="" userId="" providerId="" clId="Web-{77476F1A-3106-43B1-8774-E0EB35FF6191}" dt="2019-01-04T19:14:34.252" v="347" actId="20577"/>
        <pc:sldMkLst>
          <pc:docMk/>
          <pc:sldMk cId="641523535" sldId="284"/>
        </pc:sldMkLst>
        <pc:spChg chg="mod">
          <ac:chgData name="" userId="" providerId="" clId="Web-{77476F1A-3106-43B1-8774-E0EB35FF6191}" dt="2019-01-04T19:08:56.855" v="5" actId="20577"/>
          <ac:spMkLst>
            <pc:docMk/>
            <pc:sldMk cId="641523535" sldId="284"/>
            <ac:spMk id="2" creationId="{BDB1E94C-521E-4BFE-AE46-0181A77CE599}"/>
          </ac:spMkLst>
        </pc:spChg>
        <pc:spChg chg="del">
          <ac:chgData name="" userId="" providerId="" clId="Web-{77476F1A-3106-43B1-8774-E0EB35FF6191}" dt="2019-01-04T19:09:17.574" v="6"/>
          <ac:spMkLst>
            <pc:docMk/>
            <pc:sldMk cId="641523535" sldId="284"/>
            <ac:spMk id="4" creationId="{83909EFF-B933-4272-938E-63AD61051AC5}"/>
          </ac:spMkLst>
        </pc:spChg>
        <pc:spChg chg="add del mod">
          <ac:chgData name="" userId="" providerId="" clId="Web-{77476F1A-3106-43B1-8774-E0EB35FF6191}" dt="2019-01-04T19:09:22.965" v="8"/>
          <ac:spMkLst>
            <pc:docMk/>
            <pc:sldMk cId="641523535" sldId="284"/>
            <ac:spMk id="5" creationId="{3808A891-9D97-4428-9285-834897425345}"/>
          </ac:spMkLst>
        </pc:spChg>
        <pc:spChg chg="add mod">
          <ac:chgData name="" userId="" providerId="" clId="Web-{77476F1A-3106-43B1-8774-E0EB35FF6191}" dt="2019-01-04T19:14:34.252" v="347" actId="20577"/>
          <ac:spMkLst>
            <pc:docMk/>
            <pc:sldMk cId="641523535" sldId="284"/>
            <ac:spMk id="7" creationId="{8B6BBDF3-4421-4170-B142-57172379E367}"/>
          </ac:spMkLst>
        </pc:spChg>
      </pc:sldChg>
    </pc:docChg>
  </pc:docChgLst>
  <pc:docChgLst>
    <pc:chgData clId="Web-{8E102743-0361-4E3A-971E-AD10C1DB16F8}"/>
    <pc:docChg chg="addSld delSld modSld">
      <pc:chgData name="" userId="" providerId="" clId="Web-{8E102743-0361-4E3A-971E-AD10C1DB16F8}" dt="2019-01-10T18:26:43.169" v="462" actId="20577"/>
      <pc:docMkLst>
        <pc:docMk/>
      </pc:docMkLst>
      <pc:sldChg chg="modSp">
        <pc:chgData name="" userId="" providerId="" clId="Web-{8E102743-0361-4E3A-971E-AD10C1DB16F8}" dt="2019-01-10T18:17:36.997" v="50" actId="20577"/>
        <pc:sldMkLst>
          <pc:docMk/>
          <pc:sldMk cId="0" sldId="258"/>
        </pc:sldMkLst>
        <pc:spChg chg="mod">
          <ac:chgData name="" userId="" providerId="" clId="Web-{8E102743-0361-4E3A-971E-AD10C1DB16F8}" dt="2019-01-10T18:17:36.997" v="50" actId="20577"/>
          <ac:spMkLst>
            <pc:docMk/>
            <pc:sldMk cId="0" sldId="258"/>
            <ac:spMk id="3" creationId="{00000000-0000-0000-0000-000000000000}"/>
          </ac:spMkLst>
        </pc:spChg>
      </pc:sldChg>
      <pc:sldChg chg="modSp">
        <pc:chgData name="" userId="" providerId="" clId="Web-{8E102743-0361-4E3A-971E-AD10C1DB16F8}" dt="2019-01-10T18:22:24.865" v="284" actId="20577"/>
        <pc:sldMkLst>
          <pc:docMk/>
          <pc:sldMk cId="787917642" sldId="280"/>
        </pc:sldMkLst>
        <pc:spChg chg="mod">
          <ac:chgData name="" userId="" providerId="" clId="Web-{8E102743-0361-4E3A-971E-AD10C1DB16F8}" dt="2019-01-10T18:18:37.608" v="59" actId="20577"/>
          <ac:spMkLst>
            <pc:docMk/>
            <pc:sldMk cId="787917642" sldId="280"/>
            <ac:spMk id="2" creationId="{BDB1E94C-521E-4BFE-AE46-0181A77CE599}"/>
          </ac:spMkLst>
        </pc:spChg>
        <pc:spChg chg="mod">
          <ac:chgData name="" userId="" providerId="" clId="Web-{8E102743-0361-4E3A-971E-AD10C1DB16F8}" dt="2019-01-10T18:22:24.865" v="284" actId="20577"/>
          <ac:spMkLst>
            <pc:docMk/>
            <pc:sldMk cId="787917642" sldId="280"/>
            <ac:spMk id="3" creationId="{072C7A5F-E3ED-4685-A9F1-794B417A480C}"/>
          </ac:spMkLst>
        </pc:spChg>
      </pc:sldChg>
      <pc:sldChg chg="modSp">
        <pc:chgData name="" userId="" providerId="" clId="Web-{8E102743-0361-4E3A-971E-AD10C1DB16F8}" dt="2019-01-10T18:24:33.306" v="394" actId="14100"/>
        <pc:sldMkLst>
          <pc:docMk/>
          <pc:sldMk cId="2619883902" sldId="282"/>
        </pc:sldMkLst>
        <pc:spChg chg="mod">
          <ac:chgData name="" userId="" providerId="" clId="Web-{8E102743-0361-4E3A-971E-AD10C1DB16F8}" dt="2019-01-10T18:24:33.306" v="394" actId="14100"/>
          <ac:spMkLst>
            <pc:docMk/>
            <pc:sldMk cId="2619883902" sldId="282"/>
            <ac:spMk id="2" creationId="{BDB1E94C-521E-4BFE-AE46-0181A77CE599}"/>
          </ac:spMkLst>
        </pc:spChg>
      </pc:sldChg>
      <pc:sldChg chg="modSp">
        <pc:chgData name="" userId="" providerId="" clId="Web-{8E102743-0361-4E3A-971E-AD10C1DB16F8}" dt="2019-01-10T18:26:40.950" v="460" actId="20577"/>
        <pc:sldMkLst>
          <pc:docMk/>
          <pc:sldMk cId="3757662443" sldId="283"/>
        </pc:sldMkLst>
        <pc:spChg chg="mod">
          <ac:chgData name="" userId="" providerId="" clId="Web-{8E102743-0361-4E3A-971E-AD10C1DB16F8}" dt="2019-01-10T18:26:40.950" v="460" actId="20577"/>
          <ac:spMkLst>
            <pc:docMk/>
            <pc:sldMk cId="3757662443" sldId="283"/>
            <ac:spMk id="3" creationId="{FB21D40C-B884-4F4D-9C06-E69D28A99F0D}"/>
          </ac:spMkLst>
        </pc:spChg>
      </pc:sldChg>
      <pc:sldChg chg="modSp">
        <pc:chgData name="" userId="" providerId="" clId="Web-{8E102743-0361-4E3A-971E-AD10C1DB16F8}" dt="2019-01-10T18:24:43.947" v="397" actId="20577"/>
        <pc:sldMkLst>
          <pc:docMk/>
          <pc:sldMk cId="641523535" sldId="284"/>
        </pc:sldMkLst>
        <pc:spChg chg="mod">
          <ac:chgData name="" userId="" providerId="" clId="Web-{8E102743-0361-4E3A-971E-AD10C1DB16F8}" dt="2019-01-10T18:24:43.947" v="397" actId="20577"/>
          <ac:spMkLst>
            <pc:docMk/>
            <pc:sldMk cId="641523535" sldId="284"/>
            <ac:spMk id="2" creationId="{BDB1E94C-521E-4BFE-AE46-0181A77CE599}"/>
          </ac:spMkLst>
        </pc:spChg>
      </pc:sldChg>
      <pc:sldChg chg="modSp">
        <pc:chgData name="" userId="" providerId="" clId="Web-{8E102743-0361-4E3A-971E-AD10C1DB16F8}" dt="2019-01-10T18:16:14.667" v="0" actId="20577"/>
        <pc:sldMkLst>
          <pc:docMk/>
          <pc:sldMk cId="1700498739" sldId="289"/>
        </pc:sldMkLst>
        <pc:spChg chg="mod">
          <ac:chgData name="" userId="" providerId="" clId="Web-{8E102743-0361-4E3A-971E-AD10C1DB16F8}" dt="2019-01-10T18:16:14.667" v="0" actId="20577"/>
          <ac:spMkLst>
            <pc:docMk/>
            <pc:sldMk cId="1700498739" sldId="289"/>
            <ac:spMk id="2" creationId="{BDB1E94C-521E-4BFE-AE46-0181A77CE599}"/>
          </ac:spMkLst>
        </pc:spChg>
      </pc:sldChg>
      <pc:sldChg chg="del">
        <pc:chgData name="" userId="" providerId="" clId="Web-{8E102743-0361-4E3A-971E-AD10C1DB16F8}" dt="2019-01-10T18:24:18.415" v="385"/>
        <pc:sldMkLst>
          <pc:docMk/>
          <pc:sldMk cId="1988682325" sldId="293"/>
        </pc:sldMkLst>
      </pc:sldChg>
      <pc:sldChg chg="del">
        <pc:chgData name="" userId="" providerId="" clId="Web-{8E102743-0361-4E3A-971E-AD10C1DB16F8}" dt="2019-01-10T18:24:18.415" v="388"/>
        <pc:sldMkLst>
          <pc:docMk/>
          <pc:sldMk cId="689046" sldId="294"/>
        </pc:sldMkLst>
      </pc:sldChg>
      <pc:sldChg chg="del">
        <pc:chgData name="" userId="" providerId="" clId="Web-{8E102743-0361-4E3A-971E-AD10C1DB16F8}" dt="2019-01-10T18:24:18.415" v="387"/>
        <pc:sldMkLst>
          <pc:docMk/>
          <pc:sldMk cId="1318960347" sldId="295"/>
        </pc:sldMkLst>
      </pc:sldChg>
      <pc:sldChg chg="del">
        <pc:chgData name="" userId="" providerId="" clId="Web-{8E102743-0361-4E3A-971E-AD10C1DB16F8}" dt="2019-01-10T18:24:18.415" v="386"/>
        <pc:sldMkLst>
          <pc:docMk/>
          <pc:sldMk cId="4064775083" sldId="296"/>
        </pc:sldMkLst>
      </pc:sldChg>
      <pc:sldChg chg="del">
        <pc:chgData name="" userId="" providerId="" clId="Web-{8E102743-0361-4E3A-971E-AD10C1DB16F8}" dt="2019-01-10T18:24:18.415" v="384"/>
        <pc:sldMkLst>
          <pc:docMk/>
          <pc:sldMk cId="3257422384" sldId="297"/>
        </pc:sldMkLst>
      </pc:sldChg>
      <pc:sldChg chg="del">
        <pc:chgData name="" userId="" providerId="" clId="Web-{8E102743-0361-4E3A-971E-AD10C1DB16F8}" dt="2019-01-10T18:24:18.415" v="383"/>
        <pc:sldMkLst>
          <pc:docMk/>
          <pc:sldMk cId="2321856062" sldId="298"/>
        </pc:sldMkLst>
      </pc:sldChg>
      <pc:sldChg chg="del">
        <pc:chgData name="" userId="" providerId="" clId="Web-{8E102743-0361-4E3A-971E-AD10C1DB16F8}" dt="2019-01-10T18:24:18.415" v="382"/>
        <pc:sldMkLst>
          <pc:docMk/>
          <pc:sldMk cId="438497513" sldId="299"/>
        </pc:sldMkLst>
      </pc:sldChg>
      <pc:sldChg chg="modSp">
        <pc:chgData name="" userId="" providerId="" clId="Web-{8E102743-0361-4E3A-971E-AD10C1DB16F8}" dt="2019-01-10T18:17:29.997" v="49" actId="20577"/>
        <pc:sldMkLst>
          <pc:docMk/>
          <pc:sldMk cId="942437513" sldId="303"/>
        </pc:sldMkLst>
        <pc:spChg chg="mod">
          <ac:chgData name="" userId="" providerId="" clId="Web-{8E102743-0361-4E3A-971E-AD10C1DB16F8}" dt="2019-01-10T18:17:29.997" v="49" actId="20577"/>
          <ac:spMkLst>
            <pc:docMk/>
            <pc:sldMk cId="942437513" sldId="303"/>
            <ac:spMk id="2" creationId="{BDB1E94C-521E-4BFE-AE46-0181A77CE599}"/>
          </ac:spMkLst>
        </pc:spChg>
      </pc:sldChg>
      <pc:sldChg chg="modSp add replId">
        <pc:chgData name="" userId="" providerId="" clId="Web-{8E102743-0361-4E3A-971E-AD10C1DB16F8}" dt="2019-01-10T18:23:44.742" v="381" actId="14100"/>
        <pc:sldMkLst>
          <pc:docMk/>
          <pc:sldMk cId="3468577204" sldId="304"/>
        </pc:sldMkLst>
        <pc:spChg chg="mod">
          <ac:chgData name="" userId="" providerId="" clId="Web-{8E102743-0361-4E3A-971E-AD10C1DB16F8}" dt="2019-01-10T18:22:41.131" v="294" actId="20577"/>
          <ac:spMkLst>
            <pc:docMk/>
            <pc:sldMk cId="3468577204" sldId="304"/>
            <ac:spMk id="2" creationId="{BDB1E94C-521E-4BFE-AE46-0181A77CE599}"/>
          </ac:spMkLst>
        </pc:spChg>
        <pc:spChg chg="mod">
          <ac:chgData name="" userId="" providerId="" clId="Web-{8E102743-0361-4E3A-971E-AD10C1DB16F8}" dt="2019-01-10T18:23:44.742" v="381" actId="14100"/>
          <ac:spMkLst>
            <pc:docMk/>
            <pc:sldMk cId="3468577204" sldId="304"/>
            <ac:spMk id="3" creationId="{072C7A5F-E3ED-4685-A9F1-794B417A480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FB2AB-8592-4330-8A11-2B3A7A4A7057}" type="datetimeFigureOut">
              <a:rPr lang="es-ES"/>
              <a:t>30/01/2019</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E1C87-AA88-4834-AED6-447429710558}" type="slidenum">
              <a:rPr lang="es-ES"/>
              <a:t>‹#›</a:t>
            </a:fld>
            <a:endParaRPr lang="es-ES"/>
          </a:p>
        </p:txBody>
      </p:sp>
    </p:spTree>
    <p:extLst>
      <p:ext uri="{BB962C8B-B14F-4D97-AF65-F5344CB8AC3E}">
        <p14:creationId xmlns:p14="http://schemas.microsoft.com/office/powerpoint/2010/main" val="228677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10</a:t>
            </a:fld>
            <a:endParaRPr lang="es-ES"/>
          </a:p>
        </p:txBody>
      </p:sp>
    </p:spTree>
    <p:extLst>
      <p:ext uri="{BB962C8B-B14F-4D97-AF65-F5344CB8AC3E}">
        <p14:creationId xmlns:p14="http://schemas.microsoft.com/office/powerpoint/2010/main" val="598360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20</a:t>
            </a:fld>
            <a:endParaRPr lang="es-ES"/>
          </a:p>
        </p:txBody>
      </p:sp>
    </p:spTree>
    <p:extLst>
      <p:ext uri="{BB962C8B-B14F-4D97-AF65-F5344CB8AC3E}">
        <p14:creationId xmlns:p14="http://schemas.microsoft.com/office/powerpoint/2010/main" val="2784098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21</a:t>
            </a:fld>
            <a:endParaRPr lang="es-ES"/>
          </a:p>
        </p:txBody>
      </p:sp>
    </p:spTree>
    <p:extLst>
      <p:ext uri="{BB962C8B-B14F-4D97-AF65-F5344CB8AC3E}">
        <p14:creationId xmlns:p14="http://schemas.microsoft.com/office/powerpoint/2010/main" val="3469196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11</a:t>
            </a:fld>
            <a:endParaRPr lang="es-ES"/>
          </a:p>
        </p:txBody>
      </p:sp>
    </p:spTree>
    <p:extLst>
      <p:ext uri="{BB962C8B-B14F-4D97-AF65-F5344CB8AC3E}">
        <p14:creationId xmlns:p14="http://schemas.microsoft.com/office/powerpoint/2010/main" val="1440015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s-ES">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12</a:t>
            </a:fld>
            <a:endParaRPr lang="es-ES"/>
          </a:p>
        </p:txBody>
      </p:sp>
    </p:spTree>
    <p:extLst>
      <p:ext uri="{BB962C8B-B14F-4D97-AF65-F5344CB8AC3E}">
        <p14:creationId xmlns:p14="http://schemas.microsoft.com/office/powerpoint/2010/main" val="2577166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13</a:t>
            </a:fld>
            <a:endParaRPr lang="es-ES"/>
          </a:p>
        </p:txBody>
      </p:sp>
    </p:spTree>
    <p:extLst>
      <p:ext uri="{BB962C8B-B14F-4D97-AF65-F5344CB8AC3E}">
        <p14:creationId xmlns:p14="http://schemas.microsoft.com/office/powerpoint/2010/main" val="3439811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15</a:t>
            </a:fld>
            <a:endParaRPr lang="es-ES"/>
          </a:p>
        </p:txBody>
      </p:sp>
    </p:spTree>
    <p:extLst>
      <p:ext uri="{BB962C8B-B14F-4D97-AF65-F5344CB8AC3E}">
        <p14:creationId xmlns:p14="http://schemas.microsoft.com/office/powerpoint/2010/main" val="229009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16</a:t>
            </a:fld>
            <a:endParaRPr lang="es-ES"/>
          </a:p>
        </p:txBody>
      </p:sp>
    </p:spTree>
    <p:extLst>
      <p:ext uri="{BB962C8B-B14F-4D97-AF65-F5344CB8AC3E}">
        <p14:creationId xmlns:p14="http://schemas.microsoft.com/office/powerpoint/2010/main" val="480885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17</a:t>
            </a:fld>
            <a:endParaRPr lang="es-ES"/>
          </a:p>
        </p:txBody>
      </p:sp>
    </p:spTree>
    <p:extLst>
      <p:ext uri="{BB962C8B-B14F-4D97-AF65-F5344CB8AC3E}">
        <p14:creationId xmlns:p14="http://schemas.microsoft.com/office/powerpoint/2010/main" val="184856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18</a:t>
            </a:fld>
            <a:endParaRPr lang="es-ES"/>
          </a:p>
        </p:txBody>
      </p:sp>
    </p:spTree>
    <p:extLst>
      <p:ext uri="{BB962C8B-B14F-4D97-AF65-F5344CB8AC3E}">
        <p14:creationId xmlns:p14="http://schemas.microsoft.com/office/powerpoint/2010/main" val="2856370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19</a:t>
            </a:fld>
            <a:endParaRPr lang="es-ES"/>
          </a:p>
        </p:txBody>
      </p:sp>
    </p:spTree>
    <p:extLst>
      <p:ext uri="{BB962C8B-B14F-4D97-AF65-F5344CB8AC3E}">
        <p14:creationId xmlns:p14="http://schemas.microsoft.com/office/powerpoint/2010/main" val="27525573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19.png"/><Relationship Id="rId2" Type="http://schemas.openxmlformats.org/officeDocument/2006/relationships/image" Target="../media/image6.png"/><Relationship Id="rId16" Type="http://schemas.openxmlformats.org/officeDocument/2006/relationships/image" Target="../media/image18.gif"/><Relationship Id="rId20" Type="http://schemas.openxmlformats.org/officeDocument/2006/relationships/image" Target="../media/image22.png"/><Relationship Id="rId1" Type="http://schemas.openxmlformats.org/officeDocument/2006/relationships/slideMaster" Target="../slideMasters/slideMaster1.xml"/><Relationship Id="rId6" Type="http://schemas.microsoft.com/office/2007/relationships/hdphoto" Target="../media/hdphoto1.wdp"/><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png"/><Relationship Id="rId10" Type="http://schemas.openxmlformats.org/officeDocument/2006/relationships/image" Target="../media/image13.png"/><Relationship Id="rId19"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ortada">
    <p:spTree>
      <p:nvGrpSpPr>
        <p:cNvPr id="1" name=""/>
        <p:cNvGrpSpPr/>
        <p:nvPr/>
      </p:nvGrpSpPr>
      <p:grpSpPr>
        <a:xfrm>
          <a:off x="0" y="0"/>
          <a:ext cx="0" cy="0"/>
          <a:chOff x="0" y="0"/>
          <a:chExt cx="0" cy="0"/>
        </a:xfrm>
      </p:grpSpPr>
      <p:pic>
        <p:nvPicPr>
          <p:cNvPr id="2" name="Imagen 22"/>
          <p:cNvPicPr>
            <a:picLocks noChangeAspect="1"/>
          </p:cNvPicPr>
          <p:nvPr/>
        </p:nvPicPr>
        <p:blipFill>
          <a:blip r:embed="rId2"/>
          <a:srcRect l="-1156" r="77762"/>
          <a:stretch>
            <a:fillRect/>
          </a:stretch>
        </p:blipFill>
        <p:spPr>
          <a:xfrm>
            <a:off x="4766063" y="-233281"/>
            <a:ext cx="4377936" cy="5055763"/>
          </a:xfrm>
          <a:prstGeom prst="rect">
            <a:avLst/>
          </a:prstGeom>
          <a:noFill/>
          <a:ln cap="flat">
            <a:noFill/>
          </a:ln>
        </p:spPr>
      </p:pic>
      <p:sp>
        <p:nvSpPr>
          <p:cNvPr id="3" name="Rectángulo 24"/>
          <p:cNvSpPr/>
          <p:nvPr/>
        </p:nvSpPr>
        <p:spPr>
          <a:xfrm>
            <a:off x="4288471" y="0"/>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itle 1"/>
          <p:cNvSpPr txBox="1">
            <a:spLocks noGrp="1"/>
          </p:cNvSpPr>
          <p:nvPr>
            <p:ph type="ctrTitle"/>
          </p:nvPr>
        </p:nvSpPr>
        <p:spPr>
          <a:xfrm>
            <a:off x="877888" y="4981806"/>
            <a:ext cx="7772400" cy="364635"/>
          </a:xfrm>
        </p:spPr>
        <p:txBody>
          <a:bodyPr>
            <a:noAutofit/>
          </a:bodyPr>
          <a:lstStyle>
            <a:lvl1pPr>
              <a:lnSpc>
                <a:spcPct val="100000"/>
              </a:lnSpc>
              <a:defRPr sz="4400" b="1">
                <a:solidFill>
                  <a:srgbClr val="595959"/>
                </a:solidFill>
              </a:defRPr>
            </a:lvl1pPr>
          </a:lstStyle>
          <a:p>
            <a:pPr lvl="0"/>
            <a:r>
              <a:rPr lang="es-ES"/>
              <a:t>Nombre curso</a:t>
            </a:r>
            <a:endParaRPr lang="en-US"/>
          </a:p>
        </p:txBody>
      </p:sp>
      <p:sp>
        <p:nvSpPr>
          <p:cNvPr id="5" name="Subtitle 2"/>
          <p:cNvSpPr txBox="1">
            <a:spLocks noGrp="1"/>
          </p:cNvSpPr>
          <p:nvPr>
            <p:ph type="subTitle" idx="1"/>
          </p:nvPr>
        </p:nvSpPr>
        <p:spPr>
          <a:xfrm>
            <a:off x="877888" y="5555181"/>
            <a:ext cx="7772400" cy="408261"/>
          </a:xfrm>
        </p:spPr>
        <p:txBody>
          <a:bodyPr anchor="ctr">
            <a:noAutofit/>
          </a:bodyPr>
          <a:lstStyle>
            <a:lvl1pPr marL="0" indent="0">
              <a:buNone/>
              <a:defRPr>
                <a:solidFill>
                  <a:srgbClr val="595959"/>
                </a:solidFill>
              </a:defRPr>
            </a:lvl1pPr>
          </a:lstStyle>
          <a:p>
            <a:pPr lvl="0"/>
            <a:r>
              <a:rPr lang="es-ES"/>
              <a:t>Nombre profesor e email</a:t>
            </a:r>
            <a:endParaRPr lang="en-US"/>
          </a:p>
        </p:txBody>
      </p:sp>
      <p:pic>
        <p:nvPicPr>
          <p:cNvPr id="6" name="Imagen 11"/>
          <p:cNvPicPr>
            <a:picLocks noChangeAspect="1"/>
          </p:cNvPicPr>
          <p:nvPr/>
        </p:nvPicPr>
        <p:blipFill>
          <a:blip r:embed="rId2"/>
          <a:stretch>
            <a:fillRect/>
          </a:stretch>
        </p:blipFill>
        <p:spPr>
          <a:xfrm>
            <a:off x="433861" y="2810030"/>
            <a:ext cx="5253822" cy="1419395"/>
          </a:xfrm>
          <a:prstGeom prst="rect">
            <a:avLst/>
          </a:prstGeom>
          <a:noFill/>
          <a:ln cap="flat">
            <a:noFill/>
          </a:ln>
        </p:spPr>
      </p:pic>
      <p:sp>
        <p:nvSpPr>
          <p:cNvPr id="7"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37919603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ítulo, viñetas y foto">
    <p:spTree>
      <p:nvGrpSpPr>
        <p:cNvPr id="1" name=""/>
        <p:cNvGrpSpPr/>
        <p:nvPr/>
      </p:nvGrpSpPr>
      <p:grpSpPr>
        <a:xfrm>
          <a:off x="0" y="0"/>
          <a:ext cx="0" cy="0"/>
          <a:chOff x="0" y="0"/>
          <a:chExt cx="0" cy="0"/>
        </a:xfrm>
      </p:grpSpPr>
      <p:sp>
        <p:nvSpPr>
          <p:cNvPr id="2" name="Shape 70"/>
          <p:cNvSpPr txBox="1">
            <a:spLocks noGrp="1"/>
          </p:cNvSpPr>
          <p:nvPr>
            <p:ph type="pic" idx="4294967295"/>
          </p:nvPr>
        </p:nvSpPr>
        <p:spPr>
          <a:xfrm>
            <a:off x="4572000" y="0"/>
            <a:ext cx="4572000" cy="6858000"/>
          </a:xfrm>
        </p:spPr>
        <p:txBody>
          <a:bodyPr>
            <a:noAutofit/>
          </a:bodyPr>
          <a:lstStyle>
            <a:lvl1pPr>
              <a:defRPr/>
            </a:lvl1pPr>
          </a:lstStyle>
          <a:p>
            <a:pPr lvl="0"/>
            <a:endParaRPr lang="es-ES"/>
          </a:p>
        </p:txBody>
      </p:sp>
      <p:sp>
        <p:nvSpPr>
          <p:cNvPr id="3" name="Shape 72"/>
          <p:cNvSpPr txBox="1">
            <a:spLocks noGrp="1"/>
          </p:cNvSpPr>
          <p:nvPr>
            <p:ph type="body" idx="4294967295"/>
          </p:nvPr>
        </p:nvSpPr>
        <p:spPr>
          <a:xfrm>
            <a:off x="401833" y="1583965"/>
            <a:ext cx="3571874" cy="4688083"/>
          </a:xfrm>
        </p:spPr>
        <p:txBody>
          <a:bodyPr/>
          <a:lstStyle>
            <a:lvl1pPr marL="232166" indent="-232166">
              <a:spcBef>
                <a:spcPts val="2110"/>
              </a:spcBef>
              <a:buSzPct val="125000"/>
              <a:defRPr sz="2000">
                <a:latin typeface="Calibri Light"/>
                <a:ea typeface="Helvetica Neue"/>
                <a:cs typeface="Helvetica Neue"/>
              </a:defRPr>
            </a:lvl1pPr>
          </a:lstStyle>
          <a:p>
            <a:pPr lvl="0"/>
            <a:r>
              <a:rPr lang="es-ES"/>
              <a:t>Nivel de texto 1</a:t>
            </a:r>
          </a:p>
        </p:txBody>
      </p:sp>
      <p:pic>
        <p:nvPicPr>
          <p:cNvPr id="4" name="Imagen 6"/>
          <p:cNvPicPr>
            <a:picLocks noChangeAspect="1"/>
          </p:cNvPicPr>
          <p:nvPr/>
        </p:nvPicPr>
        <p:blipFill>
          <a:blip r:embed="rId2"/>
          <a:stretch>
            <a:fillRect/>
          </a:stretch>
        </p:blipFill>
        <p:spPr>
          <a:xfrm>
            <a:off x="984688" y="210235"/>
            <a:ext cx="2406164" cy="650058"/>
          </a:xfrm>
          <a:prstGeom prst="rect">
            <a:avLst/>
          </a:prstGeom>
          <a:noFill/>
          <a:ln cap="flat">
            <a:noFill/>
          </a:ln>
        </p:spPr>
      </p:pic>
    </p:spTree>
    <p:extLst>
      <p:ext uri="{BB962C8B-B14F-4D97-AF65-F5344CB8AC3E}">
        <p14:creationId xmlns:p14="http://schemas.microsoft.com/office/powerpoint/2010/main" val="16041967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Quote1">
    <p:spTree>
      <p:nvGrpSpPr>
        <p:cNvPr id="1" name=""/>
        <p:cNvGrpSpPr/>
        <p:nvPr/>
      </p:nvGrpSpPr>
      <p:grpSpPr>
        <a:xfrm>
          <a:off x="0" y="0"/>
          <a:ext cx="0" cy="0"/>
          <a:chOff x="0" y="0"/>
          <a:chExt cx="0" cy="0"/>
        </a:xfrm>
      </p:grpSpPr>
      <p:sp>
        <p:nvSpPr>
          <p:cNvPr id="29" name="Rectángulo 28"/>
          <p:cNvSpPr/>
          <p:nvPr userDrawn="1"/>
        </p:nvSpPr>
        <p:spPr>
          <a:xfrm>
            <a:off x="0" y="264629"/>
            <a:ext cx="9143999" cy="461665"/>
          </a:xfrm>
          <a:prstGeom prst="rect">
            <a:avLst/>
          </a:prstGeom>
        </p:spPr>
        <p:txBody>
          <a:bodyPr wrap="square">
            <a:spAutoFit/>
          </a:bodyPr>
          <a:lstStyle/>
          <a:p>
            <a:pPr algn="ctr"/>
            <a:r>
              <a:rPr lang="es-ES" sz="2400" b="1" dirty="0">
                <a:solidFill>
                  <a:schemeClr val="bg2"/>
                </a:solidFill>
                <a:latin typeface="+mj-lt"/>
              </a:rPr>
              <a:t>&lt;/ Sobre                           &gt;</a:t>
            </a:r>
            <a:endParaRPr lang="es-ES" sz="2400" dirty="0">
              <a:solidFill>
                <a:schemeClr val="bg2"/>
              </a:solidFill>
              <a:latin typeface="+mj-lt"/>
            </a:endParaRPr>
          </a:p>
        </p:txBody>
      </p:sp>
      <p:sp>
        <p:nvSpPr>
          <p:cNvPr id="3" name="Rectángulo 10"/>
          <p:cNvSpPr/>
          <p:nvPr/>
        </p:nvSpPr>
        <p:spPr>
          <a:xfrm>
            <a:off x="3607518" y="1544358"/>
            <a:ext cx="1225712" cy="103720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Shape 133"/>
          <p:cNvSpPr txBox="1">
            <a:spLocks/>
          </p:cNvSpPr>
          <p:nvPr userDrawn="1"/>
        </p:nvSpPr>
        <p:spPr>
          <a:xfrm>
            <a:off x="498051" y="5501178"/>
            <a:ext cx="6768916" cy="1025764"/>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357356">
              <a:spcBef>
                <a:spcPts val="1830"/>
              </a:spcBef>
              <a:buFont typeface="Arial" pitchFamily="34"/>
              <a:buNone/>
            </a:pPr>
            <a:r>
              <a:rPr lang="es-ES" sz="1800" dirty="0" err="1">
                <a:latin typeface="Calibri Light"/>
              </a:rPr>
              <a:t>Devacademy</a:t>
            </a:r>
            <a:r>
              <a:rPr lang="es-ES" sz="1800" dirty="0">
                <a:latin typeface="Calibri Light"/>
              </a:rPr>
              <a:t> ha sido seleccionada como proyecto innovador en el programa de emprendedores </a:t>
            </a:r>
            <a:r>
              <a:rPr lang="es-ES" sz="1800" dirty="0" err="1">
                <a:latin typeface="Calibri Light"/>
              </a:rPr>
              <a:t>Yuzz</a:t>
            </a:r>
            <a:r>
              <a:rPr lang="es-ES" sz="1800" dirty="0">
                <a:latin typeface="Calibri Light"/>
              </a:rPr>
              <a:t> patrocinado por el Banco Santander. </a:t>
            </a:r>
          </a:p>
        </p:txBody>
      </p:sp>
      <p:pic>
        <p:nvPicPr>
          <p:cNvPr id="8" name="Picture 2" descr="&lt;span&gt;¿Qué piensan los chicos sobre YUZZ?&lt;/span&g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24868" y="5090906"/>
            <a:ext cx="1125515" cy="11255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eec-conference.com/EEC15/media/logo-banco-santander-350x350.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36947" b="37509"/>
          <a:stretch/>
        </p:blipFill>
        <p:spPr bwMode="auto">
          <a:xfrm>
            <a:off x="539771" y="5027713"/>
            <a:ext cx="1853490" cy="473465"/>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33"/>
          <p:cNvSpPr txBox="1">
            <a:spLocks/>
          </p:cNvSpPr>
          <p:nvPr userDrawn="1"/>
        </p:nvSpPr>
        <p:spPr>
          <a:xfrm>
            <a:off x="1603786" y="1185989"/>
            <a:ext cx="2461847" cy="485483"/>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La comunidad de entusiastas de </a:t>
            </a:r>
            <a:r>
              <a:rPr lang="es-ES" sz="1800" dirty="0" err="1">
                <a:latin typeface="Calibri Light"/>
              </a:rPr>
              <a:t>DevAcademy</a:t>
            </a:r>
            <a:r>
              <a:rPr lang="es-ES" sz="1800" dirty="0">
                <a:latin typeface="Calibri Light"/>
              </a:rPr>
              <a:t> está formada por </a:t>
            </a:r>
            <a:r>
              <a:rPr lang="es-ES" sz="1800" b="1" dirty="0">
                <a:latin typeface="Calibri Light"/>
              </a:rPr>
              <a:t>más de 40 profesionales </a:t>
            </a:r>
            <a:r>
              <a:rPr lang="es-ES" sz="1800" dirty="0">
                <a:latin typeface="Calibri Light"/>
              </a:rPr>
              <a:t>a lo largo de 4 áreas: Big Data, Data </a:t>
            </a:r>
            <a:r>
              <a:rPr lang="es-ES" sz="1800" dirty="0" err="1">
                <a:latin typeface="Calibri Light"/>
              </a:rPr>
              <a:t>Science</a:t>
            </a:r>
            <a:r>
              <a:rPr lang="es-ES" sz="1800" dirty="0">
                <a:latin typeface="Calibri Light"/>
              </a:rPr>
              <a:t>, </a:t>
            </a:r>
            <a:r>
              <a:rPr lang="es-ES" sz="1800" dirty="0" err="1">
                <a:latin typeface="Calibri Light"/>
              </a:rPr>
              <a:t>DevOps</a:t>
            </a:r>
            <a:r>
              <a:rPr lang="es-ES" sz="1800" dirty="0">
                <a:latin typeface="Calibri Light"/>
              </a:rPr>
              <a:t> y </a:t>
            </a:r>
            <a:r>
              <a:rPr lang="es-ES" sz="1800" dirty="0" err="1">
                <a:latin typeface="Calibri Light"/>
              </a:rPr>
              <a:t>Fintech</a:t>
            </a:r>
            <a:r>
              <a:rPr lang="es-ES" sz="1800" dirty="0">
                <a:latin typeface="Calibri Light"/>
              </a:rPr>
              <a:t>. </a:t>
            </a:r>
          </a:p>
        </p:txBody>
      </p:sp>
      <p:pic>
        <p:nvPicPr>
          <p:cNvPr id="11" name="Picture 6" descr="https://d30y9cdsu7xlg0.cloudfront.net/png/2554-200.png"/>
          <p:cNvPicPr>
            <a:picLocks noChangeAspect="1" noChangeArrowheads="1"/>
          </p:cNvPicPr>
          <p:nvPr userDrawn="1"/>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16809" y="1185989"/>
            <a:ext cx="864577" cy="8645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adityajyoteyehospital.org/images/Graduation.png"/>
          <p:cNvPicPr>
            <a:picLocks noChangeAspect="1" noChangeArrowheads="1"/>
          </p:cNvPicPr>
          <p:nvPr userDrawn="1"/>
        </p:nvPicPr>
        <p:blipFill>
          <a:blip r:embed="rId5" cstate="print">
            <a:lum bright="70000" contrast="-70000"/>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24593" y="3524496"/>
            <a:ext cx="1009549" cy="1009549"/>
          </a:xfrm>
          <a:prstGeom prst="rect">
            <a:avLst/>
          </a:prstGeom>
          <a:noFill/>
          <a:extLst>
            <a:ext uri="{909E8E84-426E-40DD-AFC4-6F175D3DCCD1}">
              <a14:hiddenFill xmlns:a14="http://schemas.microsoft.com/office/drawing/2010/main">
                <a:solidFill>
                  <a:srgbClr val="FFFFFF"/>
                </a:solidFill>
              </a14:hiddenFill>
            </a:ext>
          </a:extLst>
        </p:spPr>
      </p:pic>
      <p:sp>
        <p:nvSpPr>
          <p:cNvPr id="13" name="Shape 133"/>
          <p:cNvSpPr txBox="1">
            <a:spLocks/>
          </p:cNvSpPr>
          <p:nvPr userDrawn="1"/>
        </p:nvSpPr>
        <p:spPr>
          <a:xfrm>
            <a:off x="1584056"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50 cursos innovadores </a:t>
            </a:r>
            <a:r>
              <a:rPr lang="es-ES" sz="1800" dirty="0">
                <a:latin typeface="Calibri Light"/>
              </a:rPr>
              <a:t>en tecnologías específicas: </a:t>
            </a:r>
            <a:r>
              <a:rPr lang="es-ES" sz="1800" dirty="0" err="1">
                <a:latin typeface="Calibri Light"/>
              </a:rPr>
              <a:t>Hadoop</a:t>
            </a:r>
            <a:r>
              <a:rPr lang="es-ES" sz="1800" dirty="0">
                <a:latin typeface="Calibri Light"/>
              </a:rPr>
              <a:t>, </a:t>
            </a:r>
            <a:r>
              <a:rPr lang="es-ES" sz="1800" dirty="0" err="1">
                <a:latin typeface="Calibri Light"/>
              </a:rPr>
              <a:t>Spark</a:t>
            </a:r>
            <a:r>
              <a:rPr lang="es-ES" sz="1800" dirty="0">
                <a:latin typeface="Calibri Light"/>
              </a:rPr>
              <a:t>, </a:t>
            </a:r>
            <a:r>
              <a:rPr lang="es-ES" sz="1800" dirty="0" err="1">
                <a:latin typeface="Calibri Light"/>
              </a:rPr>
              <a:t>Blockchain</a:t>
            </a:r>
            <a:r>
              <a:rPr lang="es-ES" sz="1800" dirty="0">
                <a:latin typeface="Calibri Light"/>
              </a:rPr>
              <a:t>, Jenkins, </a:t>
            </a:r>
            <a:r>
              <a:rPr lang="es-ES" sz="1800" dirty="0" err="1">
                <a:latin typeface="Calibri Light"/>
              </a:rPr>
              <a:t>Puppet</a:t>
            </a:r>
            <a:r>
              <a:rPr lang="es-ES" sz="1800" dirty="0">
                <a:latin typeface="Calibri Light"/>
              </a:rPr>
              <a:t>, </a:t>
            </a:r>
            <a:r>
              <a:rPr lang="es-ES" sz="1800" dirty="0" err="1">
                <a:latin typeface="Calibri Light"/>
              </a:rPr>
              <a:t>Mongodb</a:t>
            </a:r>
            <a:r>
              <a:rPr lang="es-ES" sz="1800" dirty="0">
                <a:latin typeface="Calibri Light"/>
              </a:rPr>
              <a:t>, Python, etc.</a:t>
            </a:r>
          </a:p>
        </p:txBody>
      </p:sp>
      <p:pic>
        <p:nvPicPr>
          <p:cNvPr id="14" name="Picture 10" descr="logobbv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50297" y="1786414"/>
            <a:ext cx="740995" cy="3253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epsol"/>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42849" y="2029343"/>
            <a:ext cx="869168" cy="3815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synergicparts"/>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80291" y="2110203"/>
            <a:ext cx="976879" cy="4288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indra"/>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525444" y="2055577"/>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sopralogo"/>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23652" y="2432960"/>
            <a:ext cx="1072768" cy="47097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2" descr="mgtconsulti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708351" y="1847248"/>
            <a:ext cx="893222" cy="3921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4" descr="lastminute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01143" y="1679136"/>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6" descr="softek"/>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391507" y="2812659"/>
            <a:ext cx="933256" cy="409722"/>
          </a:xfrm>
          <a:prstGeom prst="rect">
            <a:avLst/>
          </a:prstGeom>
          <a:noFill/>
          <a:extLst>
            <a:ext uri="{909E8E84-426E-40DD-AFC4-6F175D3DCCD1}">
              <a14:hiddenFill xmlns:a14="http://schemas.microsoft.com/office/drawing/2010/main">
                <a:solidFill>
                  <a:srgbClr val="FFFFFF"/>
                </a:solidFill>
              </a14:hiddenFill>
            </a:ext>
          </a:extLst>
        </p:spPr>
      </p:pic>
      <p:sp>
        <p:nvSpPr>
          <p:cNvPr id="22" name="Shape 133"/>
          <p:cNvSpPr txBox="1">
            <a:spLocks/>
          </p:cNvSpPr>
          <p:nvPr userDrawn="1"/>
        </p:nvSpPr>
        <p:spPr>
          <a:xfrm>
            <a:off x="4624090" y="1225714"/>
            <a:ext cx="4519909" cy="49045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Formación abierta y formación in-Company. </a:t>
            </a:r>
          </a:p>
          <a:p>
            <a:pPr marL="0" indent="0" algn="ctr" defTabSz="357356">
              <a:spcBef>
                <a:spcPts val="0"/>
              </a:spcBef>
              <a:buFont typeface="Arial" pitchFamily="34"/>
              <a:buNone/>
            </a:pPr>
            <a:r>
              <a:rPr lang="es-ES" sz="1800" dirty="0">
                <a:latin typeface="Calibri Light"/>
              </a:rPr>
              <a:t>Algunos de los que confían en nosotros:</a:t>
            </a:r>
          </a:p>
        </p:txBody>
      </p:sp>
      <p:pic>
        <p:nvPicPr>
          <p:cNvPr id="25" name="Imagen 8"/>
          <p:cNvPicPr>
            <a:picLocks noChangeAspect="1"/>
          </p:cNvPicPr>
          <p:nvPr userDrawn="1"/>
        </p:nvPicPr>
        <p:blipFill>
          <a:blip r:embed="rId15"/>
          <a:stretch>
            <a:fillRect/>
          </a:stretch>
        </p:blipFill>
        <p:spPr>
          <a:xfrm>
            <a:off x="4262345" y="299140"/>
            <a:ext cx="1453338" cy="392643"/>
          </a:xfrm>
          <a:prstGeom prst="rect">
            <a:avLst/>
          </a:prstGeom>
          <a:noFill/>
          <a:ln cap="flat">
            <a:noFill/>
          </a:ln>
        </p:spPr>
      </p:pic>
      <p:pic>
        <p:nvPicPr>
          <p:cNvPr id="5124" name="Picture 4" descr="http://lourdesdiezfajardo.com/wp-content/uploads/2015/02/Loterias-y-Apuestas.gif"/>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6341022" y="2660158"/>
            <a:ext cx="987014" cy="505351"/>
          </a:xfrm>
          <a:prstGeom prst="rect">
            <a:avLst/>
          </a:prstGeom>
          <a:noFill/>
          <a:extLst>
            <a:ext uri="{909E8E84-426E-40DD-AFC4-6F175D3DCCD1}">
              <a14:hiddenFill xmlns:a14="http://schemas.microsoft.com/office/drawing/2010/main">
                <a:solidFill>
                  <a:srgbClr val="FFFFFF"/>
                </a:solidFill>
              </a14:hiddenFill>
            </a:ext>
          </a:extLst>
        </p:spPr>
      </p:pic>
      <p:sp>
        <p:nvSpPr>
          <p:cNvPr id="26" name="Shape 133"/>
          <p:cNvSpPr txBox="1">
            <a:spLocks/>
          </p:cNvSpPr>
          <p:nvPr userDrawn="1"/>
        </p:nvSpPr>
        <p:spPr>
          <a:xfrm>
            <a:off x="5968862"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350 profesionales formados en 2017 </a:t>
            </a:r>
            <a:r>
              <a:rPr lang="es-ES" sz="1800" dirty="0">
                <a:latin typeface="Calibri Light"/>
              </a:rPr>
              <a:t>por diferentes especialistas en tecnologías innovadoras</a:t>
            </a:r>
          </a:p>
        </p:txBody>
      </p:sp>
      <p:pic>
        <p:nvPicPr>
          <p:cNvPr id="1026" name="Picture 2" descr="https://d30y9cdsu7xlg0.cloudfront.net/png/126068-200.png"/>
          <p:cNvPicPr>
            <a:picLocks noChangeAspect="1" noChangeArrowheads="1"/>
          </p:cNvPicPr>
          <p:nvPr userDrawn="1"/>
        </p:nvPicPr>
        <p:blipFill>
          <a:blip r:embed="rId17">
            <a:lum bright="70000" contrast="-70000"/>
            <a:extLst>
              <a:ext uri="{28A0092B-C50C-407E-A947-70E740481C1C}">
                <a14:useLocalDpi xmlns:a14="http://schemas.microsoft.com/office/drawing/2010/main" val="0"/>
              </a:ext>
            </a:extLst>
          </a:blip>
          <a:srcRect/>
          <a:stretch>
            <a:fillRect/>
          </a:stretch>
        </p:blipFill>
        <p:spPr bwMode="auto">
          <a:xfrm>
            <a:off x="4266272" y="2962027"/>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esquinas redondeadas 3"/>
          <p:cNvSpPr/>
          <p:nvPr userDrawn="1"/>
        </p:nvSpPr>
        <p:spPr>
          <a:xfrm>
            <a:off x="324593" y="4970899"/>
            <a:ext cx="8556280" cy="1460182"/>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464F7CB2-AB6D-4EE2-9D83-ECFE7D2A60F0}"/>
              </a:ext>
            </a:extLst>
          </p:cNvPr>
          <p:cNvPicPr>
            <a:picLocks noChangeAspect="1"/>
          </p:cNvPicPr>
          <p:nvPr userDrawn="1"/>
        </p:nvPicPr>
        <p:blipFill>
          <a:blip r:embed="rId18"/>
          <a:stretch>
            <a:fillRect/>
          </a:stretch>
        </p:blipFill>
        <p:spPr>
          <a:xfrm>
            <a:off x="7529240" y="2834814"/>
            <a:ext cx="670673" cy="670673"/>
          </a:xfrm>
          <a:prstGeom prst="rect">
            <a:avLst/>
          </a:prstGeom>
        </p:spPr>
      </p:pic>
      <p:pic>
        <p:nvPicPr>
          <p:cNvPr id="24" name="Picture 2" descr="Resultado de imagen de accenture">
            <a:extLst>
              <a:ext uri="{FF2B5EF4-FFF2-40B4-BE49-F238E27FC236}">
                <a16:creationId xmlns:a16="http://schemas.microsoft.com/office/drawing/2014/main" id="{D5F45505-FF5D-4EF8-AC8C-ABB743934C29}"/>
              </a:ext>
            </a:extLst>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5354227" y="2441305"/>
            <a:ext cx="1014284" cy="267482"/>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n 26">
            <a:extLst>
              <a:ext uri="{FF2B5EF4-FFF2-40B4-BE49-F238E27FC236}">
                <a16:creationId xmlns:a16="http://schemas.microsoft.com/office/drawing/2014/main" id="{693D46B2-2AC8-4309-9126-60EBDA0FC918}"/>
              </a:ext>
            </a:extLst>
          </p:cNvPr>
          <p:cNvPicPr>
            <a:picLocks noChangeAspect="1"/>
          </p:cNvPicPr>
          <p:nvPr userDrawn="1"/>
        </p:nvPicPr>
        <p:blipFill>
          <a:blip r:embed="rId20"/>
          <a:stretch>
            <a:fillRect/>
          </a:stretch>
        </p:blipFill>
        <p:spPr>
          <a:xfrm>
            <a:off x="8188701" y="2386872"/>
            <a:ext cx="709257" cy="709257"/>
          </a:xfrm>
          <a:prstGeom prst="rect">
            <a:avLst/>
          </a:prstGeom>
        </p:spPr>
      </p:pic>
    </p:spTree>
    <p:extLst>
      <p:ext uri="{BB962C8B-B14F-4D97-AF65-F5344CB8AC3E}">
        <p14:creationId xmlns:p14="http://schemas.microsoft.com/office/powerpoint/2010/main" val="9023151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Content Placeholder 2"/>
          <p:cNvSpPr txBox="1">
            <a:spLocks noGrp="1"/>
          </p:cNvSpPr>
          <p:nvPr>
            <p:ph idx="1"/>
          </p:nvPr>
        </p:nvSpPr>
        <p:spPr>
          <a:xfrm>
            <a:off x="628650" y="1018906"/>
            <a:ext cx="8254096" cy="5158057"/>
          </a:xfrm>
        </p:spPr>
        <p:txBody>
          <a:bodyPr/>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5"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6"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7" name="Shape 130"/>
          <p:cNvSpPr/>
          <p:nvPr/>
        </p:nvSpPr>
        <p:spPr>
          <a:xfrm>
            <a:off x="1693322" y="10246707"/>
            <a:ext cx="2706242" cy="98199"/>
          </a:xfrm>
          <a:prstGeom prst="rect">
            <a:avLst/>
          </a:prstGeom>
          <a:noFill/>
          <a:ln cap="flat">
            <a:noFill/>
            <a:prstDash val="solid"/>
          </a:ln>
        </p:spPr>
        <p:txBody>
          <a:bodyPr vert="horz" wrap="square" lIns="50804" tIns="50804" rIns="50804" bIns="50804" anchor="b" anchorCtr="1" compatLnSpc="1">
            <a:normAutofit fontScale="25000" lnSpcReduction="20000"/>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22792059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4"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5"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Marcador de contenido 2"/>
          <p:cNvSpPr txBox="1">
            <a:spLocks noGrp="1"/>
          </p:cNvSpPr>
          <p:nvPr>
            <p:ph idx="4294967295"/>
          </p:nvPr>
        </p:nvSpPr>
        <p:spPr>
          <a:xfrm>
            <a:off x="628650" y="1018906"/>
            <a:ext cx="8254096" cy="5158057"/>
          </a:xfrm>
        </p:spPr>
        <p:txBody>
          <a:bodyPr/>
          <a:lstStyle>
            <a:lvl1pPr marL="0" indent="0" algn="just">
              <a:buNone/>
              <a:defRPr lang="pt-BR" sz="1800">
                <a:latin typeface="Calibri Light"/>
                <a:cs typeface="Century Gothic"/>
              </a:defRPr>
            </a:lvl1pPr>
          </a:lstStyle>
          <a:p>
            <a:pPr lvl="0"/>
            <a:r>
              <a:rPr lang="pt-BR"/>
              <a:t>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a:t>
            </a:r>
          </a:p>
        </p:txBody>
      </p:sp>
    </p:spTree>
    <p:extLst>
      <p:ext uri="{BB962C8B-B14F-4D97-AF65-F5344CB8AC3E}">
        <p14:creationId xmlns:p14="http://schemas.microsoft.com/office/powerpoint/2010/main" val="208906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1">
    <p:spTree>
      <p:nvGrpSpPr>
        <p:cNvPr id="1" name=""/>
        <p:cNvGrpSpPr/>
        <p:nvPr/>
      </p:nvGrpSpPr>
      <p:grpSpPr>
        <a:xfrm>
          <a:off x="0" y="0"/>
          <a:ext cx="0" cy="0"/>
          <a:chOff x="0" y="0"/>
          <a:chExt cx="0" cy="0"/>
        </a:xfrm>
      </p:grpSpPr>
      <p:sp>
        <p:nvSpPr>
          <p:cNvPr id="2"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4"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F1CB33AE-1727-4923-9F16-2D206E08CA7B}"/>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6880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1">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l="-1156" r="77762"/>
          <a:stretch>
            <a:fillRect/>
          </a:stretch>
        </p:blipFill>
        <p:spPr>
          <a:xfrm>
            <a:off x="4766063" y="1023369"/>
            <a:ext cx="4377936" cy="5055763"/>
          </a:xfrm>
          <a:prstGeom prst="rect">
            <a:avLst/>
          </a:prstGeom>
          <a:noFill/>
          <a:ln cap="flat">
            <a:noFill/>
          </a:ln>
        </p:spPr>
      </p:pic>
      <p:sp>
        <p:nvSpPr>
          <p:cNvPr id="3" name="Rectángulo 10"/>
          <p:cNvSpPr/>
          <p:nvPr/>
        </p:nvSpPr>
        <p:spPr>
          <a:xfrm>
            <a:off x="4288471" y="890305"/>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10" name="Imagen 8">
            <a:extLst>
              <a:ext uri="{FF2B5EF4-FFF2-40B4-BE49-F238E27FC236}">
                <a16:creationId xmlns:a16="http://schemas.microsoft.com/office/drawing/2014/main" id="{F9D04CDE-E49B-41BB-A664-6386F5AD9F26}"/>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9608976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2">
    <p:bg>
      <p:bgPr>
        <a:solidFill>
          <a:srgbClr val="B8EA0F"/>
        </a:solidFill>
        <a:effectLst/>
      </p:bgPr>
    </p:bg>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8"/>
          <p:cNvSpPr/>
          <p:nvPr/>
        </p:nvSpPr>
        <p:spPr>
          <a:xfrm>
            <a:off x="1828800" y="317497"/>
            <a:ext cx="7315200" cy="5956365"/>
          </a:xfrm>
          <a:prstGeom prst="rect">
            <a:avLst/>
          </a:prstGeom>
          <a:solidFill>
            <a:srgbClr val="B8EA0F">
              <a:alpha val="86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A527E7E7-2359-497A-829B-238E87F70547}"/>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5885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3">
    <p:bg>
      <p:bgPr>
        <a:solidFill>
          <a:srgbClr val="7F7F7F"/>
        </a:solidFill>
        <a:effectLst/>
      </p:bgPr>
    </p:bg>
    <p:spTree>
      <p:nvGrpSpPr>
        <p:cNvPr id="1" name=""/>
        <p:cNvGrpSpPr/>
        <p:nvPr/>
      </p:nvGrpSpPr>
      <p:grpSpPr>
        <a:xfrm>
          <a:off x="0" y="0"/>
          <a:ext cx="0" cy="0"/>
          <a:chOff x="0" y="0"/>
          <a:chExt cx="0" cy="0"/>
        </a:xfrm>
      </p:grpSpPr>
      <p:pic>
        <p:nvPicPr>
          <p:cNvPr id="2" name="Imagen 3"/>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4"/>
          <p:cNvSpPr/>
          <p:nvPr/>
        </p:nvSpPr>
        <p:spPr>
          <a:xfrm>
            <a:off x="1828800" y="317497"/>
            <a:ext cx="7315200" cy="5956365"/>
          </a:xfrm>
          <a:prstGeom prst="rect">
            <a:avLst/>
          </a:prstGeom>
          <a:solidFill>
            <a:srgbClr val="7F7F7F">
              <a:alpha val="9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 </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506814AF-B28F-4091-97AF-BCEDAE03F9B1}"/>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83249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co">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136084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irma">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3" name="Imagen 11"/>
          <p:cNvPicPr>
            <a:picLocks noChangeAspect="1"/>
          </p:cNvPicPr>
          <p:nvPr/>
        </p:nvPicPr>
        <p:blipFill>
          <a:blip r:embed="rId2"/>
          <a:stretch>
            <a:fillRect/>
          </a:stretch>
        </p:blipFill>
        <p:spPr>
          <a:xfrm>
            <a:off x="2558253" y="1719712"/>
            <a:ext cx="4027493" cy="1088090"/>
          </a:xfrm>
          <a:prstGeom prst="rect">
            <a:avLst/>
          </a:prstGeom>
          <a:noFill/>
          <a:ln cap="flat">
            <a:noFill/>
          </a:ln>
        </p:spPr>
      </p:pic>
      <p:sp>
        <p:nvSpPr>
          <p:cNvPr id="4" name="Subtitle 2"/>
          <p:cNvSpPr txBox="1">
            <a:spLocks noGrp="1"/>
          </p:cNvSpPr>
          <p:nvPr>
            <p:ph type="subTitle" idx="4294967295"/>
          </p:nvPr>
        </p:nvSpPr>
        <p:spPr>
          <a:xfrm>
            <a:off x="869274" y="3293741"/>
            <a:ext cx="7772400" cy="924120"/>
          </a:xfrm>
        </p:spPr>
        <p:txBody>
          <a:bodyPr anchor="ctr">
            <a:noAutofit/>
          </a:bodyPr>
          <a:lstStyle>
            <a:lvl1pPr marL="0" indent="0">
              <a:buNone/>
              <a:defRPr/>
            </a:lvl1pPr>
            <a:lvl2pPr marL="0" lvl="0" indent="0">
              <a:spcBef>
                <a:spcPts val="1000"/>
              </a:spcBef>
              <a:buNone/>
              <a:defRPr sz="2800"/>
            </a:lvl2pPr>
          </a:lstStyle>
          <a:p>
            <a:pPr lvl="0"/>
            <a:r>
              <a:rPr lang="es-ES"/>
              <a:t>Profesor: NOMBRE APELLIDO1 APELLIDO2</a:t>
            </a:r>
          </a:p>
          <a:p>
            <a:pPr lvl="0"/>
            <a:r>
              <a:rPr lang="es-ES"/>
              <a:t>Email: email@profesor.com</a:t>
            </a:r>
          </a:p>
        </p:txBody>
      </p:sp>
      <p:sp>
        <p:nvSpPr>
          <p:cNvPr id="5" name="Rectangle 1"/>
          <p:cNvSpPr/>
          <p:nvPr/>
        </p:nvSpPr>
        <p:spPr>
          <a:xfrm>
            <a:off x="4854476" y="5159922"/>
            <a:ext cx="3349172" cy="523220"/>
          </a:xfrm>
          <a:prstGeom prst="rect">
            <a:avLst/>
          </a:prstGeom>
          <a:noFill/>
          <a:ln cap="flat">
            <a:noFill/>
            <a:prstDash val="solid"/>
          </a:ln>
        </p:spPr>
        <p:txBody>
          <a:bodyPr vert="horz" wrap="square" lIns="91440" tIns="45720" rIns="91440" bIns="45720" anchor="t" anchorCtr="0" compatLnSpc="1">
            <a:spAutoFit/>
          </a:bodyPr>
          <a:lstStyle/>
          <a:p>
            <a:pPr algn="r"/>
            <a:r>
              <a:rPr lang="es-ES" sz="2800" b="0" i="0" kern="1200" dirty="0">
                <a:solidFill>
                  <a:schemeClr val="tx1">
                    <a:lumMod val="50000"/>
                    <a:lumOff val="50000"/>
                  </a:schemeClr>
                </a:solidFill>
                <a:effectLst/>
                <a:latin typeface="+mj-lt"/>
                <a:ea typeface="+mn-ea"/>
                <a:cs typeface="+mn-cs"/>
              </a:rPr>
              <a:t>687374918</a:t>
            </a:r>
          </a:p>
        </p:txBody>
      </p:sp>
      <p:pic>
        <p:nvPicPr>
          <p:cNvPr id="6" name="Picture 2" descr="https://cdn3.iconfinder.com/data/icons/picons-social/57/43-twitter-512.png"/>
          <p:cNvPicPr>
            <a:picLocks noChangeAspect="1"/>
          </p:cNvPicPr>
          <p:nvPr/>
        </p:nvPicPr>
        <p:blipFill>
          <a:blip r:embed="rId3"/>
          <a:srcRect/>
          <a:stretch>
            <a:fillRect/>
          </a:stretch>
        </p:blipFill>
        <p:spPr>
          <a:xfrm>
            <a:off x="8273683" y="5853751"/>
            <a:ext cx="359999" cy="359999"/>
          </a:xfrm>
          <a:prstGeom prst="rect">
            <a:avLst/>
          </a:prstGeom>
          <a:noFill/>
          <a:ln cap="flat">
            <a:noFill/>
          </a:ln>
        </p:spPr>
      </p:pic>
      <p:pic>
        <p:nvPicPr>
          <p:cNvPr id="7" name="Picture 6" descr="http://www.suelosteide.com/images/desktop/phone.png"/>
          <p:cNvPicPr>
            <a:picLocks noChangeAspect="1"/>
          </p:cNvPicPr>
          <p:nvPr/>
        </p:nvPicPr>
        <p:blipFill>
          <a:blip r:embed="rId4"/>
          <a:srcRect/>
          <a:stretch>
            <a:fillRect/>
          </a:stretch>
        </p:blipFill>
        <p:spPr>
          <a:xfrm>
            <a:off x="8281675" y="5276499"/>
            <a:ext cx="359999" cy="359999"/>
          </a:xfrm>
          <a:prstGeom prst="rect">
            <a:avLst/>
          </a:prstGeom>
          <a:noFill/>
          <a:ln cap="flat">
            <a:noFill/>
          </a:ln>
        </p:spPr>
      </p:pic>
      <p:pic>
        <p:nvPicPr>
          <p:cNvPr id="8" name="Picture 8" descr="http://static.wixstatic.com/media/5133be_b24ab82685b14e20bf20378c8f4742da.png"/>
          <p:cNvPicPr>
            <a:picLocks noChangeAspect="1"/>
          </p:cNvPicPr>
          <p:nvPr/>
        </p:nvPicPr>
        <p:blipFill>
          <a:blip r:embed="rId5"/>
          <a:srcRect/>
          <a:stretch>
            <a:fillRect/>
          </a:stretch>
        </p:blipFill>
        <p:spPr>
          <a:xfrm>
            <a:off x="8273683" y="4722793"/>
            <a:ext cx="359999" cy="359999"/>
          </a:xfrm>
          <a:prstGeom prst="rect">
            <a:avLst/>
          </a:prstGeom>
          <a:noFill/>
          <a:ln cap="flat">
            <a:noFill/>
          </a:ln>
        </p:spPr>
      </p:pic>
      <p:sp>
        <p:nvSpPr>
          <p:cNvPr id="9" name="Rectangle 1"/>
          <p:cNvSpPr/>
          <p:nvPr/>
        </p:nvSpPr>
        <p:spPr>
          <a:xfrm>
            <a:off x="4854476" y="4582671"/>
            <a:ext cx="3293065" cy="523219"/>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info@devacademy.es</a:t>
            </a:r>
          </a:p>
        </p:txBody>
      </p:sp>
      <p:sp>
        <p:nvSpPr>
          <p:cNvPr id="10" name="Rectangle 1"/>
          <p:cNvSpPr/>
          <p:nvPr/>
        </p:nvSpPr>
        <p:spPr>
          <a:xfrm>
            <a:off x="4798368" y="5690530"/>
            <a:ext cx="3349172" cy="523220"/>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a:t>
            </a:r>
            <a:r>
              <a:rPr lang="es-ES" sz="2800" b="0" i="0" u="none" strike="noStrike" kern="1200" cap="none" spc="0" baseline="0" dirty="0" err="1">
                <a:solidFill>
                  <a:srgbClr val="7F7F7F"/>
                </a:solidFill>
                <a:uFillTx/>
                <a:latin typeface="Calibri Light"/>
                <a:cs typeface="Century Gothic"/>
              </a:rPr>
              <a:t>DevAcademyES</a:t>
            </a:r>
            <a:endParaRPr lang="es-ES" sz="2000" b="0" i="0" u="none" strike="noStrike" kern="1200" cap="none" spc="0" baseline="0" dirty="0">
              <a:solidFill>
                <a:srgbClr val="7F7F7F"/>
              </a:solidFill>
              <a:uFillTx/>
              <a:latin typeface="Calibri Light"/>
              <a:cs typeface="Century Gothic"/>
            </a:endParaRPr>
          </a:p>
        </p:txBody>
      </p:sp>
    </p:spTree>
    <p:extLst>
      <p:ext uri="{BB962C8B-B14F-4D97-AF65-F5344CB8AC3E}">
        <p14:creationId xmlns:p14="http://schemas.microsoft.com/office/powerpoint/2010/main" val="17372124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28650" y="365129"/>
            <a:ext cx="7886700" cy="510088"/>
          </a:xfrm>
          <a:prstGeom prst="rect">
            <a:avLst/>
          </a:prstGeom>
          <a:noFill/>
          <a:ln>
            <a:noFill/>
          </a:ln>
        </p:spPr>
        <p:txBody>
          <a:bodyPr vert="horz" wrap="square" lIns="91440" tIns="45720" rIns="91440" bIns="45720" anchor="ctr" anchorCtr="0" compatLnSpc="1">
            <a:normAutofit/>
          </a:bodyPr>
          <a:lstStyle/>
          <a:p>
            <a:pPr lvl="0"/>
            <a:r>
              <a:rPr lang="es-ES"/>
              <a:t>Haga clic para modificar el estilo de título del patrón</a:t>
            </a:r>
            <a:endParaRPr lang="en-US"/>
          </a:p>
        </p:txBody>
      </p:sp>
      <p:sp>
        <p:nvSpPr>
          <p:cNvPr id="3" name="Text Placeholder 2"/>
          <p:cNvSpPr txBox="1">
            <a:spLocks noGrp="1"/>
          </p:cNvSpPr>
          <p:nvPr>
            <p:ph type="body" idx="1"/>
          </p:nvPr>
        </p:nvSpPr>
        <p:spPr>
          <a:xfrm>
            <a:off x="628650" y="1018906"/>
            <a:ext cx="7886700" cy="5158057"/>
          </a:xfrm>
          <a:prstGeom prst="rect">
            <a:avLst/>
          </a:prstGeom>
          <a:noFill/>
          <a:ln>
            <a:noFill/>
          </a:ln>
        </p:spPr>
        <p:txBody>
          <a:bodyPr vert="horz" wrap="square" lIns="91440" tIns="45720" rIns="91440" bIns="45720" anchor="t" anchorCtr="0" compatLnSpc="1">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s-ES" sz="2800" b="0" i="0" u="none" strike="noStrike" kern="1200" cap="none" spc="0" baseline="0">
          <a:solidFill>
            <a:srgbClr val="B8EA0F"/>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ítulo 1"/>
          <p:cNvSpPr txBox="1">
            <a:spLocks noGrp="1"/>
          </p:cNvSpPr>
          <p:nvPr>
            <p:ph type="ctrTitle"/>
          </p:nvPr>
        </p:nvSpPr>
        <p:spPr/>
        <p:txBody>
          <a:bodyPr/>
          <a:lstStyle/>
          <a:p>
            <a:r>
              <a:rPr lang="es-ES" dirty="0">
                <a:cs typeface="Calibri Light"/>
              </a:rPr>
              <a:t>Bases de datos en AWS (RDS, </a:t>
            </a:r>
            <a:r>
              <a:rPr lang="es-ES" dirty="0" err="1">
                <a:cs typeface="Calibri Light"/>
              </a:rPr>
              <a:t>DynamoDB</a:t>
            </a:r>
            <a:r>
              <a:rPr lang="es-ES" dirty="0">
                <a:cs typeface="Calibri Light"/>
              </a:rPr>
              <a:t>)</a:t>
            </a:r>
          </a:p>
        </p:txBody>
      </p:sp>
      <p:pic>
        <p:nvPicPr>
          <p:cNvPr id="10" name="Imagen 10">
            <a:extLst>
              <a:ext uri="{FF2B5EF4-FFF2-40B4-BE49-F238E27FC236}">
                <a16:creationId xmlns:a16="http://schemas.microsoft.com/office/drawing/2014/main" id="{E86A47F9-6968-40D4-B44F-F6292947CDED}"/>
              </a:ext>
            </a:extLst>
          </p:cNvPr>
          <p:cNvPicPr>
            <a:picLocks noChangeAspect="1"/>
          </p:cNvPicPr>
          <p:nvPr/>
        </p:nvPicPr>
        <p:blipFill>
          <a:blip r:embed="rId2"/>
          <a:stretch>
            <a:fillRect/>
          </a:stretch>
        </p:blipFill>
        <p:spPr>
          <a:xfrm>
            <a:off x="225731" y="554495"/>
            <a:ext cx="2743200" cy="1540476"/>
          </a:xfrm>
          <a:prstGeom prst="rect">
            <a:avLst/>
          </a:prstGeom>
        </p:spPr>
      </p:pic>
      <p:pic>
        <p:nvPicPr>
          <p:cNvPr id="3" name="Imagen 4">
            <a:extLst>
              <a:ext uri="{FF2B5EF4-FFF2-40B4-BE49-F238E27FC236}">
                <a16:creationId xmlns:a16="http://schemas.microsoft.com/office/drawing/2014/main" id="{B336846D-159C-46AA-AD28-1995FE8A7719}"/>
              </a:ext>
            </a:extLst>
          </p:cNvPr>
          <p:cNvPicPr>
            <a:picLocks noChangeAspect="1"/>
          </p:cNvPicPr>
          <p:nvPr/>
        </p:nvPicPr>
        <p:blipFill>
          <a:blip r:embed="rId3"/>
          <a:stretch>
            <a:fillRect/>
          </a:stretch>
        </p:blipFill>
        <p:spPr>
          <a:xfrm>
            <a:off x="2912100" y="376994"/>
            <a:ext cx="2095500" cy="1895475"/>
          </a:xfrm>
          <a:prstGeom prst="rect">
            <a:avLst/>
          </a:prstGeom>
        </p:spPr>
      </p:pic>
      <p:pic>
        <p:nvPicPr>
          <p:cNvPr id="4" name="Imagen 4">
            <a:extLst>
              <a:ext uri="{FF2B5EF4-FFF2-40B4-BE49-F238E27FC236}">
                <a16:creationId xmlns:a16="http://schemas.microsoft.com/office/drawing/2014/main" id="{6356A201-45C1-4107-94FF-FDCC76197445}"/>
              </a:ext>
            </a:extLst>
          </p:cNvPr>
          <p:cNvPicPr>
            <a:picLocks noChangeAspect="1"/>
          </p:cNvPicPr>
          <p:nvPr/>
        </p:nvPicPr>
        <p:blipFill>
          <a:blip r:embed="rId4"/>
          <a:stretch>
            <a:fillRect/>
          </a:stretch>
        </p:blipFill>
        <p:spPr>
          <a:xfrm>
            <a:off x="5038846" y="259466"/>
            <a:ext cx="2133600" cy="2133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Costes de AWS </a:t>
            </a:r>
            <a:r>
              <a:rPr lang="es-ES" dirty="0" err="1">
                <a:cs typeface="Calibri Light"/>
              </a:rPr>
              <a:t>DynamoDB</a:t>
            </a:r>
            <a:endParaRPr lang="es-ES" dirty="0" err="1"/>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a:bodyPr>
          <a:lstStyle/>
          <a:p>
            <a:r>
              <a:rPr lang="es-ES" dirty="0"/>
              <a:t>Capacidad de transferencia efectiva (</a:t>
            </a:r>
            <a:r>
              <a:rPr lang="es-ES" dirty="0" err="1"/>
              <a:t>throughput</a:t>
            </a:r>
            <a:r>
              <a:rPr lang="es-ES" dirty="0"/>
              <a:t>) provisionada</a:t>
            </a:r>
            <a:endParaRPr lang="es-ES" dirty="0">
              <a:cs typeface="Calibri"/>
            </a:endParaRPr>
          </a:p>
          <a:p>
            <a:pPr lvl="1">
              <a:lnSpc>
                <a:spcPct val="150000"/>
              </a:lnSpc>
            </a:pPr>
            <a:r>
              <a:rPr lang="es-ES" dirty="0" err="1">
                <a:cs typeface="Calibri"/>
              </a:rPr>
              <a:t>Troughput</a:t>
            </a:r>
            <a:r>
              <a:rPr lang="es-ES" dirty="0">
                <a:cs typeface="Calibri"/>
              </a:rPr>
              <a:t> de escritura, $0.0065 por hora por cada 10 unidades de capacidad de escritura</a:t>
            </a:r>
          </a:p>
          <a:p>
            <a:pPr lvl="1">
              <a:lnSpc>
                <a:spcPct val="150000"/>
              </a:lnSpc>
            </a:pPr>
            <a:r>
              <a:rPr lang="es-ES" dirty="0" err="1">
                <a:cs typeface="Calibri"/>
              </a:rPr>
              <a:t>Troughput</a:t>
            </a:r>
            <a:r>
              <a:rPr lang="es-ES" dirty="0">
                <a:cs typeface="Calibri"/>
              </a:rPr>
              <a:t> de lectura, $0.0065 por hora por cada 50 unidades de capacidad de lectura</a:t>
            </a:r>
          </a:p>
          <a:p>
            <a:pPr>
              <a:lnSpc>
                <a:spcPct val="150000"/>
              </a:lnSpc>
            </a:pPr>
            <a:r>
              <a:rPr lang="es-ES" dirty="0">
                <a:cs typeface="Calibri"/>
              </a:rPr>
              <a:t>Almacenamiento, $0.25 cada GB por mes</a:t>
            </a:r>
          </a:p>
          <a:p>
            <a:pPr marL="0" indent="0">
              <a:buNone/>
            </a:pPr>
            <a:endParaRPr lang="es-ES" dirty="0">
              <a:cs typeface="Calibri"/>
            </a:endParaRPr>
          </a:p>
        </p:txBody>
      </p:sp>
    </p:spTree>
    <p:extLst>
      <p:ext uri="{BB962C8B-B14F-4D97-AF65-F5344CB8AC3E}">
        <p14:creationId xmlns:p14="http://schemas.microsoft.com/office/powerpoint/2010/main" val="787917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Ejemplo de Costes de AWS </a:t>
            </a:r>
            <a:r>
              <a:rPr lang="es-ES" dirty="0" err="1">
                <a:cs typeface="Calibri Light"/>
              </a:rPr>
              <a:t>DynamoDB</a:t>
            </a:r>
            <a:endParaRPr lang="es-ES" dirty="0" err="1"/>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a:bodyPr>
          <a:lstStyle/>
          <a:p>
            <a:pPr>
              <a:lnSpc>
                <a:spcPct val="110000"/>
              </a:lnSpc>
            </a:pPr>
            <a:r>
              <a:rPr lang="es-ES" dirty="0"/>
              <a:t>Vamos</a:t>
            </a:r>
            <a:r>
              <a:rPr lang="es-ES" dirty="0">
                <a:cs typeface="Calibri"/>
              </a:rPr>
              <a:t> a asumir que nuestra aplicaciones necesita un rendimiento de 1 millón de escrituras y 1 millón de lecturas al día, almacenando 3 GB de datos</a:t>
            </a:r>
            <a:endParaRPr lang="es-ES">
              <a:cs typeface="Calibri"/>
            </a:endParaRPr>
          </a:p>
          <a:p>
            <a:pPr marL="0" indent="0">
              <a:lnSpc>
                <a:spcPct val="150000"/>
              </a:lnSpc>
              <a:buNone/>
            </a:pPr>
            <a:r>
              <a:rPr lang="es-ES" sz="1600" dirty="0">
                <a:cs typeface="Calibri"/>
              </a:rPr>
              <a:t>Lo primero es calcular cuántas lecturas y escrituras por segundo necesitamos:</a:t>
            </a:r>
            <a:endParaRPr lang="es-ES" dirty="0">
              <a:cs typeface="Calibri"/>
            </a:endParaRPr>
          </a:p>
          <a:p>
            <a:pPr marL="0" indent="0">
              <a:buNone/>
            </a:pPr>
            <a:r>
              <a:rPr lang="es-ES" sz="1600" dirty="0">
                <a:cs typeface="Calibri"/>
              </a:rPr>
              <a:t>1 millón por día es equivalente a 1,000,000 (escrituras) / 24 (horas) / 60 (minutos) = </a:t>
            </a:r>
            <a:r>
              <a:rPr lang="es-ES" sz="1600" b="1" dirty="0">
                <a:cs typeface="Calibri"/>
              </a:rPr>
              <a:t>11.6 escrituras por segundo</a:t>
            </a:r>
          </a:p>
          <a:p>
            <a:pPr marL="0" indent="0">
              <a:buNone/>
            </a:pPr>
            <a:r>
              <a:rPr lang="es-ES" sz="1600" dirty="0">
                <a:cs typeface="Calibri"/>
              </a:rPr>
              <a:t>Cada escritura por segundo se corresponde con una unidades de capacidad de escritura por segundo, por tanto, necesitamos</a:t>
            </a:r>
            <a:r>
              <a:rPr lang="es-ES" sz="1600" b="1" dirty="0">
                <a:cs typeface="Calibri"/>
              </a:rPr>
              <a:t> 12 Unidades de Capacidad de Escritura</a:t>
            </a:r>
          </a:p>
          <a:p>
            <a:pPr marL="0" indent="0">
              <a:buNone/>
            </a:pPr>
            <a:r>
              <a:rPr lang="es-ES" sz="1600" dirty="0">
                <a:cs typeface="Calibri"/>
              </a:rPr>
              <a:t>Como tenemos las mismas peticiones de lectura que de escritura, necesitamos </a:t>
            </a:r>
            <a:r>
              <a:rPr lang="es-ES" sz="1600" b="1" dirty="0">
                <a:cs typeface="Calibri"/>
              </a:rPr>
              <a:t>12 Unidades de Capacidad de Lectura</a:t>
            </a:r>
          </a:p>
          <a:p>
            <a:pPr marL="0" indent="0">
              <a:buNone/>
            </a:pPr>
            <a:r>
              <a:rPr lang="es-ES" sz="1600" dirty="0">
                <a:cs typeface="Calibri"/>
              </a:rPr>
              <a:t>Si hacemos los cálculos:</a:t>
            </a:r>
          </a:p>
          <a:p>
            <a:pPr marL="0" indent="0">
              <a:buNone/>
            </a:pPr>
            <a:r>
              <a:rPr lang="es-ES" sz="1600" b="1" dirty="0" err="1">
                <a:cs typeface="Calibri"/>
              </a:rPr>
              <a:t>Throughput</a:t>
            </a:r>
            <a:r>
              <a:rPr lang="es-ES" sz="1600" b="1" dirty="0">
                <a:cs typeface="Calibri"/>
              </a:rPr>
              <a:t> de escritura = (0.0065/10) * 12 * 24 = $0.1872 por día </a:t>
            </a:r>
            <a:r>
              <a:rPr lang="es-ES" sz="1600" b="1" dirty="0">
                <a:solidFill>
                  <a:srgbClr val="92D050"/>
                </a:solidFill>
                <a:cs typeface="Calibri"/>
              </a:rPr>
              <a:t>($$)</a:t>
            </a:r>
          </a:p>
          <a:p>
            <a:pPr marL="0" indent="0">
              <a:buNone/>
            </a:pPr>
            <a:r>
              <a:rPr lang="es-ES" sz="1600" b="1" dirty="0" err="1">
                <a:cs typeface="Calibri"/>
              </a:rPr>
              <a:t>Throughput</a:t>
            </a:r>
            <a:r>
              <a:rPr lang="es-ES" sz="1600" b="1" dirty="0">
                <a:cs typeface="Calibri"/>
              </a:rPr>
              <a:t> de lectura =  (0.0065/50) * 12 * 24 = $0.0374 por día  </a:t>
            </a:r>
            <a:r>
              <a:rPr lang="es-ES" sz="1600" b="1" dirty="0">
                <a:solidFill>
                  <a:srgbClr val="92D050"/>
                </a:solidFill>
                <a:cs typeface="Calibri"/>
              </a:rPr>
              <a:t>($)</a:t>
            </a:r>
            <a:endParaRPr lang="es-ES" dirty="0">
              <a:solidFill>
                <a:srgbClr val="92D050"/>
              </a:solidFill>
              <a:cs typeface="Calibri"/>
            </a:endParaRPr>
          </a:p>
          <a:p>
            <a:pPr marL="0" indent="0">
              <a:buNone/>
            </a:pPr>
            <a:endParaRPr lang="es-ES" dirty="0">
              <a:cs typeface="Calibri"/>
            </a:endParaRPr>
          </a:p>
        </p:txBody>
      </p:sp>
    </p:spTree>
    <p:extLst>
      <p:ext uri="{BB962C8B-B14F-4D97-AF65-F5344CB8AC3E}">
        <p14:creationId xmlns:p14="http://schemas.microsoft.com/office/powerpoint/2010/main" val="4248108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a:xfrm>
            <a:off x="628650" y="365129"/>
            <a:ext cx="8397530" cy="510088"/>
          </a:xfrm>
        </p:spPr>
        <p:txBody>
          <a:bodyPr/>
          <a:lstStyle/>
          <a:p>
            <a:r>
              <a:rPr lang="es-ES" dirty="0">
                <a:cs typeface="Calibri Light"/>
              </a:rPr>
              <a:t>¿Cuál es la mejor manera de aprender sobre AWS </a:t>
            </a:r>
            <a:r>
              <a:rPr lang="es-ES" dirty="0" err="1">
                <a:cs typeface="Calibri Light"/>
              </a:rPr>
              <a:t>DynamoDB</a:t>
            </a:r>
            <a:r>
              <a:rPr lang="es-ES" dirty="0">
                <a:cs typeface="Calibri Light"/>
              </a:rPr>
              <a:t>?</a:t>
            </a:r>
            <a:endParaRPr lang="es-ES" dirty="0"/>
          </a:p>
        </p:txBody>
      </p:sp>
      <p:sp>
        <p:nvSpPr>
          <p:cNvPr id="4" name="Marcador de contenido 3">
            <a:extLst>
              <a:ext uri="{FF2B5EF4-FFF2-40B4-BE49-F238E27FC236}">
                <a16:creationId xmlns:a16="http://schemas.microsoft.com/office/drawing/2014/main" id="{83909EFF-B933-4272-938E-63AD61051AC5}"/>
              </a:ext>
            </a:extLst>
          </p:cNvPr>
          <p:cNvSpPr>
            <a:spLocks noGrp="1"/>
          </p:cNvSpPr>
          <p:nvPr>
            <p:ph idx="1"/>
          </p:nvPr>
        </p:nvSpPr>
        <p:spPr>
          <a:xfrm>
            <a:off x="440002" y="1396208"/>
            <a:ext cx="8021056" cy="1895513"/>
          </a:xfrm>
        </p:spPr>
        <p:txBody>
          <a:bodyPr>
            <a:noAutofit/>
          </a:bodyPr>
          <a:lstStyle/>
          <a:p>
            <a:pPr marL="0" indent="0">
              <a:buNone/>
            </a:pPr>
            <a:r>
              <a:rPr lang="es-ES" i="1" dirty="0">
                <a:cs typeface="Calibri"/>
              </a:rPr>
              <a:t>"</a:t>
            </a:r>
            <a:r>
              <a:rPr lang="es-ES" i="1" dirty="0" err="1">
                <a:cs typeface="Calibri"/>
              </a:rPr>
              <a:t>For</a:t>
            </a:r>
            <a:r>
              <a:rPr lang="es-ES" i="1" dirty="0"/>
              <a:t> </a:t>
            </a:r>
            <a:r>
              <a:rPr lang="es-ES" i="1" dirty="0" err="1"/>
              <a:t>the</a:t>
            </a:r>
            <a:r>
              <a:rPr lang="es-ES" i="1" dirty="0"/>
              <a:t> </a:t>
            </a:r>
            <a:r>
              <a:rPr lang="es-ES" i="1" dirty="0" err="1"/>
              <a:t>things</a:t>
            </a:r>
            <a:r>
              <a:rPr lang="es-ES" i="1" dirty="0"/>
              <a:t> </a:t>
            </a:r>
            <a:r>
              <a:rPr lang="es-ES" i="1" dirty="0" err="1"/>
              <a:t>we</a:t>
            </a:r>
            <a:r>
              <a:rPr lang="es-ES" i="1" dirty="0"/>
              <a:t> </a:t>
            </a:r>
            <a:r>
              <a:rPr lang="es-ES" i="1" dirty="0" err="1"/>
              <a:t>have</a:t>
            </a:r>
            <a:r>
              <a:rPr lang="es-ES" i="1" dirty="0"/>
              <a:t> </a:t>
            </a:r>
            <a:r>
              <a:rPr lang="es-ES" i="1" dirty="0" err="1"/>
              <a:t>to</a:t>
            </a:r>
            <a:r>
              <a:rPr lang="es-ES" i="1" dirty="0"/>
              <a:t> </a:t>
            </a:r>
            <a:r>
              <a:rPr lang="es-ES" i="1" dirty="0" err="1"/>
              <a:t>learn</a:t>
            </a:r>
            <a:r>
              <a:rPr lang="es-ES" i="1" dirty="0"/>
              <a:t> </a:t>
            </a:r>
            <a:r>
              <a:rPr lang="es-ES" i="1" dirty="0" err="1"/>
              <a:t>before</a:t>
            </a:r>
            <a:r>
              <a:rPr lang="es-ES" i="1" dirty="0"/>
              <a:t> </a:t>
            </a:r>
            <a:r>
              <a:rPr lang="es-ES" i="1" dirty="0" err="1"/>
              <a:t>we</a:t>
            </a:r>
            <a:r>
              <a:rPr lang="es-ES" i="1" dirty="0"/>
              <a:t> can do </a:t>
            </a:r>
            <a:r>
              <a:rPr lang="es-ES" i="1" dirty="0" err="1"/>
              <a:t>them</a:t>
            </a:r>
            <a:r>
              <a:rPr lang="es-ES" i="1" dirty="0"/>
              <a:t>, </a:t>
            </a:r>
            <a:r>
              <a:rPr lang="es-ES" i="1" dirty="0" err="1"/>
              <a:t>we</a:t>
            </a:r>
            <a:r>
              <a:rPr lang="es-ES" i="1" dirty="0"/>
              <a:t> </a:t>
            </a:r>
            <a:r>
              <a:rPr lang="es-ES" i="1" dirty="0" err="1"/>
              <a:t>learn</a:t>
            </a:r>
            <a:r>
              <a:rPr lang="es-ES" i="1" dirty="0"/>
              <a:t> </a:t>
            </a:r>
            <a:r>
              <a:rPr lang="es-ES" i="1" dirty="0" err="1"/>
              <a:t>by</a:t>
            </a:r>
            <a:r>
              <a:rPr lang="es-ES" i="1" dirty="0"/>
              <a:t> </a:t>
            </a:r>
            <a:r>
              <a:rPr lang="es-ES" i="1" dirty="0" err="1"/>
              <a:t>doing</a:t>
            </a:r>
            <a:r>
              <a:rPr lang="es-ES" i="1" dirty="0"/>
              <a:t> </a:t>
            </a:r>
            <a:r>
              <a:rPr lang="es-ES" i="1" dirty="0" err="1"/>
              <a:t>them</a:t>
            </a:r>
            <a:r>
              <a:rPr lang="es-ES" i="1" dirty="0"/>
              <a:t>"</a:t>
            </a:r>
          </a:p>
          <a:p>
            <a:pPr marL="0" indent="0">
              <a:buNone/>
            </a:pPr>
            <a:endParaRPr lang="es-ES" i="1" dirty="0">
              <a:cs typeface="Calibri"/>
            </a:endParaRPr>
          </a:p>
          <a:p>
            <a:pPr marL="0" indent="0">
              <a:buNone/>
            </a:pPr>
            <a:r>
              <a:rPr lang="es-ES" sz="2000" i="1" dirty="0">
                <a:cs typeface="Calibri"/>
              </a:rPr>
              <a:t>Aristóteles</a:t>
            </a:r>
          </a:p>
        </p:txBody>
      </p:sp>
    </p:spTree>
    <p:extLst>
      <p:ext uri="{BB962C8B-B14F-4D97-AF65-F5344CB8AC3E}">
        <p14:creationId xmlns:p14="http://schemas.microsoft.com/office/powerpoint/2010/main" val="2619883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err="1">
                <a:cs typeface="Calibri Light"/>
              </a:rPr>
              <a:t>Lab</a:t>
            </a:r>
            <a:r>
              <a:rPr lang="es-ES" dirty="0">
                <a:cs typeface="Calibri Light"/>
              </a:rPr>
              <a:t>  - AWS RDS</a:t>
            </a:r>
            <a:endParaRPr lang="es-ES" dirty="0" err="1"/>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¿Qué hemos aprendido?</a:t>
            </a:r>
            <a:endParaRPr lang="es-ES" dirty="0"/>
          </a:p>
          <a:p>
            <a:pPr lvl="1">
              <a:lnSpc>
                <a:spcPct val="150000"/>
              </a:lnSpc>
            </a:pPr>
            <a:r>
              <a:rPr lang="es-ES" sz="1800" dirty="0"/>
              <a:t>Cómo crear una base de datos MySQL en AWS RDS</a:t>
            </a:r>
            <a:endParaRPr lang="es-ES" sz="1800" dirty="0" err="1">
              <a:cs typeface="Calibri"/>
            </a:endParaRPr>
          </a:p>
          <a:p>
            <a:pPr lvl="1">
              <a:lnSpc>
                <a:spcPct val="150000"/>
              </a:lnSpc>
            </a:pPr>
            <a:r>
              <a:rPr lang="es-ES" sz="1800" dirty="0">
                <a:cs typeface="Calibri"/>
              </a:rPr>
              <a:t>Cómo configurar el </a:t>
            </a:r>
            <a:r>
              <a:rPr lang="es-ES" sz="1800" dirty="0" err="1">
                <a:cs typeface="Calibri"/>
              </a:rPr>
              <a:t>security</a:t>
            </a:r>
            <a:r>
              <a:rPr lang="es-ES" sz="1800" dirty="0">
                <a:cs typeface="Calibri"/>
              </a:rPr>
              <a:t> </a:t>
            </a:r>
            <a:r>
              <a:rPr lang="es-ES" sz="1800" dirty="0" err="1">
                <a:cs typeface="Calibri"/>
              </a:rPr>
              <a:t>group</a:t>
            </a:r>
            <a:r>
              <a:rPr lang="es-ES" sz="1800" dirty="0">
                <a:cs typeface="Calibri"/>
              </a:rPr>
              <a:t> creado por defecto para poder acceder a la base de datos desde otras instancias</a:t>
            </a:r>
          </a:p>
          <a:p>
            <a:pPr lvl="1">
              <a:lnSpc>
                <a:spcPct val="150000"/>
              </a:lnSpc>
            </a:pPr>
            <a:r>
              <a:rPr lang="es-ES" sz="1800" dirty="0">
                <a:cs typeface="Calibri"/>
              </a:rPr>
              <a:t>Cómo conectarnos a la base de datos que hemos creado</a:t>
            </a:r>
          </a:p>
          <a:p>
            <a:pPr lvl="1">
              <a:lnSpc>
                <a:spcPct val="150000"/>
              </a:lnSpc>
            </a:pPr>
            <a:r>
              <a:rPr lang="es-ES" sz="1800" dirty="0">
                <a:cs typeface="Calibri"/>
              </a:rPr>
              <a:t>Cómo borrar la base de datos creada</a:t>
            </a:r>
          </a:p>
        </p:txBody>
      </p:sp>
    </p:spTree>
    <p:extLst>
      <p:ext uri="{BB962C8B-B14F-4D97-AF65-F5344CB8AC3E}">
        <p14:creationId xmlns:p14="http://schemas.microsoft.com/office/powerpoint/2010/main" val="3448596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Tipos de Bases de datos en AWS</a:t>
            </a:r>
          </a:p>
        </p:txBody>
      </p:sp>
      <p:pic>
        <p:nvPicPr>
          <p:cNvPr id="5" name="Imagen 5" descr="Imagen que contiene texto, mapa&#10;&#10;Descripción generada con confianza muy alta">
            <a:extLst>
              <a:ext uri="{FF2B5EF4-FFF2-40B4-BE49-F238E27FC236}">
                <a16:creationId xmlns:a16="http://schemas.microsoft.com/office/drawing/2014/main" id="{648F0DA8-EF8A-44FE-9E9D-6714A5EF989F}"/>
              </a:ext>
            </a:extLst>
          </p:cNvPr>
          <p:cNvPicPr>
            <a:picLocks noGrp="1" noChangeAspect="1"/>
          </p:cNvPicPr>
          <p:nvPr>
            <p:ph idx="1"/>
          </p:nvPr>
        </p:nvPicPr>
        <p:blipFill>
          <a:blip r:embed="rId2"/>
          <a:stretch>
            <a:fillRect/>
          </a:stretch>
        </p:blipFill>
        <p:spPr>
          <a:xfrm>
            <a:off x="-2684" y="-2114"/>
            <a:ext cx="9191483" cy="7001313"/>
          </a:xfrm>
          <a:prstGeom prst="rect">
            <a:avLst/>
          </a:prstGeom>
        </p:spPr>
      </p:pic>
    </p:spTree>
    <p:extLst>
      <p:ext uri="{BB962C8B-B14F-4D97-AF65-F5344CB8AC3E}">
        <p14:creationId xmlns:p14="http://schemas.microsoft.com/office/powerpoint/2010/main" val="3129829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Consejos  - RDS</a:t>
            </a:r>
            <a:endParaRPr lang="es-ES" dirty="0"/>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s-ES" sz="1800" dirty="0"/>
              <a:t>Si queremos usar MongoDB o </a:t>
            </a:r>
            <a:r>
              <a:rPr lang="es-ES" sz="1800" dirty="0" err="1"/>
              <a:t>Cassandra</a:t>
            </a:r>
            <a:r>
              <a:rPr lang="es-ES" sz="1800" dirty="0"/>
              <a:t> tenemos que buscar alternativas</a:t>
            </a:r>
          </a:p>
          <a:p>
            <a:pPr lvl="1">
              <a:lnSpc>
                <a:spcPct val="150000"/>
              </a:lnSpc>
            </a:pPr>
            <a:r>
              <a:rPr lang="es-ES" sz="1800" dirty="0"/>
              <a:t>Las instancias RDS tienen por defecto zona UTC</a:t>
            </a:r>
            <a:endParaRPr lang="es-ES" dirty="0">
              <a:cs typeface="Calibri"/>
            </a:endParaRPr>
          </a:p>
        </p:txBody>
      </p:sp>
    </p:spTree>
    <p:extLst>
      <p:ext uri="{BB962C8B-B14F-4D97-AF65-F5344CB8AC3E}">
        <p14:creationId xmlns:p14="http://schemas.microsoft.com/office/powerpoint/2010/main" val="3744195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Importante  - RDS</a:t>
            </a:r>
            <a:endParaRPr lang="es-ES" dirty="0"/>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s-ES" sz="1800" dirty="0"/>
              <a:t>Tienen las restricciones de volúmenes EBS</a:t>
            </a:r>
          </a:p>
          <a:p>
            <a:pPr lvl="1">
              <a:lnSpc>
                <a:spcPct val="150000"/>
              </a:lnSpc>
            </a:pPr>
            <a:r>
              <a:rPr lang="es-ES" sz="1800" dirty="0"/>
              <a:t>Hay que evaluar la BBDD escogida porque igual no tiene todas las funcionalidades que necesitamos</a:t>
            </a:r>
          </a:p>
          <a:p>
            <a:pPr lvl="1">
              <a:lnSpc>
                <a:spcPct val="150000"/>
              </a:lnSpc>
            </a:pPr>
            <a:r>
              <a:rPr lang="es-ES" sz="1800" dirty="0"/>
              <a:t>Si usamos RDS con </a:t>
            </a:r>
            <a:r>
              <a:rPr lang="es-ES" sz="1800" dirty="0" err="1"/>
              <a:t>failover</a:t>
            </a:r>
            <a:r>
              <a:rPr lang="es-ES" sz="1800" dirty="0"/>
              <a:t> nuestros clientes tienen que atender al </a:t>
            </a:r>
            <a:r>
              <a:rPr lang="es-ES" sz="1800" dirty="0" err="1"/>
              <a:t>failover</a:t>
            </a:r>
            <a:r>
              <a:rPr lang="es-ES" sz="1800" dirty="0"/>
              <a:t> por DNS que nos aporta RDS</a:t>
            </a:r>
          </a:p>
          <a:p>
            <a:pPr lvl="1">
              <a:lnSpc>
                <a:spcPct val="150000"/>
              </a:lnSpc>
            </a:pPr>
            <a:r>
              <a:rPr lang="es-ES" sz="1800" dirty="0"/>
              <a:t>Limite de 6TB</a:t>
            </a:r>
            <a:endParaRPr lang="es-ES" dirty="0">
              <a:cs typeface="Calibri"/>
            </a:endParaRPr>
          </a:p>
        </p:txBody>
      </p:sp>
    </p:spTree>
    <p:extLst>
      <p:ext uri="{BB962C8B-B14F-4D97-AF65-F5344CB8AC3E}">
        <p14:creationId xmlns:p14="http://schemas.microsoft.com/office/powerpoint/2010/main" val="1502825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err="1">
                <a:cs typeface="Calibri Light"/>
              </a:rPr>
              <a:t>Lab</a:t>
            </a:r>
            <a:r>
              <a:rPr lang="es-ES" dirty="0">
                <a:cs typeface="Calibri Light"/>
              </a:rPr>
              <a:t>  - AWS </a:t>
            </a:r>
            <a:r>
              <a:rPr lang="es-ES" dirty="0" err="1">
                <a:cs typeface="Calibri Light"/>
              </a:rPr>
              <a:t>DynamoDB</a:t>
            </a:r>
            <a:endParaRPr lang="es-ES" dirty="0" err="1"/>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¿Qué hemos aprendido?</a:t>
            </a:r>
            <a:endParaRPr lang="es-ES" dirty="0"/>
          </a:p>
          <a:p>
            <a:pPr lvl="1">
              <a:lnSpc>
                <a:spcPct val="150000"/>
              </a:lnSpc>
            </a:pPr>
            <a:r>
              <a:rPr lang="es-ES" sz="1800" dirty="0"/>
              <a:t>Cómo crear una tabla en </a:t>
            </a:r>
            <a:r>
              <a:rPr lang="es-ES" sz="1800" dirty="0" err="1"/>
              <a:t>DynamoDB</a:t>
            </a:r>
            <a:endParaRPr lang="es-ES" sz="1800" dirty="0" err="1">
              <a:cs typeface="Calibri"/>
            </a:endParaRPr>
          </a:p>
          <a:p>
            <a:pPr lvl="1">
              <a:lnSpc>
                <a:spcPct val="150000"/>
              </a:lnSpc>
            </a:pPr>
            <a:r>
              <a:rPr lang="es-ES" sz="1800" dirty="0">
                <a:cs typeface="Calibri"/>
              </a:rPr>
              <a:t>Cómo gestionar la capacidad de la tabla</a:t>
            </a:r>
          </a:p>
          <a:p>
            <a:pPr lvl="1">
              <a:lnSpc>
                <a:spcPct val="150000"/>
              </a:lnSpc>
            </a:pPr>
            <a:r>
              <a:rPr lang="es-ES" sz="1800" dirty="0">
                <a:cs typeface="Calibri"/>
              </a:rPr>
              <a:t>Cómo añadir datos y modificarlos a través de la interfaz de AWS</a:t>
            </a:r>
          </a:p>
          <a:p>
            <a:pPr lvl="1">
              <a:lnSpc>
                <a:spcPct val="150000"/>
              </a:lnSpc>
            </a:pPr>
            <a:r>
              <a:rPr lang="es-ES" sz="1800" dirty="0">
                <a:cs typeface="Calibri"/>
              </a:rPr>
              <a:t>Cómo consultar datos a través de la interfaz de AWS</a:t>
            </a:r>
          </a:p>
          <a:p>
            <a:pPr lvl="1">
              <a:lnSpc>
                <a:spcPct val="150000"/>
              </a:lnSpc>
            </a:pPr>
            <a:r>
              <a:rPr lang="es-ES" sz="1800" dirty="0">
                <a:cs typeface="Calibri"/>
              </a:rPr>
              <a:t>Cómo consultar las métricas de la tabla</a:t>
            </a:r>
          </a:p>
          <a:p>
            <a:pPr lvl="1">
              <a:lnSpc>
                <a:spcPct val="150000"/>
              </a:lnSpc>
            </a:pPr>
            <a:r>
              <a:rPr lang="es-ES" sz="1800" dirty="0">
                <a:cs typeface="Calibri"/>
              </a:rPr>
              <a:t>Entender las ventajas que nos aporta </a:t>
            </a:r>
            <a:r>
              <a:rPr lang="es-ES" sz="1800" dirty="0" err="1">
                <a:cs typeface="Calibri"/>
              </a:rPr>
              <a:t>DynamoDB</a:t>
            </a:r>
            <a:endParaRPr lang="es-ES" dirty="0" err="1">
              <a:cs typeface="Calibri"/>
            </a:endParaRPr>
          </a:p>
        </p:txBody>
      </p:sp>
    </p:spTree>
    <p:extLst>
      <p:ext uri="{BB962C8B-B14F-4D97-AF65-F5344CB8AC3E}">
        <p14:creationId xmlns:p14="http://schemas.microsoft.com/office/powerpoint/2010/main" val="641523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6" descr="Imagen que contiene texto, mapa&#10;&#10;Descripción generada con confianza muy alta">
            <a:extLst>
              <a:ext uri="{FF2B5EF4-FFF2-40B4-BE49-F238E27FC236}">
                <a16:creationId xmlns:a16="http://schemas.microsoft.com/office/drawing/2014/main" id="{DF0E006A-B401-4A3F-9271-1535A16FEB81}"/>
              </a:ext>
            </a:extLst>
          </p:cNvPr>
          <p:cNvPicPr>
            <a:picLocks noChangeAspect="1"/>
          </p:cNvPicPr>
          <p:nvPr/>
        </p:nvPicPr>
        <p:blipFill>
          <a:blip r:embed="rId3"/>
          <a:stretch>
            <a:fillRect/>
          </a:stretch>
        </p:blipFill>
        <p:spPr>
          <a:xfrm>
            <a:off x="1808" y="-1420"/>
            <a:ext cx="9140383" cy="6960229"/>
          </a:xfrm>
          <a:prstGeom prst="rect">
            <a:avLst/>
          </a:prstGeom>
        </p:spPr>
      </p:pic>
    </p:spTree>
    <p:extLst>
      <p:ext uri="{BB962C8B-B14F-4D97-AF65-F5344CB8AC3E}">
        <p14:creationId xmlns:p14="http://schemas.microsoft.com/office/powerpoint/2010/main" val="1264337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Consejos  - </a:t>
            </a:r>
            <a:r>
              <a:rPr lang="es-ES" dirty="0" err="1">
                <a:cs typeface="Calibri Light"/>
              </a:rPr>
              <a:t>DynamoDB</a:t>
            </a:r>
            <a:endParaRPr lang="es-ES" dirty="0"/>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s-ES" sz="1800" dirty="0"/>
              <a:t>Existe una versión de </a:t>
            </a:r>
            <a:r>
              <a:rPr lang="es-ES" sz="1800" dirty="0" err="1"/>
              <a:t>DynamoDB</a:t>
            </a:r>
            <a:r>
              <a:rPr lang="es-ES" sz="1800" dirty="0"/>
              <a:t> para </a:t>
            </a:r>
            <a:r>
              <a:rPr lang="es-ES" sz="1800" dirty="0" err="1"/>
              <a:t>provar</a:t>
            </a:r>
            <a:r>
              <a:rPr lang="es-ES" sz="1800" dirty="0"/>
              <a:t> en entornos de desarrollo locales</a:t>
            </a:r>
          </a:p>
          <a:p>
            <a:pPr lvl="1">
              <a:lnSpc>
                <a:spcPct val="150000"/>
              </a:lnSpc>
            </a:pPr>
            <a:r>
              <a:rPr lang="es-ES" sz="1800" dirty="0"/>
              <a:t>Al ser una tecnología propietaria de AWS es </a:t>
            </a:r>
            <a:r>
              <a:rPr lang="es-ES" sz="1800" dirty="0" err="1"/>
              <a:t>dificil</a:t>
            </a:r>
            <a:r>
              <a:rPr lang="es-ES" sz="1800" dirty="0"/>
              <a:t> migrar a otras alternativas</a:t>
            </a:r>
            <a:endParaRPr lang="es-ES" dirty="0">
              <a:cs typeface="Calibri"/>
            </a:endParaRPr>
          </a:p>
        </p:txBody>
      </p:sp>
    </p:spTree>
    <p:extLst>
      <p:ext uri="{BB962C8B-B14F-4D97-AF65-F5344CB8AC3E}">
        <p14:creationId xmlns:p14="http://schemas.microsoft.com/office/powerpoint/2010/main" val="1744930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Índice</a:t>
            </a:r>
          </a:p>
        </p:txBody>
      </p:sp>
      <p:sp>
        <p:nvSpPr>
          <p:cNvPr id="3" name="Marcador de contenido 2"/>
          <p:cNvSpPr txBox="1">
            <a:spLocks noGrp="1"/>
          </p:cNvSpPr>
          <p:nvPr>
            <p:ph idx="1"/>
          </p:nvPr>
        </p:nvSpPr>
        <p:spPr/>
        <p:txBody>
          <a:bodyPr/>
          <a:lstStyle/>
          <a:p>
            <a:r>
              <a:rPr lang="es-ES" dirty="0">
                <a:cs typeface="Calibri"/>
              </a:rPr>
              <a:t>Tipos de bases de datos en AWS</a:t>
            </a:r>
            <a:endParaRPr lang="es-ES" dirty="0"/>
          </a:p>
          <a:p>
            <a:r>
              <a:rPr lang="es-ES" dirty="0"/>
              <a:t>¿Qué es AWS </a:t>
            </a:r>
            <a:r>
              <a:rPr lang="es-ES" err="1"/>
              <a:t>DynamoDB</a:t>
            </a:r>
            <a:r>
              <a:rPr lang="es-ES" dirty="0"/>
              <a:t>?</a:t>
            </a:r>
            <a:endParaRPr lang="es-ES">
              <a:cs typeface="Calibri"/>
            </a:endParaRPr>
          </a:p>
          <a:p>
            <a:r>
              <a:rPr lang="es-ES" dirty="0">
                <a:cs typeface="Calibri"/>
              </a:rPr>
              <a:t>Características de AWS </a:t>
            </a:r>
            <a:r>
              <a:rPr lang="es-ES" dirty="0" err="1">
                <a:cs typeface="Calibri"/>
              </a:rPr>
              <a:t>DynamoDB</a:t>
            </a:r>
          </a:p>
          <a:p>
            <a:r>
              <a:rPr lang="es-ES" dirty="0" err="1">
                <a:cs typeface="Calibri"/>
              </a:rPr>
              <a:t>Lab</a:t>
            </a:r>
            <a:r>
              <a:rPr lang="es-ES" dirty="0">
                <a:cs typeface="Calibri"/>
              </a:rPr>
              <a:t> - AWS </a:t>
            </a:r>
            <a:r>
              <a:rPr lang="es-ES" dirty="0" err="1">
                <a:cs typeface="Calibri"/>
              </a:rPr>
              <a:t>DynamoDB</a:t>
            </a:r>
          </a:p>
          <a:p>
            <a:endParaRPr lang="es-ES" dirty="0">
              <a:cs typeface="Calibri"/>
            </a:endParaRPr>
          </a:p>
          <a:p>
            <a:endParaRPr lang="es-ES" dirty="0">
              <a:cs typeface="Calibri"/>
            </a:endParaRPr>
          </a:p>
          <a:p>
            <a:pPr lvl="1"/>
            <a:endParaRPr lang="es-ES" dirty="0">
              <a:cs typeface="Calibri"/>
            </a:endParaRPr>
          </a:p>
          <a:p>
            <a:endParaRPr lang="es-ES" dirty="0">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Importante  - </a:t>
            </a:r>
            <a:r>
              <a:rPr lang="es-ES" dirty="0" err="1">
                <a:cs typeface="Calibri Light"/>
              </a:rPr>
              <a:t>DynamoDB</a:t>
            </a:r>
            <a:endParaRPr lang="es-ES" dirty="0"/>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s-ES" sz="1800" dirty="0"/>
              <a:t>El máximo valor que podemos añadir a una tabla es de 400 KB</a:t>
            </a:r>
          </a:p>
          <a:p>
            <a:pPr lvl="1">
              <a:lnSpc>
                <a:spcPct val="150000"/>
              </a:lnSpc>
            </a:pPr>
            <a:r>
              <a:rPr lang="es-ES" sz="1800"/>
              <a:t>No </a:t>
            </a:r>
            <a:r>
              <a:rPr lang="es-ES" sz="1800" dirty="0"/>
              <a:t>permite </a:t>
            </a:r>
            <a:r>
              <a:rPr lang="es-ES" sz="1800" dirty="0" err="1"/>
              <a:t>strings</a:t>
            </a:r>
            <a:r>
              <a:rPr lang="es-ES" sz="1800" dirty="0"/>
              <a:t> vacías como atributos</a:t>
            </a:r>
            <a:endParaRPr lang="es-ES" dirty="0">
              <a:cs typeface="Calibri"/>
            </a:endParaRPr>
          </a:p>
        </p:txBody>
      </p:sp>
    </p:spTree>
    <p:extLst>
      <p:ext uri="{BB962C8B-B14F-4D97-AF65-F5344CB8AC3E}">
        <p14:creationId xmlns:p14="http://schemas.microsoft.com/office/powerpoint/2010/main" val="2440806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Resumen</a:t>
            </a:r>
            <a:endParaRPr lang="es-ES" dirty="0"/>
          </a:p>
        </p:txBody>
      </p:sp>
      <p:sp>
        <p:nvSpPr>
          <p:cNvPr id="3" name="Marcador de contenido 2">
            <a:extLst>
              <a:ext uri="{FF2B5EF4-FFF2-40B4-BE49-F238E27FC236}">
                <a16:creationId xmlns:a16="http://schemas.microsoft.com/office/drawing/2014/main" id="{FB21D40C-B884-4F4D-9C06-E69D28A99F0D}"/>
              </a:ext>
            </a:extLst>
          </p:cNvPr>
          <p:cNvSpPr txBox="1">
            <a:spLocks/>
          </p:cNvSpPr>
          <p:nvPr/>
        </p:nvSpPr>
        <p:spPr>
          <a:xfrm>
            <a:off x="552132" y="1210202"/>
            <a:ext cx="7976715" cy="5058844"/>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¿Qué hemos aprendido en este módulo?</a:t>
            </a:r>
            <a:endParaRPr lang="es-ES" dirty="0"/>
          </a:p>
          <a:p>
            <a:pPr lvl="1">
              <a:lnSpc>
                <a:spcPct val="150000"/>
              </a:lnSpc>
            </a:pPr>
            <a:r>
              <a:rPr lang="es-ES" dirty="0">
                <a:cs typeface="Calibri"/>
              </a:rPr>
              <a:t>Conocer la diferencia entre bases de datos relacionales y no relacionales </a:t>
            </a:r>
          </a:p>
          <a:p>
            <a:pPr lvl="1">
              <a:lnSpc>
                <a:spcPct val="150000"/>
              </a:lnSpc>
            </a:pPr>
            <a:r>
              <a:rPr lang="es-ES" dirty="0">
                <a:cs typeface="Calibri"/>
              </a:rPr>
              <a:t>Conocer los tipos de datos que nos ofrece AWS</a:t>
            </a:r>
          </a:p>
          <a:p>
            <a:pPr lvl="1">
              <a:lnSpc>
                <a:spcPct val="150000"/>
              </a:lnSpc>
            </a:pPr>
            <a:r>
              <a:rPr lang="es-ES" dirty="0">
                <a:cs typeface="Calibri"/>
              </a:rPr>
              <a:t>Conocer qué es AWS </a:t>
            </a:r>
            <a:r>
              <a:rPr lang="es-ES" dirty="0" err="1">
                <a:cs typeface="Calibri"/>
              </a:rPr>
              <a:t>DynamoDB</a:t>
            </a:r>
          </a:p>
          <a:p>
            <a:pPr lvl="1">
              <a:lnSpc>
                <a:spcPct val="150000"/>
              </a:lnSpc>
            </a:pPr>
            <a:r>
              <a:rPr lang="es-ES" dirty="0">
                <a:cs typeface="Calibri"/>
              </a:rPr>
              <a:t>Conocer los costes de AWS </a:t>
            </a:r>
            <a:r>
              <a:rPr lang="es-ES" dirty="0" err="1">
                <a:cs typeface="Calibri"/>
              </a:rPr>
              <a:t>DynamoDB</a:t>
            </a:r>
          </a:p>
          <a:p>
            <a:pPr lvl="1">
              <a:lnSpc>
                <a:spcPct val="150000"/>
              </a:lnSpc>
            </a:pPr>
            <a:r>
              <a:rPr lang="es-ES" dirty="0">
                <a:cs typeface="Calibri"/>
              </a:rPr>
              <a:t>Aprender a usar el servicio de AWS </a:t>
            </a:r>
            <a:r>
              <a:rPr lang="es-ES" dirty="0" err="1">
                <a:cs typeface="Calibri"/>
              </a:rPr>
              <a:t>DynamoDB</a:t>
            </a:r>
            <a:r>
              <a:rPr lang="es-ES" dirty="0">
                <a:cs typeface="Calibri"/>
              </a:rPr>
              <a:t> de AWS</a:t>
            </a:r>
          </a:p>
          <a:p>
            <a:pPr marL="0" indent="0">
              <a:buNone/>
            </a:pPr>
            <a:endParaRPr lang="es-ES" dirty="0">
              <a:cs typeface="Calibri"/>
            </a:endParaRPr>
          </a:p>
        </p:txBody>
      </p:sp>
    </p:spTree>
    <p:extLst>
      <p:ext uri="{BB962C8B-B14F-4D97-AF65-F5344CB8AC3E}">
        <p14:creationId xmlns:p14="http://schemas.microsoft.com/office/powerpoint/2010/main" val="3757662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Preguntas</a:t>
            </a:r>
            <a:endParaRPr lang="es-ES" dirty="0"/>
          </a:p>
        </p:txBody>
      </p:sp>
      <p:pic>
        <p:nvPicPr>
          <p:cNvPr id="6" name="Imagen 6" descr="Imagen que contiene persona, hombre, foto, pared&#10;&#10;Descripción generada con confianza muy alta">
            <a:extLst>
              <a:ext uri="{FF2B5EF4-FFF2-40B4-BE49-F238E27FC236}">
                <a16:creationId xmlns:a16="http://schemas.microsoft.com/office/drawing/2014/main" id="{06714E6B-B56F-449B-81F4-C667050AF1F6}"/>
              </a:ext>
            </a:extLst>
          </p:cNvPr>
          <p:cNvPicPr>
            <a:picLocks noGrp="1" noChangeAspect="1"/>
          </p:cNvPicPr>
          <p:nvPr>
            <p:ph idx="1"/>
          </p:nvPr>
        </p:nvPicPr>
        <p:blipFill>
          <a:blip r:embed="rId2"/>
          <a:stretch>
            <a:fillRect/>
          </a:stretch>
        </p:blipFill>
        <p:spPr>
          <a:xfrm>
            <a:off x="1937088" y="1018906"/>
            <a:ext cx="5637221" cy="5158057"/>
          </a:xfrm>
          <a:prstGeom prst="rect">
            <a:avLst/>
          </a:prstGeom>
        </p:spPr>
      </p:pic>
    </p:spTree>
    <p:extLst>
      <p:ext uri="{BB962C8B-B14F-4D97-AF65-F5344CB8AC3E}">
        <p14:creationId xmlns:p14="http://schemas.microsoft.com/office/powerpoint/2010/main" val="1066670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Subtítulo 1"/>
          <p:cNvSpPr txBox="1">
            <a:spLocks noGrp="1"/>
          </p:cNvSpPr>
          <p:nvPr>
            <p:ph type="subTitle" idx="4294967295"/>
          </p:nvPr>
        </p:nvSpPr>
        <p:spPr>
          <a:xfrm>
            <a:off x="869274" y="3293741"/>
            <a:ext cx="7772400" cy="924120"/>
          </a:xfrm>
        </p:spPr>
        <p:txBody>
          <a:bodyPr>
            <a:normAutofit lnSpcReduction="10000"/>
          </a:bodyPr>
          <a:lstStyle/>
          <a:p>
            <a:r>
              <a:rPr lang="es-ES" dirty="0"/>
              <a:t>Unai Arríen</a:t>
            </a:r>
          </a:p>
          <a:p>
            <a:pPr lvl="0"/>
            <a:r>
              <a:rPr lang="es-ES" dirty="0"/>
              <a:t>Email de contacto: </a:t>
            </a:r>
            <a:r>
              <a:rPr lang="es-ES" i="1" dirty="0"/>
              <a:t>unai.arrien@gmail.com</a:t>
            </a:r>
            <a:endParaRPr lang="es-ES" i="1" dirty="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Tipos de Bases de datos en AWS</a:t>
            </a:r>
          </a:p>
        </p:txBody>
      </p:sp>
      <p:sp>
        <p:nvSpPr>
          <p:cNvPr id="6" name="Marcador de contenido 2">
            <a:extLst>
              <a:ext uri="{FF2B5EF4-FFF2-40B4-BE49-F238E27FC236}">
                <a16:creationId xmlns:a16="http://schemas.microsoft.com/office/drawing/2014/main" id="{6C29AC10-7036-4912-BE01-DF0461033E0C}"/>
              </a:ext>
            </a:extLst>
          </p:cNvPr>
          <p:cNvSpPr>
            <a:spLocks noGrp="1"/>
          </p:cNvSpPr>
          <p:nvPr/>
        </p:nvSpPr>
        <p:spPr>
          <a:xfrm>
            <a:off x="513873" y="1057165"/>
            <a:ext cx="7976715" cy="5058844"/>
          </a:xfrm>
          <a:prstGeom prst="rect">
            <a:avLst/>
          </a:prstGeom>
          <a:noFill/>
          <a:ln>
            <a:noFill/>
          </a:ln>
        </p:spPr>
        <p:txBody>
          <a:bodyPr vert="horz" wrap="square" lIns="91440" tIns="45720" rIns="91440" bIns="45720" anchor="t" anchorCtr="0" compatLnSpc="1">
            <a:normAutofit fontScale="85000" lnSpcReduction="1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pPr>
            <a:r>
              <a:rPr lang="es-ES" b="1" dirty="0">
                <a:solidFill>
                  <a:srgbClr val="92D050"/>
                </a:solidFill>
              </a:rPr>
              <a:t>Bases datos relacionales:</a:t>
            </a:r>
            <a:endParaRPr lang="es-ES" dirty="0">
              <a:cs typeface="Calibri"/>
            </a:endParaRPr>
          </a:p>
          <a:p>
            <a:pPr marL="457200" lvl="1" indent="0">
              <a:lnSpc>
                <a:spcPct val="100000"/>
              </a:lnSpc>
              <a:buNone/>
            </a:pPr>
            <a:r>
              <a:rPr lang="es-ES" dirty="0">
                <a:cs typeface="Calibri"/>
              </a:rPr>
              <a:t>Son las que estamos acostumbrados a usar la mayor parte de nosotros. Existen desde los años 70. Si pensamos en una hoja de cálculo (Excel):</a:t>
            </a:r>
          </a:p>
          <a:p>
            <a:pPr lvl="2">
              <a:lnSpc>
                <a:spcPct val="100000"/>
              </a:lnSpc>
            </a:pPr>
            <a:r>
              <a:rPr lang="es-ES" dirty="0">
                <a:cs typeface="Calibri"/>
              </a:rPr>
              <a:t>Base de datos</a:t>
            </a:r>
          </a:p>
          <a:p>
            <a:pPr lvl="2">
              <a:lnSpc>
                <a:spcPct val="100000"/>
              </a:lnSpc>
            </a:pPr>
            <a:r>
              <a:rPr lang="es-ES" dirty="0">
                <a:cs typeface="Calibri"/>
              </a:rPr>
              <a:t>Tablas</a:t>
            </a:r>
          </a:p>
          <a:p>
            <a:pPr lvl="2">
              <a:lnSpc>
                <a:spcPct val="100000"/>
              </a:lnSpc>
            </a:pPr>
            <a:r>
              <a:rPr lang="es-ES" dirty="0">
                <a:cs typeface="Calibri"/>
              </a:rPr>
              <a:t>Filas</a:t>
            </a:r>
          </a:p>
          <a:p>
            <a:pPr lvl="2">
              <a:lnSpc>
                <a:spcPct val="100000"/>
              </a:lnSpc>
            </a:pPr>
            <a:r>
              <a:rPr lang="es-ES" dirty="0">
                <a:cs typeface="Calibri"/>
              </a:rPr>
              <a:t>Campos (Columnas)</a:t>
            </a:r>
            <a:endParaRPr lang="es-ES" dirty="0"/>
          </a:p>
          <a:p>
            <a:pPr marL="914400" lvl="2" indent="0">
              <a:lnSpc>
                <a:spcPct val="100000"/>
              </a:lnSpc>
              <a:buNone/>
            </a:pPr>
            <a:endParaRPr lang="es-ES" dirty="0">
              <a:cs typeface="Calibri"/>
            </a:endParaRPr>
          </a:p>
          <a:p>
            <a:pPr lvl="1">
              <a:lnSpc>
                <a:spcPct val="100000"/>
              </a:lnSpc>
            </a:pPr>
            <a:r>
              <a:rPr lang="es-ES" b="1" dirty="0">
                <a:solidFill>
                  <a:srgbClr val="92D050"/>
                </a:solidFill>
                <a:cs typeface="Calibri"/>
              </a:rPr>
              <a:t>Bases de datos no relacionales:</a:t>
            </a:r>
          </a:p>
          <a:p>
            <a:pPr marL="457200" lvl="1" indent="0">
              <a:lnSpc>
                <a:spcPct val="100000"/>
              </a:lnSpc>
              <a:buNone/>
            </a:pPr>
            <a:r>
              <a:rPr lang="es-ES" sz="2400" dirty="0">
                <a:cs typeface="Calibri"/>
              </a:rPr>
              <a:t>Las bases de datos no relacionales están diseñadas para modelos de datos específicos y tienen esquemas flexibles para crear aplicaciones modernas</a:t>
            </a:r>
            <a:r>
              <a:rPr lang="es-ES" dirty="0">
                <a:cs typeface="Calibri"/>
              </a:rPr>
              <a:t>:</a:t>
            </a:r>
          </a:p>
          <a:p>
            <a:pPr lvl="2">
              <a:lnSpc>
                <a:spcPct val="100000"/>
              </a:lnSpc>
            </a:pPr>
            <a:r>
              <a:rPr lang="es-ES" dirty="0">
                <a:solidFill>
                  <a:schemeClr val="bg1">
                    <a:lumMod val="50000"/>
                  </a:schemeClr>
                </a:solidFill>
                <a:cs typeface="Calibri"/>
              </a:rPr>
              <a:t>Base de datos</a:t>
            </a:r>
          </a:p>
          <a:p>
            <a:pPr lvl="2">
              <a:lnSpc>
                <a:spcPct val="100000"/>
              </a:lnSpc>
            </a:pPr>
            <a:r>
              <a:rPr lang="es-ES">
                <a:solidFill>
                  <a:schemeClr val="bg1">
                    <a:lumMod val="50000"/>
                  </a:schemeClr>
                </a:solidFill>
                <a:cs typeface="Calibri"/>
              </a:rPr>
              <a:t>Colección              = Tabla</a:t>
            </a:r>
          </a:p>
          <a:p>
            <a:pPr lvl="2">
              <a:lnSpc>
                <a:spcPct val="100000"/>
              </a:lnSpc>
            </a:pPr>
            <a:r>
              <a:rPr lang="es-ES" dirty="0">
                <a:solidFill>
                  <a:schemeClr val="bg1">
                    <a:lumMod val="50000"/>
                  </a:schemeClr>
                </a:solidFill>
                <a:cs typeface="Calibri"/>
              </a:rPr>
              <a:t>Documento          = Fila</a:t>
            </a:r>
          </a:p>
          <a:p>
            <a:pPr lvl="2">
              <a:lnSpc>
                <a:spcPct val="100000"/>
              </a:lnSpc>
            </a:pPr>
            <a:r>
              <a:rPr lang="es-ES" dirty="0">
                <a:solidFill>
                  <a:schemeClr val="bg1">
                    <a:lumMod val="50000"/>
                  </a:schemeClr>
                </a:solidFill>
                <a:cs typeface="Calibri"/>
              </a:rPr>
              <a:t>Pares clave-valor = Campos</a:t>
            </a:r>
            <a:endParaRPr lang="es-ES" dirty="0">
              <a:solidFill>
                <a:schemeClr val="bg1">
                  <a:lumMod val="50000"/>
                </a:schemeClr>
              </a:solidFill>
            </a:endParaRPr>
          </a:p>
          <a:p>
            <a:pPr marL="457200" lvl="1" indent="0">
              <a:lnSpc>
                <a:spcPct val="100000"/>
              </a:lnSpc>
              <a:buNone/>
            </a:pPr>
            <a:endParaRPr lang="es-ES" dirty="0">
              <a:cs typeface="Calibri"/>
            </a:endParaRPr>
          </a:p>
        </p:txBody>
      </p:sp>
      <p:pic>
        <p:nvPicPr>
          <p:cNvPr id="5" name="Imagen 7" descr="Imagen que contiene captura de pantalla&#10;&#10;Descripción generada con confianza muy alta">
            <a:extLst>
              <a:ext uri="{FF2B5EF4-FFF2-40B4-BE49-F238E27FC236}">
                <a16:creationId xmlns:a16="http://schemas.microsoft.com/office/drawing/2014/main" id="{B9F9B619-F594-48FF-B94A-DFDE5BBE4A9E}"/>
              </a:ext>
            </a:extLst>
          </p:cNvPr>
          <p:cNvPicPr>
            <a:picLocks noChangeAspect="1"/>
          </p:cNvPicPr>
          <p:nvPr/>
        </p:nvPicPr>
        <p:blipFill>
          <a:blip r:embed="rId2"/>
          <a:stretch>
            <a:fillRect/>
          </a:stretch>
        </p:blipFill>
        <p:spPr>
          <a:xfrm>
            <a:off x="4960333" y="2197360"/>
            <a:ext cx="2743200" cy="837255"/>
          </a:xfrm>
          <a:prstGeom prst="rect">
            <a:avLst/>
          </a:prstGeom>
        </p:spPr>
      </p:pic>
      <p:pic>
        <p:nvPicPr>
          <p:cNvPr id="9" name="Imagen 9" descr="Imagen que contiene captura de pantalla&#10;&#10;Descripción generada con confianza muy alta">
            <a:extLst>
              <a:ext uri="{FF2B5EF4-FFF2-40B4-BE49-F238E27FC236}">
                <a16:creationId xmlns:a16="http://schemas.microsoft.com/office/drawing/2014/main" id="{AD45E5F2-61FA-4ECA-A033-28ACEE5CC14F}"/>
              </a:ext>
            </a:extLst>
          </p:cNvPr>
          <p:cNvPicPr>
            <a:picLocks noChangeAspect="1"/>
          </p:cNvPicPr>
          <p:nvPr/>
        </p:nvPicPr>
        <p:blipFill>
          <a:blip r:embed="rId3"/>
          <a:stretch>
            <a:fillRect/>
          </a:stretch>
        </p:blipFill>
        <p:spPr>
          <a:xfrm>
            <a:off x="5142066" y="4463419"/>
            <a:ext cx="1968448" cy="2130134"/>
          </a:xfrm>
          <a:prstGeom prst="rect">
            <a:avLst/>
          </a:prstGeom>
        </p:spPr>
      </p:pic>
    </p:spTree>
    <p:extLst>
      <p:ext uri="{BB962C8B-B14F-4D97-AF65-F5344CB8AC3E}">
        <p14:creationId xmlns:p14="http://schemas.microsoft.com/office/powerpoint/2010/main" val="369988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Tipos de Bases de datos en AWS</a:t>
            </a:r>
          </a:p>
        </p:txBody>
      </p:sp>
      <p:pic>
        <p:nvPicPr>
          <p:cNvPr id="3" name="Imagen 3" descr="Imagen que contiene captura de pantalla&#10;&#10;Descripción generada con confianza alta">
            <a:extLst>
              <a:ext uri="{FF2B5EF4-FFF2-40B4-BE49-F238E27FC236}">
                <a16:creationId xmlns:a16="http://schemas.microsoft.com/office/drawing/2014/main" id="{160D7C29-F26E-402D-AAC3-40CF6E92453C}"/>
              </a:ext>
            </a:extLst>
          </p:cNvPr>
          <p:cNvPicPr>
            <a:picLocks noChangeAspect="1"/>
          </p:cNvPicPr>
          <p:nvPr/>
        </p:nvPicPr>
        <p:blipFill>
          <a:blip r:embed="rId2"/>
          <a:stretch>
            <a:fillRect/>
          </a:stretch>
        </p:blipFill>
        <p:spPr>
          <a:xfrm>
            <a:off x="1679589" y="1308192"/>
            <a:ext cx="6167416" cy="4633773"/>
          </a:xfrm>
          <a:prstGeom prst="rect">
            <a:avLst/>
          </a:prstGeom>
        </p:spPr>
      </p:pic>
    </p:spTree>
    <p:extLst>
      <p:ext uri="{BB962C8B-B14F-4D97-AF65-F5344CB8AC3E}">
        <p14:creationId xmlns:p14="http://schemas.microsoft.com/office/powerpoint/2010/main" val="701286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Tipos de Bases de datos en AWS</a:t>
            </a:r>
          </a:p>
        </p:txBody>
      </p:sp>
      <p:sp>
        <p:nvSpPr>
          <p:cNvPr id="11" name="Marcador de contenido 2">
            <a:extLst>
              <a:ext uri="{FF2B5EF4-FFF2-40B4-BE49-F238E27FC236}">
                <a16:creationId xmlns:a16="http://schemas.microsoft.com/office/drawing/2014/main" id="{08989D64-E4FB-49DB-93F1-7D7A05281840}"/>
              </a:ext>
            </a:extLst>
          </p:cNvPr>
          <p:cNvSpPr txBox="1">
            <a:spLocks/>
          </p:cNvSpPr>
          <p:nvPr/>
        </p:nvSpPr>
        <p:spPr>
          <a:xfrm>
            <a:off x="552132" y="1210203"/>
            <a:ext cx="6092439" cy="458149"/>
          </a:xfrm>
          <a:prstGeom prst="rect">
            <a:avLst/>
          </a:prstGeom>
          <a:noFill/>
          <a:ln>
            <a:noFill/>
          </a:ln>
        </p:spPr>
        <p:txBody>
          <a:bodyPr vert="horz" wrap="square" lIns="91440" tIns="45720" rIns="91440" bIns="45720" anchor="t" anchorCtr="0" compatLnSpc="1">
            <a:normAutofit lnSpcReduction="1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Motores de bases de datos RDS en AWS:</a:t>
            </a:r>
          </a:p>
          <a:p>
            <a:pPr marL="0" indent="0">
              <a:buNone/>
            </a:pPr>
            <a:endParaRPr lang="es-ES" dirty="0">
              <a:cs typeface="Calibri"/>
            </a:endParaRPr>
          </a:p>
        </p:txBody>
      </p:sp>
      <p:sp>
        <p:nvSpPr>
          <p:cNvPr id="13" name="Marcador de contenido 2">
            <a:extLst>
              <a:ext uri="{FF2B5EF4-FFF2-40B4-BE49-F238E27FC236}">
                <a16:creationId xmlns:a16="http://schemas.microsoft.com/office/drawing/2014/main" id="{04DA05C2-B7B8-4605-A6C3-BB218C879CF5}"/>
              </a:ext>
            </a:extLst>
          </p:cNvPr>
          <p:cNvSpPr>
            <a:spLocks noGrp="1"/>
          </p:cNvSpPr>
          <p:nvPr>
            <p:ph idx="1"/>
          </p:nvPr>
        </p:nvSpPr>
        <p:spPr>
          <a:xfrm>
            <a:off x="552131" y="1879742"/>
            <a:ext cx="2840390" cy="3882367"/>
          </a:xfrm>
        </p:spPr>
        <p:txBody>
          <a:bodyPr>
            <a:normAutofit/>
          </a:bodyPr>
          <a:lstStyle/>
          <a:p>
            <a:r>
              <a:rPr lang="es-ES" dirty="0">
                <a:cs typeface="Calibri"/>
              </a:rPr>
              <a:t>AWS Aurora</a:t>
            </a:r>
          </a:p>
          <a:p>
            <a:r>
              <a:rPr lang="es-ES" dirty="0">
                <a:cs typeface="Calibri"/>
              </a:rPr>
              <a:t>PostgreSQL</a:t>
            </a:r>
          </a:p>
          <a:p>
            <a:r>
              <a:rPr lang="es-ES" dirty="0">
                <a:cs typeface="Calibri"/>
              </a:rPr>
              <a:t>MySQL</a:t>
            </a:r>
          </a:p>
          <a:p>
            <a:r>
              <a:rPr lang="es-ES" dirty="0" err="1">
                <a:cs typeface="Calibri"/>
              </a:rPr>
              <a:t>MariaDB</a:t>
            </a:r>
          </a:p>
          <a:p>
            <a:r>
              <a:rPr lang="es-ES" dirty="0">
                <a:cs typeface="Calibri"/>
              </a:rPr>
              <a:t>Oracle</a:t>
            </a:r>
          </a:p>
          <a:p>
            <a:r>
              <a:rPr lang="es-ES" dirty="0">
                <a:cs typeface="Calibri"/>
              </a:rPr>
              <a:t>Microsoft SQL Server</a:t>
            </a:r>
          </a:p>
          <a:p>
            <a:pPr marL="0" indent="0">
              <a:buNone/>
            </a:pPr>
            <a:endParaRPr lang="es-ES" dirty="0">
              <a:cs typeface="Calibri"/>
            </a:endParaRPr>
          </a:p>
          <a:p>
            <a:pPr marL="0" indent="0">
              <a:buNone/>
            </a:pPr>
            <a:endParaRPr lang="es-ES" dirty="0">
              <a:cs typeface="Calibri"/>
            </a:endParaRPr>
          </a:p>
        </p:txBody>
      </p:sp>
      <p:pic>
        <p:nvPicPr>
          <p:cNvPr id="14" name="Imagen 14" descr="Imagen que contiene captura de pantalla&#10;&#10;Descripción generada con confianza alta">
            <a:extLst>
              <a:ext uri="{FF2B5EF4-FFF2-40B4-BE49-F238E27FC236}">
                <a16:creationId xmlns:a16="http://schemas.microsoft.com/office/drawing/2014/main" id="{BA5D016D-064C-48C6-A2CA-ED4E3B27CD46}"/>
              </a:ext>
            </a:extLst>
          </p:cNvPr>
          <p:cNvPicPr>
            <a:picLocks noChangeAspect="1"/>
          </p:cNvPicPr>
          <p:nvPr/>
        </p:nvPicPr>
        <p:blipFill>
          <a:blip r:embed="rId2"/>
          <a:stretch>
            <a:fillRect/>
          </a:stretch>
        </p:blipFill>
        <p:spPr>
          <a:xfrm>
            <a:off x="3267354" y="2213625"/>
            <a:ext cx="5287451" cy="1043846"/>
          </a:xfrm>
          <a:prstGeom prst="rect">
            <a:avLst/>
          </a:prstGeom>
        </p:spPr>
      </p:pic>
      <p:pic>
        <p:nvPicPr>
          <p:cNvPr id="16" name="Imagen 16" descr="Imagen que contiene captura de pantalla&#10;&#10;Descripción generada con confianza muy alta">
            <a:extLst>
              <a:ext uri="{FF2B5EF4-FFF2-40B4-BE49-F238E27FC236}">
                <a16:creationId xmlns:a16="http://schemas.microsoft.com/office/drawing/2014/main" id="{268AE41D-8241-409A-B106-74CBDA0A1927}"/>
              </a:ext>
            </a:extLst>
          </p:cNvPr>
          <p:cNvPicPr>
            <a:picLocks noChangeAspect="1"/>
          </p:cNvPicPr>
          <p:nvPr/>
        </p:nvPicPr>
        <p:blipFill>
          <a:blip r:embed="rId3"/>
          <a:stretch>
            <a:fillRect/>
          </a:stretch>
        </p:blipFill>
        <p:spPr>
          <a:xfrm>
            <a:off x="3324743" y="3535785"/>
            <a:ext cx="5297015" cy="953341"/>
          </a:xfrm>
          <a:prstGeom prst="rect">
            <a:avLst/>
          </a:prstGeom>
        </p:spPr>
      </p:pic>
      <p:pic>
        <p:nvPicPr>
          <p:cNvPr id="3" name="Imagen 4">
            <a:extLst>
              <a:ext uri="{FF2B5EF4-FFF2-40B4-BE49-F238E27FC236}">
                <a16:creationId xmlns:a16="http://schemas.microsoft.com/office/drawing/2014/main" id="{97FA8BE6-301E-4943-92A2-AB856704A0E3}"/>
              </a:ext>
            </a:extLst>
          </p:cNvPr>
          <p:cNvPicPr>
            <a:picLocks noChangeAspect="1"/>
          </p:cNvPicPr>
          <p:nvPr/>
        </p:nvPicPr>
        <p:blipFill>
          <a:blip r:embed="rId4"/>
          <a:stretch>
            <a:fillRect/>
          </a:stretch>
        </p:blipFill>
        <p:spPr>
          <a:xfrm>
            <a:off x="6900440" y="95491"/>
            <a:ext cx="1641676" cy="1622385"/>
          </a:xfrm>
          <a:prstGeom prst="rect">
            <a:avLst/>
          </a:prstGeom>
        </p:spPr>
      </p:pic>
    </p:spTree>
    <p:extLst>
      <p:ext uri="{BB962C8B-B14F-4D97-AF65-F5344CB8AC3E}">
        <p14:creationId xmlns:p14="http://schemas.microsoft.com/office/powerpoint/2010/main" val="242860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Tipos de Bases de datos en AWS</a:t>
            </a:r>
          </a:p>
        </p:txBody>
      </p:sp>
      <p:sp>
        <p:nvSpPr>
          <p:cNvPr id="11" name="Marcador de contenido 2">
            <a:extLst>
              <a:ext uri="{FF2B5EF4-FFF2-40B4-BE49-F238E27FC236}">
                <a16:creationId xmlns:a16="http://schemas.microsoft.com/office/drawing/2014/main" id="{08989D64-E4FB-49DB-93F1-7D7A05281840}"/>
              </a:ext>
            </a:extLst>
          </p:cNvPr>
          <p:cNvSpPr txBox="1">
            <a:spLocks/>
          </p:cNvSpPr>
          <p:nvPr/>
        </p:nvSpPr>
        <p:spPr>
          <a:xfrm>
            <a:off x="552132" y="1210203"/>
            <a:ext cx="6398514" cy="458149"/>
          </a:xfrm>
          <a:prstGeom prst="rect">
            <a:avLst/>
          </a:prstGeom>
          <a:noFill/>
          <a:ln>
            <a:noFill/>
          </a:ln>
        </p:spPr>
        <p:txBody>
          <a:bodyPr vert="horz" wrap="square" lIns="91440" tIns="45720" rIns="91440" bIns="45720" anchor="t" anchorCtr="0" compatLnSpc="1">
            <a:normAutofit fontScale="925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Motores de bases de datos NoSQL en AWS:</a:t>
            </a:r>
          </a:p>
          <a:p>
            <a:pPr marL="0" indent="0">
              <a:buNone/>
            </a:pPr>
            <a:endParaRPr lang="es-ES" dirty="0">
              <a:cs typeface="Calibri"/>
            </a:endParaRPr>
          </a:p>
        </p:txBody>
      </p:sp>
      <p:sp>
        <p:nvSpPr>
          <p:cNvPr id="13" name="Marcador de contenido 2">
            <a:extLst>
              <a:ext uri="{FF2B5EF4-FFF2-40B4-BE49-F238E27FC236}">
                <a16:creationId xmlns:a16="http://schemas.microsoft.com/office/drawing/2014/main" id="{04DA05C2-B7B8-4605-A6C3-BB218C879CF5}"/>
              </a:ext>
            </a:extLst>
          </p:cNvPr>
          <p:cNvSpPr>
            <a:spLocks noGrp="1"/>
          </p:cNvSpPr>
          <p:nvPr>
            <p:ph idx="1"/>
          </p:nvPr>
        </p:nvSpPr>
        <p:spPr>
          <a:xfrm>
            <a:off x="628650" y="1918001"/>
            <a:ext cx="2840390" cy="429455"/>
          </a:xfrm>
        </p:spPr>
        <p:txBody>
          <a:bodyPr>
            <a:normAutofit fontScale="92500" lnSpcReduction="10000"/>
          </a:bodyPr>
          <a:lstStyle/>
          <a:p>
            <a:r>
              <a:rPr lang="es-ES" dirty="0" err="1">
                <a:cs typeface="Calibri"/>
              </a:rPr>
              <a:t>DynamoDB</a:t>
            </a:r>
            <a:endParaRPr lang="es-ES" dirty="0" err="1"/>
          </a:p>
          <a:p>
            <a:pPr marL="0" indent="0">
              <a:buNone/>
            </a:pPr>
            <a:endParaRPr lang="es-ES" dirty="0">
              <a:cs typeface="Calibri"/>
            </a:endParaRPr>
          </a:p>
          <a:p>
            <a:pPr marL="0" indent="0">
              <a:buNone/>
            </a:pPr>
            <a:endParaRPr lang="es-ES" dirty="0">
              <a:cs typeface="Calibri"/>
            </a:endParaRPr>
          </a:p>
        </p:txBody>
      </p:sp>
      <p:pic>
        <p:nvPicPr>
          <p:cNvPr id="3" name="Imagen 3">
            <a:extLst>
              <a:ext uri="{FF2B5EF4-FFF2-40B4-BE49-F238E27FC236}">
                <a16:creationId xmlns:a16="http://schemas.microsoft.com/office/drawing/2014/main" id="{5A03E44E-D25F-453F-B824-7945A84ABDD6}"/>
              </a:ext>
            </a:extLst>
          </p:cNvPr>
          <p:cNvPicPr>
            <a:picLocks noChangeAspect="1"/>
          </p:cNvPicPr>
          <p:nvPr/>
        </p:nvPicPr>
        <p:blipFill>
          <a:blip r:embed="rId2"/>
          <a:stretch>
            <a:fillRect/>
          </a:stretch>
        </p:blipFill>
        <p:spPr>
          <a:xfrm>
            <a:off x="2186526" y="2417618"/>
            <a:ext cx="4512697" cy="2386228"/>
          </a:xfrm>
          <a:prstGeom prst="rect">
            <a:avLst/>
          </a:prstGeom>
        </p:spPr>
      </p:pic>
    </p:spTree>
    <p:extLst>
      <p:ext uri="{BB962C8B-B14F-4D97-AF65-F5344CB8AC3E}">
        <p14:creationId xmlns:p14="http://schemas.microsoft.com/office/powerpoint/2010/main" val="169405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¿Qué es AWS </a:t>
            </a:r>
            <a:r>
              <a:rPr lang="es-ES" dirty="0" err="1">
                <a:cs typeface="Calibri Light"/>
              </a:rPr>
              <a:t>DynamoDB</a:t>
            </a:r>
            <a:r>
              <a:rPr lang="es-ES" dirty="0">
                <a:cs typeface="Calibri Light"/>
              </a:rPr>
              <a:t>?</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23437" y="1736270"/>
            <a:ext cx="5786364" cy="4234754"/>
          </a:xfrm>
        </p:spPr>
        <p:txBody>
          <a:bodyPr>
            <a:normAutofit fontScale="85000" lnSpcReduction="20000"/>
          </a:bodyPr>
          <a:lstStyle/>
          <a:p>
            <a:r>
              <a:rPr lang="es-ES" dirty="0">
                <a:cs typeface="Calibri"/>
              </a:rPr>
              <a:t>AWS </a:t>
            </a:r>
            <a:r>
              <a:rPr lang="es-ES" dirty="0" err="1">
                <a:cs typeface="Calibri"/>
              </a:rPr>
              <a:t>DynamoDB</a:t>
            </a:r>
            <a:r>
              <a:rPr lang="es-ES" dirty="0">
                <a:cs typeface="Calibri"/>
              </a:rPr>
              <a:t> es una servicio de base de datos NoSQL rápida y flexible para todas las aplicaciones que necesiten consistencia, muy poca latencia y escalabilidad</a:t>
            </a:r>
          </a:p>
          <a:p>
            <a:endParaRPr lang="es-ES" dirty="0">
              <a:cs typeface="Calibri"/>
            </a:endParaRPr>
          </a:p>
          <a:p>
            <a:r>
              <a:rPr lang="es-ES" dirty="0">
                <a:cs typeface="Calibri"/>
              </a:rPr>
              <a:t>Podemos gestionar completamente AWS </a:t>
            </a:r>
            <a:r>
              <a:rPr lang="es-ES" dirty="0" err="1">
                <a:cs typeface="Calibri"/>
              </a:rPr>
              <a:t>DynamoDB</a:t>
            </a:r>
            <a:r>
              <a:rPr lang="es-ES" dirty="0">
                <a:cs typeface="Calibri"/>
              </a:rPr>
              <a:t> y es compatible con modelos da datos documentos y clave-valor</a:t>
            </a:r>
          </a:p>
          <a:p>
            <a:endParaRPr lang="es-ES" dirty="0">
              <a:cs typeface="Calibri"/>
            </a:endParaRPr>
          </a:p>
          <a:p>
            <a:r>
              <a:rPr lang="es-ES" dirty="0">
                <a:cs typeface="Calibri"/>
              </a:rPr>
              <a:t>Al tener un modelo de datos flexible y un rendimiento muy bueno, hace que sea una base de datos ideal para aplicaciones móviles, web, videojuegos, </a:t>
            </a:r>
            <a:r>
              <a:rPr lang="es-ES" dirty="0" err="1">
                <a:cs typeface="Calibri"/>
              </a:rPr>
              <a:t>IoT</a:t>
            </a:r>
            <a:r>
              <a:rPr lang="es-ES" dirty="0">
                <a:cs typeface="Calibri"/>
              </a:rPr>
              <a:t> entre otras</a:t>
            </a:r>
          </a:p>
          <a:p>
            <a:pPr marL="0" indent="0">
              <a:buNone/>
            </a:pPr>
            <a:endParaRPr lang="es-ES" dirty="0">
              <a:cs typeface="Calibri"/>
            </a:endParaRPr>
          </a:p>
        </p:txBody>
      </p:sp>
      <p:pic>
        <p:nvPicPr>
          <p:cNvPr id="4" name="Imagen 4">
            <a:extLst>
              <a:ext uri="{FF2B5EF4-FFF2-40B4-BE49-F238E27FC236}">
                <a16:creationId xmlns:a16="http://schemas.microsoft.com/office/drawing/2014/main" id="{5C111D27-77A1-4C51-B05D-5636C0F1D520}"/>
              </a:ext>
            </a:extLst>
          </p:cNvPr>
          <p:cNvPicPr>
            <a:picLocks noChangeAspect="1"/>
          </p:cNvPicPr>
          <p:nvPr/>
        </p:nvPicPr>
        <p:blipFill>
          <a:blip r:embed="rId2"/>
          <a:stretch>
            <a:fillRect/>
          </a:stretch>
        </p:blipFill>
        <p:spPr>
          <a:xfrm>
            <a:off x="6604133" y="2720383"/>
            <a:ext cx="2095500" cy="1895475"/>
          </a:xfrm>
          <a:prstGeom prst="rect">
            <a:avLst/>
          </a:prstGeom>
        </p:spPr>
      </p:pic>
    </p:spTree>
    <p:extLst>
      <p:ext uri="{BB962C8B-B14F-4D97-AF65-F5344CB8AC3E}">
        <p14:creationId xmlns:p14="http://schemas.microsoft.com/office/powerpoint/2010/main" val="2605430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Características de AWS </a:t>
            </a:r>
            <a:r>
              <a:rPr lang="es-ES" dirty="0" err="1">
                <a:cs typeface="Calibri Light"/>
              </a:rPr>
              <a:t>DynamoDB</a:t>
            </a:r>
            <a:endParaRPr lang="es-ES" dirty="0" err="1"/>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23437" y="1736270"/>
            <a:ext cx="8045257" cy="2590280"/>
          </a:xfrm>
        </p:spPr>
        <p:txBody>
          <a:bodyPr>
            <a:normAutofit/>
          </a:bodyPr>
          <a:lstStyle/>
          <a:p>
            <a:r>
              <a:rPr lang="es-ES" dirty="0">
                <a:cs typeface="Calibri"/>
              </a:rPr>
              <a:t>Almacenamiento en discos SSD</a:t>
            </a:r>
          </a:p>
          <a:p>
            <a:r>
              <a:rPr lang="es-ES" dirty="0">
                <a:cs typeface="Calibri"/>
              </a:rPr>
              <a:t>Repartida en 3 data centers en zonas geográficas distintas</a:t>
            </a:r>
          </a:p>
          <a:p>
            <a:r>
              <a:rPr lang="es-ES" dirty="0">
                <a:cs typeface="Calibri"/>
              </a:rPr>
              <a:t>Lecturas eventualmente consistentes (por defecto)</a:t>
            </a:r>
          </a:p>
          <a:p>
            <a:r>
              <a:rPr lang="es-ES" dirty="0">
                <a:cs typeface="Calibri"/>
              </a:rPr>
              <a:t>Lecturas fuertemente consistentes</a:t>
            </a:r>
          </a:p>
          <a:p>
            <a:endParaRPr lang="es-ES" dirty="0">
              <a:cs typeface="Calibri"/>
            </a:endParaRPr>
          </a:p>
          <a:p>
            <a:pPr marL="0" indent="0">
              <a:buNone/>
            </a:pPr>
            <a:endParaRPr lang="es-ES" dirty="0">
              <a:cs typeface="Calibri"/>
            </a:endParaRPr>
          </a:p>
        </p:txBody>
      </p:sp>
    </p:spTree>
    <p:extLst>
      <p:ext uri="{BB962C8B-B14F-4D97-AF65-F5344CB8AC3E}">
        <p14:creationId xmlns:p14="http://schemas.microsoft.com/office/powerpoint/2010/main" val="1244513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Características de AWS </a:t>
            </a:r>
            <a:r>
              <a:rPr lang="es-ES" dirty="0" err="1">
                <a:cs typeface="Calibri Light"/>
              </a:rPr>
              <a:t>DynamoDB</a:t>
            </a:r>
            <a:endParaRPr lang="es-ES" dirty="0" err="1"/>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23437" y="1736270"/>
            <a:ext cx="8045257" cy="4325109"/>
          </a:xfrm>
        </p:spPr>
        <p:txBody>
          <a:bodyPr>
            <a:normAutofit fontScale="92500" lnSpcReduction="10000"/>
          </a:bodyPr>
          <a:lstStyle/>
          <a:p>
            <a:pPr>
              <a:lnSpc>
                <a:spcPct val="160000"/>
              </a:lnSpc>
            </a:pPr>
            <a:r>
              <a:rPr lang="es-ES" dirty="0">
                <a:solidFill>
                  <a:srgbClr val="92D050"/>
                </a:solidFill>
                <a:cs typeface="Calibri"/>
              </a:rPr>
              <a:t>Lectura eventualmente consistente</a:t>
            </a:r>
            <a:endParaRPr lang="es-ES">
              <a:solidFill>
                <a:srgbClr val="92D050"/>
              </a:solidFill>
              <a:cs typeface="Calibri"/>
            </a:endParaRPr>
          </a:p>
          <a:p>
            <a:pPr lvl="1">
              <a:lnSpc>
                <a:spcPct val="110000"/>
              </a:lnSpc>
            </a:pPr>
            <a:r>
              <a:rPr lang="es-ES" dirty="0">
                <a:cs typeface="Calibri"/>
              </a:rPr>
              <a:t>La consistencia entre todas las copias de los datos se alcanza normalmente en un segundo. Si hacemos lecturas repetidas después de poco tiempo deberíamos obtener los datos actualizados</a:t>
            </a:r>
          </a:p>
          <a:p>
            <a:pPr marL="457200" lvl="1" indent="0">
              <a:buNone/>
            </a:pPr>
            <a:endParaRPr lang="es-ES" dirty="0">
              <a:cs typeface="Calibri"/>
            </a:endParaRPr>
          </a:p>
          <a:p>
            <a:pPr>
              <a:lnSpc>
                <a:spcPct val="170000"/>
              </a:lnSpc>
            </a:pPr>
            <a:r>
              <a:rPr lang="es-ES" dirty="0">
                <a:solidFill>
                  <a:srgbClr val="92D050"/>
                </a:solidFill>
                <a:cs typeface="Calibri"/>
              </a:rPr>
              <a:t>Lectura fuertemente consistente</a:t>
            </a:r>
          </a:p>
          <a:p>
            <a:pPr lvl="1">
              <a:lnSpc>
                <a:spcPct val="110000"/>
              </a:lnSpc>
            </a:pPr>
            <a:r>
              <a:rPr lang="es-ES" dirty="0">
                <a:cs typeface="Calibri"/>
              </a:rPr>
              <a:t>Las lecturas nos dan como resultado datos que han sido escritos con éxito en todas las réplicas, previamente a la lectura</a:t>
            </a:r>
          </a:p>
          <a:p>
            <a:endParaRPr lang="es-ES" dirty="0">
              <a:cs typeface="Calibri"/>
            </a:endParaRPr>
          </a:p>
          <a:p>
            <a:pPr marL="0" indent="0">
              <a:buNone/>
            </a:pPr>
            <a:endParaRPr lang="es-ES" dirty="0">
              <a:cs typeface="Calibri"/>
            </a:endParaRPr>
          </a:p>
        </p:txBody>
      </p:sp>
    </p:spTree>
    <p:extLst>
      <p:ext uri="{BB962C8B-B14F-4D97-AF65-F5344CB8AC3E}">
        <p14:creationId xmlns:p14="http://schemas.microsoft.com/office/powerpoint/2010/main" val="2107382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Office%20Theme</Template>
  <TotalTime>261</TotalTime>
  <Words>711</Words>
  <Application>Microsoft Office PowerPoint</Application>
  <PresentationFormat>On-screen Show (4:3)</PresentationFormat>
  <Paragraphs>119</Paragraphs>
  <Slides>23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Consolas</vt:lpstr>
      <vt:lpstr>Helvetica Light</vt:lpstr>
      <vt:lpstr>Tema de Office</vt:lpstr>
      <vt:lpstr>Bases de datos en AWS (RDS, DynamoDB)</vt:lpstr>
      <vt:lpstr>Índice</vt:lpstr>
      <vt:lpstr>Tipos de Bases de datos en AWS</vt:lpstr>
      <vt:lpstr>Tipos de Bases de datos en AWS</vt:lpstr>
      <vt:lpstr>Tipos de Bases de datos en AWS</vt:lpstr>
      <vt:lpstr>Tipos de Bases de datos en AWS</vt:lpstr>
      <vt:lpstr>¿Qué es AWS DynamoDB?</vt:lpstr>
      <vt:lpstr>Características de AWS DynamoDB</vt:lpstr>
      <vt:lpstr>Características de AWS DynamoDB</vt:lpstr>
      <vt:lpstr>Costes de AWS DynamoDB</vt:lpstr>
      <vt:lpstr>Ejemplo de Costes de AWS DynamoDB</vt:lpstr>
      <vt:lpstr>¿Cuál es la mejor manera de aprender sobre AWS DynamoDB?</vt:lpstr>
      <vt:lpstr>Lab  - AWS RDS</vt:lpstr>
      <vt:lpstr>Tipos de Bases de datos en AWS</vt:lpstr>
      <vt:lpstr>Consejos  - RDS</vt:lpstr>
      <vt:lpstr>Importante  - RDS</vt:lpstr>
      <vt:lpstr>Lab  - AWS DynamoDB</vt:lpstr>
      <vt:lpstr>PowerPoint Presentation</vt:lpstr>
      <vt:lpstr>Consejos  - DynamoDB</vt:lpstr>
      <vt:lpstr>Importante  - DynamoDB</vt:lpstr>
      <vt:lpstr>Resumen</vt:lpstr>
      <vt:lpstr>Preguntas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OFERTA FORMATIVA</dc:title>
  <dc:creator>Ignacio Bustillo</dc:creator>
  <cp:lastModifiedBy>Unai Arríen Oroz</cp:lastModifiedBy>
  <cp:revision>1283</cp:revision>
  <dcterms:created xsi:type="dcterms:W3CDTF">2017-01-02T18:31:04Z</dcterms:created>
  <dcterms:modified xsi:type="dcterms:W3CDTF">2019-01-30T16:48:06Z</dcterms:modified>
</cp:coreProperties>
</file>