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9AD2-85B2-4623-9155-86555CC5853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481E-D32F-4D00-A7A9-3EA2C8A63F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6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9AD2-85B2-4623-9155-86555CC5853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481E-D32F-4D00-A7A9-3EA2C8A63F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7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9AD2-85B2-4623-9155-86555CC5853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481E-D32F-4D00-A7A9-3EA2C8A63F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5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9AD2-85B2-4623-9155-86555CC5853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481E-D32F-4D00-A7A9-3EA2C8A63F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9AD2-85B2-4623-9155-86555CC5853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481E-D32F-4D00-A7A9-3EA2C8A63F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9AD2-85B2-4623-9155-86555CC5853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481E-D32F-4D00-A7A9-3EA2C8A63F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7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9AD2-85B2-4623-9155-86555CC5853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481E-D32F-4D00-A7A9-3EA2C8A63F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1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9AD2-85B2-4623-9155-86555CC5853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481E-D32F-4D00-A7A9-3EA2C8A63F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9AD2-85B2-4623-9155-86555CC5853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481E-D32F-4D00-A7A9-3EA2C8A63F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9AD2-85B2-4623-9155-86555CC5853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481E-D32F-4D00-A7A9-3EA2C8A63F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2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9AD2-85B2-4623-9155-86555CC5853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481E-D32F-4D00-A7A9-3EA2C8A63F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1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9AD2-85B2-4623-9155-86555CC58533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481E-D32F-4D00-A7A9-3EA2C8A63FF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87488" y="113410"/>
            <a:ext cx="1656184" cy="16561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500" dirty="0" smtClean="0"/>
              <a:t>C</a:t>
            </a:r>
            <a:endParaRPr lang="en-US" sz="11500" dirty="0"/>
          </a:p>
        </p:txBody>
      </p:sp>
      <p:sp>
        <p:nvSpPr>
          <p:cNvPr id="5" name="Ellipse 4"/>
          <p:cNvSpPr/>
          <p:nvPr/>
        </p:nvSpPr>
        <p:spPr>
          <a:xfrm>
            <a:off x="3499756" y="103294"/>
            <a:ext cx="1656184" cy="165618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500" dirty="0"/>
              <a:t>T</a:t>
            </a:r>
            <a:endParaRPr lang="en-US" sz="11500" dirty="0"/>
          </a:p>
        </p:txBody>
      </p:sp>
      <p:sp>
        <p:nvSpPr>
          <p:cNvPr id="6" name="Ellipse 5"/>
          <p:cNvSpPr/>
          <p:nvPr/>
        </p:nvSpPr>
        <p:spPr>
          <a:xfrm>
            <a:off x="1087488" y="2201642"/>
            <a:ext cx="1656184" cy="165618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500" dirty="0"/>
              <a:t>S</a:t>
            </a:r>
            <a:endParaRPr lang="en-US" sz="11500" dirty="0"/>
          </a:p>
        </p:txBody>
      </p:sp>
      <p:sp>
        <p:nvSpPr>
          <p:cNvPr id="7" name="Ellipse 6"/>
          <p:cNvSpPr/>
          <p:nvPr/>
        </p:nvSpPr>
        <p:spPr>
          <a:xfrm>
            <a:off x="3499756" y="2224579"/>
            <a:ext cx="1656184" cy="165618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500" dirty="0"/>
              <a:t>S</a:t>
            </a:r>
            <a:endParaRPr lang="en-US" sz="11500" dirty="0"/>
          </a:p>
        </p:txBody>
      </p:sp>
      <p:sp>
        <p:nvSpPr>
          <p:cNvPr id="2" name="Abgerundetes Rechteck 1"/>
          <p:cNvSpPr/>
          <p:nvPr/>
        </p:nvSpPr>
        <p:spPr>
          <a:xfrm>
            <a:off x="6047616" y="175694"/>
            <a:ext cx="1440160" cy="14401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500" dirty="0"/>
              <a:t>C</a:t>
            </a:r>
            <a:endParaRPr lang="en-US" sz="200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6153944" y="2119752"/>
            <a:ext cx="1912424" cy="1738074"/>
            <a:chOff x="5575352" y="2489674"/>
            <a:chExt cx="1912424" cy="1738074"/>
          </a:xfrm>
        </p:grpSpPr>
        <p:sp>
          <p:nvSpPr>
            <p:cNvPr id="3" name="Gleichschenkliges Dreieck 2"/>
            <p:cNvSpPr/>
            <p:nvPr/>
          </p:nvSpPr>
          <p:spPr>
            <a:xfrm>
              <a:off x="5575352" y="2489674"/>
              <a:ext cx="1912424" cy="158417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6200056" y="2781198"/>
              <a:ext cx="100811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800" dirty="0" smtClean="0">
                  <a:solidFill>
                    <a:schemeClr val="bg1"/>
                  </a:solidFill>
                </a:rPr>
                <a:t>T</a:t>
              </a:r>
              <a:endParaRPr lang="en-US" sz="8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aute 9"/>
          <p:cNvSpPr/>
          <p:nvPr/>
        </p:nvSpPr>
        <p:spPr>
          <a:xfrm>
            <a:off x="5069552" y="4077072"/>
            <a:ext cx="2411720" cy="2376264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F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48267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</dc:creator>
  <cp:lastModifiedBy>Georg</cp:lastModifiedBy>
  <cp:revision>4</cp:revision>
  <dcterms:created xsi:type="dcterms:W3CDTF">2013-03-01T09:36:57Z</dcterms:created>
  <dcterms:modified xsi:type="dcterms:W3CDTF">2013-03-04T17:07:03Z</dcterms:modified>
</cp:coreProperties>
</file>