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6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B1B5-8474-4F30-AA55-3C527CF927F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722-D031-4134-AF20-D5AC5F28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>
            <a:stCxn id="90" idx="2"/>
            <a:endCxn id="84" idx="0"/>
          </p:cNvCxnSpPr>
          <p:nvPr/>
        </p:nvCxnSpPr>
        <p:spPr>
          <a:xfrm flipH="1">
            <a:off x="1645787" y="4742368"/>
            <a:ext cx="8304" cy="13917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2"/>
            <a:endCxn id="81" idx="0"/>
          </p:cNvCxnSpPr>
          <p:nvPr/>
        </p:nvCxnSpPr>
        <p:spPr>
          <a:xfrm>
            <a:off x="3074104" y="2033188"/>
            <a:ext cx="19483" cy="15767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51" idx="0"/>
          </p:cNvCxnSpPr>
          <p:nvPr/>
        </p:nvCxnSpPr>
        <p:spPr>
          <a:xfrm>
            <a:off x="5772421" y="1132115"/>
            <a:ext cx="1" cy="3698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4871357" y="262069"/>
            <a:ext cx="1781992" cy="8700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Welcome to </a:t>
            </a:r>
            <a:r>
              <a:rPr lang="en-US" sz="1000" dirty="0" err="1" smtClean="0"/>
              <a:t>Bamazon</a:t>
            </a:r>
            <a:endParaRPr lang="en-US" sz="1000" dirty="0" smtClean="0"/>
          </a:p>
          <a:p>
            <a:pPr algn="ctr"/>
            <a:r>
              <a:rPr lang="en-US" sz="1000" dirty="0" smtClean="0"/>
              <a:t>Please select </a:t>
            </a:r>
            <a:r>
              <a:rPr lang="en-US" sz="1000" dirty="0" err="1" smtClean="0"/>
              <a:t>Appl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1-Shop. 2-View Cart,  </a:t>
            </a:r>
          </a:p>
          <a:p>
            <a:pPr algn="ctr"/>
            <a:r>
              <a:rPr lang="en-US" sz="1000" dirty="0" smtClean="0"/>
              <a:t>3-Checkout</a:t>
            </a:r>
            <a:endParaRPr lang="en-US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2625612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SHOP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8090289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CHECKOUT</a:t>
            </a:r>
            <a:endParaRPr lang="en-US" sz="1000" dirty="0"/>
          </a:p>
        </p:txBody>
      </p:sp>
      <p:sp>
        <p:nvSpPr>
          <p:cNvPr id="57" name="Flowchart: Connector 56"/>
          <p:cNvSpPr/>
          <p:nvPr/>
        </p:nvSpPr>
        <p:spPr>
          <a:xfrm>
            <a:off x="4296584" y="520062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64" name="Straight Connector 63"/>
          <p:cNvCxnSpPr>
            <a:stCxn id="57" idx="6"/>
            <a:endCxn id="6" idx="1"/>
          </p:cNvCxnSpPr>
          <p:nvPr/>
        </p:nvCxnSpPr>
        <p:spPr>
          <a:xfrm flipV="1">
            <a:off x="4627506" y="697092"/>
            <a:ext cx="243851" cy="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5323930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VIEW CART</a:t>
            </a:r>
            <a:endParaRPr lang="en-US" sz="900" dirty="0"/>
          </a:p>
        </p:txBody>
      </p:sp>
      <p:cxnSp>
        <p:nvCxnSpPr>
          <p:cNvPr id="42" name="Elbow Connector 41"/>
          <p:cNvCxnSpPr>
            <a:stCxn id="8" idx="0"/>
            <a:endCxn id="10" idx="0"/>
          </p:cNvCxnSpPr>
          <p:nvPr/>
        </p:nvCxnSpPr>
        <p:spPr>
          <a:xfrm rot="5400000" flipH="1" flipV="1">
            <a:off x="5806442" y="-1230373"/>
            <a:ext cx="12700" cy="5464677"/>
          </a:xfrm>
          <a:prstGeom prst="bentConnector3">
            <a:avLst>
              <a:gd name="adj1" fmla="val 1800000"/>
            </a:avLst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2643874" y="2979964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Prompt  Product/</a:t>
            </a:r>
            <a:r>
              <a:rPr lang="en-US" sz="1000" dirty="0" err="1" smtClean="0"/>
              <a:t>unitsadd</a:t>
            </a:r>
            <a:r>
              <a:rPr lang="en-US" sz="1000" dirty="0" smtClean="0"/>
              <a:t> to Cart</a:t>
            </a:r>
            <a:endParaRPr lang="en-US" sz="1000" dirty="0"/>
          </a:p>
        </p:txBody>
      </p:sp>
      <p:sp>
        <p:nvSpPr>
          <p:cNvPr id="80" name="Flowchart: Process 79"/>
          <p:cNvSpPr/>
          <p:nvPr/>
        </p:nvSpPr>
        <p:spPr>
          <a:xfrm>
            <a:off x="1205599" y="4925520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UPDATE SQL to </a:t>
            </a:r>
            <a:r>
              <a:rPr lang="en-US" sz="1000" dirty="0" err="1" smtClean="0"/>
              <a:t>cartSQLArray</a:t>
            </a:r>
            <a:endParaRPr lang="en-US" sz="1000" dirty="0"/>
          </a:p>
        </p:txBody>
      </p:sp>
      <p:sp>
        <p:nvSpPr>
          <p:cNvPr id="81" name="Flowchart: Decision 80"/>
          <p:cNvSpPr/>
          <p:nvPr/>
        </p:nvSpPr>
        <p:spPr>
          <a:xfrm>
            <a:off x="2405749" y="3609975"/>
            <a:ext cx="1375675" cy="7108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Inventory Available?</a:t>
            </a:r>
            <a:endParaRPr lang="en-US" sz="1000" dirty="0"/>
          </a:p>
        </p:txBody>
      </p:sp>
      <p:sp>
        <p:nvSpPr>
          <p:cNvPr id="82" name="Flowchart: Process 81"/>
          <p:cNvSpPr/>
          <p:nvPr/>
        </p:nvSpPr>
        <p:spPr>
          <a:xfrm>
            <a:off x="3948799" y="442069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Product not available, select another</a:t>
            </a:r>
            <a:endParaRPr lang="en-US" sz="9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4233182" y="5162550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4" name="Flowchart: Decision 83"/>
          <p:cNvSpPr/>
          <p:nvPr/>
        </p:nvSpPr>
        <p:spPr>
          <a:xfrm>
            <a:off x="957949" y="6134100"/>
            <a:ext cx="1375675" cy="7108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Continue Shopping?</a:t>
            </a:r>
            <a:endParaRPr lang="en-US" sz="10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299357" y="6315075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6" name="Flowchart: Process 85"/>
          <p:cNvSpPr/>
          <p:nvPr/>
        </p:nvSpPr>
        <p:spPr>
          <a:xfrm>
            <a:off x="1205599" y="554464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Your Product added to CART</a:t>
            </a:r>
            <a:endParaRPr lang="en-US" sz="1000" dirty="0"/>
          </a:p>
        </p:txBody>
      </p:sp>
      <p:sp>
        <p:nvSpPr>
          <p:cNvPr id="87" name="Flowchart: Direct Access Storage 86"/>
          <p:cNvSpPr/>
          <p:nvPr/>
        </p:nvSpPr>
        <p:spPr>
          <a:xfrm>
            <a:off x="762000" y="2216596"/>
            <a:ext cx="1357430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PRODUCTS</a:t>
            </a:r>
            <a:endParaRPr lang="en-US" sz="800" b="1" dirty="0"/>
          </a:p>
        </p:txBody>
      </p:sp>
      <p:sp>
        <p:nvSpPr>
          <p:cNvPr id="88" name="Flowchart: Process 87"/>
          <p:cNvSpPr/>
          <p:nvPr/>
        </p:nvSpPr>
        <p:spPr>
          <a:xfrm>
            <a:off x="2618830" y="2259891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PRODUCTS TABLE</a:t>
            </a:r>
            <a:endParaRPr lang="en-US" sz="900" dirty="0"/>
          </a:p>
        </p:txBody>
      </p:sp>
      <p:cxnSp>
        <p:nvCxnSpPr>
          <p:cNvPr id="89" name="Straight Arrow Connector 88"/>
          <p:cNvCxnSpPr>
            <a:stCxn id="87" idx="4"/>
            <a:endCxn id="88" idx="1"/>
          </p:cNvCxnSpPr>
          <p:nvPr/>
        </p:nvCxnSpPr>
        <p:spPr>
          <a:xfrm flipV="1">
            <a:off x="2119430" y="2525503"/>
            <a:ext cx="499400" cy="2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1205599" y="421114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products to CART TABLE</a:t>
            </a:r>
            <a:endParaRPr lang="en-US" sz="1000" dirty="0"/>
          </a:p>
        </p:txBody>
      </p:sp>
      <p:sp>
        <p:nvSpPr>
          <p:cNvPr id="91" name="Flowchart: Direct Access Storage 90"/>
          <p:cNvSpPr/>
          <p:nvPr/>
        </p:nvSpPr>
        <p:spPr>
          <a:xfrm>
            <a:off x="55773" y="416922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CART TABLE</a:t>
            </a:r>
            <a:endParaRPr lang="en-US" sz="800" b="1" dirty="0"/>
          </a:p>
        </p:txBody>
      </p:sp>
      <p:sp>
        <p:nvSpPr>
          <p:cNvPr id="92" name="Flowchart: Direct Access Storage 91"/>
          <p:cNvSpPr/>
          <p:nvPr/>
        </p:nvSpPr>
        <p:spPr>
          <a:xfrm>
            <a:off x="0" y="4883596"/>
            <a:ext cx="1038225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cartSQL</a:t>
            </a:r>
            <a:endParaRPr lang="en-US" sz="800" b="1" dirty="0" smtClean="0"/>
          </a:p>
          <a:p>
            <a:pPr algn="ctr"/>
            <a:r>
              <a:rPr lang="en-US" sz="800" b="1" dirty="0" smtClean="0"/>
              <a:t>Array</a:t>
            </a:r>
            <a:endParaRPr lang="en-US" sz="800" b="1" dirty="0"/>
          </a:p>
        </p:txBody>
      </p:sp>
      <p:cxnSp>
        <p:nvCxnSpPr>
          <p:cNvPr id="94" name="Straight Arrow Connector 93"/>
          <p:cNvCxnSpPr>
            <a:stCxn id="91" idx="4"/>
            <a:endCxn id="90" idx="1"/>
          </p:cNvCxnSpPr>
          <p:nvPr/>
        </p:nvCxnSpPr>
        <p:spPr>
          <a:xfrm flipV="1">
            <a:off x="1005005" y="4476757"/>
            <a:ext cx="20059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4"/>
            <a:endCxn id="80" idx="1"/>
          </p:cNvCxnSpPr>
          <p:nvPr/>
        </p:nvCxnSpPr>
        <p:spPr>
          <a:xfrm flipV="1">
            <a:off x="1038225" y="5191132"/>
            <a:ext cx="16737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Connector 98"/>
          <p:cNvSpPr/>
          <p:nvPr/>
        </p:nvSpPr>
        <p:spPr>
          <a:xfrm>
            <a:off x="2032907" y="3067050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01" name="Straight Arrow Connector 100"/>
          <p:cNvCxnSpPr>
            <a:stCxn id="99" idx="6"/>
            <a:endCxn id="79" idx="1"/>
          </p:cNvCxnSpPr>
          <p:nvPr/>
        </p:nvCxnSpPr>
        <p:spPr>
          <a:xfrm>
            <a:off x="2363829" y="3245310"/>
            <a:ext cx="280045" cy="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4" idx="1"/>
            <a:endCxn id="85" idx="6"/>
          </p:cNvCxnSpPr>
          <p:nvPr/>
        </p:nvCxnSpPr>
        <p:spPr>
          <a:xfrm flipH="1">
            <a:off x="630279" y="6489519"/>
            <a:ext cx="327670" cy="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2" idx="2"/>
            <a:endCxn id="83" idx="0"/>
          </p:cNvCxnSpPr>
          <p:nvPr/>
        </p:nvCxnSpPr>
        <p:spPr>
          <a:xfrm>
            <a:off x="4397291" y="4951918"/>
            <a:ext cx="1352" cy="2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1" idx="3"/>
            <a:endCxn id="82" idx="0"/>
          </p:cNvCxnSpPr>
          <p:nvPr/>
        </p:nvCxnSpPr>
        <p:spPr>
          <a:xfrm>
            <a:off x="3781424" y="3965394"/>
            <a:ext cx="615867" cy="45530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81" idx="1"/>
            <a:endCxn id="90" idx="0"/>
          </p:cNvCxnSpPr>
          <p:nvPr/>
        </p:nvCxnSpPr>
        <p:spPr>
          <a:xfrm rot="10800000" flipV="1">
            <a:off x="1654091" y="3965393"/>
            <a:ext cx="751658" cy="24575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Connector 111"/>
          <p:cNvSpPr/>
          <p:nvPr/>
        </p:nvSpPr>
        <p:spPr>
          <a:xfrm>
            <a:off x="2696384" y="6311262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114" name="Straight Arrow Connector 113"/>
          <p:cNvCxnSpPr>
            <a:stCxn id="84" idx="3"/>
            <a:endCxn id="112" idx="2"/>
          </p:cNvCxnSpPr>
          <p:nvPr/>
        </p:nvCxnSpPr>
        <p:spPr>
          <a:xfrm>
            <a:off x="2333624" y="6489519"/>
            <a:ext cx="362760" cy="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88820" y="369460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Y</a:t>
            </a:r>
            <a:endParaRPr 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15740" y="370984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4860" y="624730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Y</a:t>
            </a:r>
            <a:endParaRPr 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00300" y="623206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747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" idx="2"/>
            <a:endCxn id="38" idx="0"/>
          </p:cNvCxnSpPr>
          <p:nvPr/>
        </p:nvCxnSpPr>
        <p:spPr>
          <a:xfrm>
            <a:off x="8538781" y="2033188"/>
            <a:ext cx="43516" cy="26074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4935" y="1132115"/>
            <a:ext cx="36459" cy="36943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4871357" y="262069"/>
            <a:ext cx="1781992" cy="8700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Welcome to </a:t>
            </a:r>
            <a:r>
              <a:rPr lang="en-US" sz="1000" dirty="0" err="1" smtClean="0"/>
              <a:t>Bamazon</a:t>
            </a:r>
            <a:endParaRPr lang="en-US" sz="1000" dirty="0" smtClean="0"/>
          </a:p>
          <a:p>
            <a:pPr algn="ctr"/>
            <a:r>
              <a:rPr lang="en-US" sz="1000" dirty="0" smtClean="0"/>
              <a:t>Please select </a:t>
            </a:r>
            <a:r>
              <a:rPr lang="en-US" sz="1000" dirty="0" err="1" smtClean="0"/>
              <a:t>Appl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1-Shop. 2-View Cart,  </a:t>
            </a:r>
          </a:p>
          <a:p>
            <a:pPr algn="ctr"/>
            <a:r>
              <a:rPr lang="en-US" sz="1000" dirty="0" smtClean="0"/>
              <a:t>3-Checkout</a:t>
            </a:r>
            <a:endParaRPr lang="en-US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2625612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SHOP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8090289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CHECKOUT</a:t>
            </a:r>
            <a:endParaRPr lang="en-US" sz="1000" dirty="0"/>
          </a:p>
        </p:txBody>
      </p:sp>
      <p:sp>
        <p:nvSpPr>
          <p:cNvPr id="57" name="Flowchart: Connector 56"/>
          <p:cNvSpPr/>
          <p:nvPr/>
        </p:nvSpPr>
        <p:spPr>
          <a:xfrm>
            <a:off x="4296584" y="520062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64" name="Straight Connector 63"/>
          <p:cNvCxnSpPr>
            <a:stCxn id="57" idx="6"/>
            <a:endCxn id="6" idx="1"/>
          </p:cNvCxnSpPr>
          <p:nvPr/>
        </p:nvCxnSpPr>
        <p:spPr>
          <a:xfrm flipV="1">
            <a:off x="4627506" y="697092"/>
            <a:ext cx="243851" cy="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5323930" y="150196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VIEW CART</a:t>
            </a:r>
            <a:endParaRPr lang="en-US" sz="9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3875298" y="226422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CART</a:t>
            </a:r>
            <a:endParaRPr lang="en-US" sz="1000" b="1" dirty="0"/>
          </a:p>
        </p:txBody>
      </p:sp>
      <p:sp>
        <p:nvSpPr>
          <p:cNvPr id="53" name="Flowchart: Process 52"/>
          <p:cNvSpPr/>
          <p:nvPr/>
        </p:nvSpPr>
        <p:spPr>
          <a:xfrm>
            <a:off x="5323930" y="2307516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CART TABLE</a:t>
            </a:r>
            <a:endParaRPr lang="en-US" sz="900" dirty="0"/>
          </a:p>
        </p:txBody>
      </p:sp>
      <p:sp>
        <p:nvSpPr>
          <p:cNvPr id="54" name="Flowchart: Process 53"/>
          <p:cNvSpPr/>
          <p:nvPr/>
        </p:nvSpPr>
        <p:spPr>
          <a:xfrm>
            <a:off x="5323930" y="3126134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CART</a:t>
            </a:r>
            <a:endParaRPr lang="en-US" sz="900" dirty="0"/>
          </a:p>
        </p:txBody>
      </p:sp>
      <p:sp>
        <p:nvSpPr>
          <p:cNvPr id="4" name="Flowchart: Document 3"/>
          <p:cNvSpPr/>
          <p:nvPr/>
        </p:nvSpPr>
        <p:spPr>
          <a:xfrm>
            <a:off x="3956933" y="3126134"/>
            <a:ext cx="763096" cy="5399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CART ITEMS</a:t>
            </a:r>
            <a:endParaRPr lang="en-US" sz="1000" dirty="0"/>
          </a:p>
        </p:txBody>
      </p:sp>
      <p:sp>
        <p:nvSpPr>
          <p:cNvPr id="5" name="Flowchart: Decision 4"/>
          <p:cNvSpPr/>
          <p:nvPr/>
        </p:nvSpPr>
        <p:spPr>
          <a:xfrm>
            <a:off x="5199017" y="3953689"/>
            <a:ext cx="116694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CHECKOUT?</a:t>
            </a:r>
            <a:endParaRPr lang="en-US" sz="1000" dirty="0"/>
          </a:p>
        </p:txBody>
      </p:sp>
      <p:sp>
        <p:nvSpPr>
          <p:cNvPr id="60" name="Flowchart: Connector 59"/>
          <p:cNvSpPr/>
          <p:nvPr/>
        </p:nvSpPr>
        <p:spPr>
          <a:xfrm>
            <a:off x="5633351" y="4826478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3" idx="4"/>
            <a:endCxn id="53" idx="1"/>
          </p:cNvCxnSpPr>
          <p:nvPr/>
        </p:nvCxnSpPr>
        <p:spPr>
          <a:xfrm flipV="1">
            <a:off x="4824530" y="2573128"/>
            <a:ext cx="499400" cy="2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4" idx="1"/>
            <a:endCxn id="4" idx="3"/>
          </p:cNvCxnSpPr>
          <p:nvPr/>
        </p:nvCxnSpPr>
        <p:spPr>
          <a:xfrm flipH="1">
            <a:off x="4720029" y="3391746"/>
            <a:ext cx="603901" cy="43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" idx="0"/>
            <a:endCxn id="10" idx="0"/>
          </p:cNvCxnSpPr>
          <p:nvPr/>
        </p:nvCxnSpPr>
        <p:spPr>
          <a:xfrm rot="5400000" flipH="1" flipV="1">
            <a:off x="5806442" y="-1230373"/>
            <a:ext cx="12700" cy="5464677"/>
          </a:xfrm>
          <a:prstGeom prst="bentConnector3">
            <a:avLst>
              <a:gd name="adj1" fmla="val 1800000"/>
            </a:avLst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8120749" y="3039570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 </a:t>
            </a:r>
          </a:p>
          <a:p>
            <a:pPr algn="ctr"/>
            <a:r>
              <a:rPr lang="en-US" sz="1000" dirty="0" smtClean="0"/>
              <a:t>PRODUCTS</a:t>
            </a:r>
          </a:p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21" name="Flowchart: Process 20"/>
          <p:cNvSpPr/>
          <p:nvPr/>
        </p:nvSpPr>
        <p:spPr>
          <a:xfrm>
            <a:off x="8120749" y="381109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 CART TABLE</a:t>
            </a:r>
            <a:endParaRPr lang="en-US" sz="1000" dirty="0"/>
          </a:p>
        </p:txBody>
      </p:sp>
      <p:sp>
        <p:nvSpPr>
          <p:cNvPr id="22" name="Flowchart: Process 21"/>
          <p:cNvSpPr/>
          <p:nvPr/>
        </p:nvSpPr>
        <p:spPr>
          <a:xfrm>
            <a:off x="8120749" y="2325195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 </a:t>
            </a:r>
            <a:r>
              <a:rPr lang="en-US" sz="1000" dirty="0" err="1" smtClean="0"/>
              <a:t>cartSQL</a:t>
            </a:r>
            <a:r>
              <a:rPr lang="en-US" sz="1000" dirty="0" smtClean="0"/>
              <a:t> Array </a:t>
            </a:r>
            <a:endParaRPr lang="en-US" sz="1000" dirty="0"/>
          </a:p>
        </p:txBody>
      </p:sp>
      <p:sp>
        <p:nvSpPr>
          <p:cNvPr id="24" name="Flowchart: Direct Access Storage 23"/>
          <p:cNvSpPr/>
          <p:nvPr/>
        </p:nvSpPr>
        <p:spPr>
          <a:xfrm>
            <a:off x="6837573" y="228327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CART</a:t>
            </a:r>
          </a:p>
          <a:p>
            <a:pPr algn="ctr"/>
            <a:r>
              <a:rPr lang="en-US" sz="800" b="1" dirty="0" smtClean="0"/>
              <a:t>SQL Array</a:t>
            </a:r>
            <a:endParaRPr lang="en-US" sz="800" b="1" dirty="0"/>
          </a:p>
        </p:txBody>
      </p:sp>
      <p:cxnSp>
        <p:nvCxnSpPr>
          <p:cNvPr id="26" name="Straight Arrow Connector 25"/>
          <p:cNvCxnSpPr>
            <a:stCxn id="24" idx="4"/>
            <a:endCxn id="22" idx="1"/>
          </p:cNvCxnSpPr>
          <p:nvPr/>
        </p:nvCxnSpPr>
        <p:spPr>
          <a:xfrm flipV="1">
            <a:off x="7786805" y="2590807"/>
            <a:ext cx="33394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4"/>
            <a:endCxn id="18" idx="1"/>
          </p:cNvCxnSpPr>
          <p:nvPr/>
        </p:nvCxnSpPr>
        <p:spPr>
          <a:xfrm flipV="1">
            <a:off x="7786805" y="3305182"/>
            <a:ext cx="33394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irect Access Storage 31"/>
          <p:cNvSpPr/>
          <p:nvPr/>
        </p:nvSpPr>
        <p:spPr>
          <a:xfrm>
            <a:off x="6837573" y="2997646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PRODUCTS</a:t>
            </a:r>
          </a:p>
          <a:p>
            <a:pPr algn="ctr"/>
            <a:r>
              <a:rPr lang="en-US" sz="800" b="1" dirty="0" smtClean="0"/>
              <a:t>TABLE</a:t>
            </a:r>
          </a:p>
        </p:txBody>
      </p:sp>
      <p:sp>
        <p:nvSpPr>
          <p:cNvPr id="33" name="Flowchart: Direct Access Storage 32"/>
          <p:cNvSpPr/>
          <p:nvPr/>
        </p:nvSpPr>
        <p:spPr>
          <a:xfrm>
            <a:off x="6837573" y="3769171"/>
            <a:ext cx="949232" cy="61830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CART</a:t>
            </a:r>
          </a:p>
          <a:p>
            <a:pPr algn="ctr"/>
            <a:r>
              <a:rPr lang="en-US" sz="800" b="1" dirty="0" smtClean="0"/>
              <a:t>TABLE</a:t>
            </a:r>
            <a:endParaRPr lang="en-US" sz="800" b="1" dirty="0"/>
          </a:p>
        </p:txBody>
      </p:sp>
      <p:sp>
        <p:nvSpPr>
          <p:cNvPr id="38" name="Flowchart: Process 37"/>
          <p:cNvSpPr/>
          <p:nvPr/>
        </p:nvSpPr>
        <p:spPr>
          <a:xfrm>
            <a:off x="8133805" y="4640609"/>
            <a:ext cx="896983" cy="53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Receipt</a:t>
            </a:r>
            <a:endParaRPr lang="en-US" sz="900" dirty="0"/>
          </a:p>
        </p:txBody>
      </p:sp>
      <p:sp>
        <p:nvSpPr>
          <p:cNvPr id="39" name="Flowchart: Document 38"/>
          <p:cNvSpPr/>
          <p:nvPr/>
        </p:nvSpPr>
        <p:spPr>
          <a:xfrm>
            <a:off x="6766808" y="4640609"/>
            <a:ext cx="763096" cy="5399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Order Receipt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7529904" y="4906221"/>
            <a:ext cx="603901" cy="43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3" idx="4"/>
            <a:endCxn id="21" idx="1"/>
          </p:cNvCxnSpPr>
          <p:nvPr/>
        </p:nvCxnSpPr>
        <p:spPr>
          <a:xfrm flipV="1">
            <a:off x="7786805" y="4076707"/>
            <a:ext cx="333944" cy="1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456311" y="4079718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7500251" y="1587978"/>
            <a:ext cx="330922" cy="3565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7" name="Straight Connector 6"/>
          <p:cNvCxnSpPr>
            <a:stCxn id="5" idx="3"/>
            <a:endCxn id="31" idx="2"/>
          </p:cNvCxnSpPr>
          <p:nvPr/>
        </p:nvCxnSpPr>
        <p:spPr>
          <a:xfrm flipV="1">
            <a:off x="6365957" y="4257978"/>
            <a:ext cx="90354" cy="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4" idx="6"/>
            <a:endCxn id="10" idx="1"/>
          </p:cNvCxnSpPr>
          <p:nvPr/>
        </p:nvCxnSpPr>
        <p:spPr>
          <a:xfrm>
            <a:off x="7831173" y="1766238"/>
            <a:ext cx="259116" cy="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4120" y="395368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Y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63540" y="4525189"/>
            <a:ext cx="16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206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Start Menu: Shop, View Cart, Checkout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501" y="1825625"/>
            <a:ext cx="8912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 Product Inventory On-hand Message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5201" y="1737995"/>
            <a:ext cx="5858439" cy="4351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48640" y="3431177"/>
            <a:ext cx="1175657" cy="58347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96640" y="4491990"/>
            <a:ext cx="100584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19400" y="4438650"/>
            <a:ext cx="777240" cy="106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6905" y="1737995"/>
            <a:ext cx="4895547" cy="443896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7101840" y="4191001"/>
            <a:ext cx="548640" cy="83819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528835"/>
            <a:ext cx="5181600" cy="317172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1650" y="528835"/>
            <a:ext cx="5368230" cy="3605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461" y="791796"/>
            <a:ext cx="4340136" cy="3288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26" y="2705100"/>
            <a:ext cx="4005996" cy="3928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650" y="4133921"/>
            <a:ext cx="7090350" cy="2194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6500" y="5235348"/>
            <a:ext cx="113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Shopping cart items stored in cart table until checkout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71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to inventory from shopping cart </a:t>
            </a:r>
            <a:r>
              <a:rPr lang="en-US" smtClean="0"/>
              <a:t>during checkout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64280" cy="50567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4"/>
            <a:ext cx="5976276" cy="187769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680460" y="4267200"/>
            <a:ext cx="640080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89760" y="4762500"/>
            <a:ext cx="640080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288780" y="254508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81160" y="267462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94228"/>
            <a:ext cx="6074172" cy="179791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9304020" y="451104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96400" y="4617720"/>
            <a:ext cx="525780" cy="121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29300" y="2332128"/>
            <a:ext cx="3383280" cy="2662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93080" y="2498000"/>
            <a:ext cx="3688080" cy="2604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260" y="5356452"/>
            <a:ext cx="5551563" cy="10943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61560" y="2080668"/>
            <a:ext cx="113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Inventory before order placed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61560" y="4404768"/>
            <a:ext cx="113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Inventory after order placed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53100" y="4518660"/>
            <a:ext cx="3680460" cy="723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3100" y="4704882"/>
            <a:ext cx="3680460" cy="195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25640" y="5745888"/>
            <a:ext cx="113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Shopping cart items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83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Shopping Cart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399" y="1878045"/>
            <a:ext cx="8572479" cy="3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3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with Print Receipt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603" y="1825625"/>
            <a:ext cx="98427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167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Initial Start Menu: Shop, View Cart, Checkout</vt:lpstr>
      <vt:lpstr>Not enough Product Inventory On-hand Message</vt:lpstr>
      <vt:lpstr>PowerPoint Presentation</vt:lpstr>
      <vt:lpstr>Update to inventory from shopping cart during checkout</vt:lpstr>
      <vt:lpstr>View Shopping Cart</vt:lpstr>
      <vt:lpstr>Checkout with Print Receipt</vt:lpstr>
    </vt:vector>
  </TitlesOfParts>
  <Company>OpenText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Good</dc:creator>
  <cp:lastModifiedBy>Alicia Good</cp:lastModifiedBy>
  <cp:revision>47</cp:revision>
  <dcterms:created xsi:type="dcterms:W3CDTF">2017-10-11T16:27:27Z</dcterms:created>
  <dcterms:modified xsi:type="dcterms:W3CDTF">2017-10-17T18:02:19Z</dcterms:modified>
</cp:coreProperties>
</file>