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3"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33" d="100"/>
          <a:sy n="33" d="100"/>
        </p:scale>
        <p:origin x="43"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46AE-13B2-4815-BB30-8A749F669A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29AB6B-0745-492B-8DC0-D2FBF6A4B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43CFC8-982C-400E-80DE-5B430D022A21}"/>
              </a:ext>
            </a:extLst>
          </p:cNvPr>
          <p:cNvSpPr>
            <a:spLocks noGrp="1"/>
          </p:cNvSpPr>
          <p:nvPr>
            <p:ph type="dt" sz="half" idx="10"/>
          </p:nvPr>
        </p:nvSpPr>
        <p:spPr/>
        <p:txBody>
          <a:bodyPr/>
          <a:lstStyle/>
          <a:p>
            <a:fld id="{5FFDB06B-A478-41AF-BED2-95D293E9E3E3}" type="datetimeFigureOut">
              <a:rPr lang="en-US" smtClean="0"/>
              <a:t>12/14/2021</a:t>
            </a:fld>
            <a:endParaRPr lang="en-US"/>
          </a:p>
        </p:txBody>
      </p:sp>
      <p:sp>
        <p:nvSpPr>
          <p:cNvPr id="5" name="Footer Placeholder 4">
            <a:extLst>
              <a:ext uri="{FF2B5EF4-FFF2-40B4-BE49-F238E27FC236}">
                <a16:creationId xmlns:a16="http://schemas.microsoft.com/office/drawing/2014/main" id="{7C32A1EF-9107-49AF-9CF6-B37830C90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0B754-4779-4883-B831-AC3D0DCBCDB0}"/>
              </a:ext>
            </a:extLst>
          </p:cNvPr>
          <p:cNvSpPr>
            <a:spLocks noGrp="1"/>
          </p:cNvSpPr>
          <p:nvPr>
            <p:ph type="sldNum" sz="quarter" idx="12"/>
          </p:nvPr>
        </p:nvSpPr>
        <p:spPr/>
        <p:txBody>
          <a:bodyPr/>
          <a:lstStyle/>
          <a:p>
            <a:fld id="{5191EA2F-D876-4852-892C-AF5640570552}" type="slidenum">
              <a:rPr lang="en-US" smtClean="0"/>
              <a:t>‹#›</a:t>
            </a:fld>
            <a:endParaRPr lang="en-US"/>
          </a:p>
        </p:txBody>
      </p:sp>
    </p:spTree>
    <p:extLst>
      <p:ext uri="{BB962C8B-B14F-4D97-AF65-F5344CB8AC3E}">
        <p14:creationId xmlns:p14="http://schemas.microsoft.com/office/powerpoint/2010/main" val="426849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566D-5544-42B0-9477-5E21E9ADE8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6A23EA-D045-4DF0-A994-2038D62210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D1898-7A96-499F-90B7-21527CD92720}"/>
              </a:ext>
            </a:extLst>
          </p:cNvPr>
          <p:cNvSpPr>
            <a:spLocks noGrp="1"/>
          </p:cNvSpPr>
          <p:nvPr>
            <p:ph type="dt" sz="half" idx="10"/>
          </p:nvPr>
        </p:nvSpPr>
        <p:spPr/>
        <p:txBody>
          <a:bodyPr/>
          <a:lstStyle/>
          <a:p>
            <a:fld id="{5FFDB06B-A478-41AF-BED2-95D293E9E3E3}" type="datetimeFigureOut">
              <a:rPr lang="en-US" smtClean="0"/>
              <a:t>12/14/2021</a:t>
            </a:fld>
            <a:endParaRPr lang="en-US"/>
          </a:p>
        </p:txBody>
      </p:sp>
      <p:sp>
        <p:nvSpPr>
          <p:cNvPr id="5" name="Footer Placeholder 4">
            <a:extLst>
              <a:ext uri="{FF2B5EF4-FFF2-40B4-BE49-F238E27FC236}">
                <a16:creationId xmlns:a16="http://schemas.microsoft.com/office/drawing/2014/main" id="{1431281A-226C-440D-9150-04EFBB273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88B46-09AA-4997-9055-3497934F8682}"/>
              </a:ext>
            </a:extLst>
          </p:cNvPr>
          <p:cNvSpPr>
            <a:spLocks noGrp="1"/>
          </p:cNvSpPr>
          <p:nvPr>
            <p:ph type="sldNum" sz="quarter" idx="12"/>
          </p:nvPr>
        </p:nvSpPr>
        <p:spPr/>
        <p:txBody>
          <a:bodyPr/>
          <a:lstStyle/>
          <a:p>
            <a:fld id="{5191EA2F-D876-4852-892C-AF5640570552}" type="slidenum">
              <a:rPr lang="en-US" smtClean="0"/>
              <a:t>‹#›</a:t>
            </a:fld>
            <a:endParaRPr lang="en-US"/>
          </a:p>
        </p:txBody>
      </p:sp>
    </p:spTree>
    <p:extLst>
      <p:ext uri="{BB962C8B-B14F-4D97-AF65-F5344CB8AC3E}">
        <p14:creationId xmlns:p14="http://schemas.microsoft.com/office/powerpoint/2010/main" val="393621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74F5F-5372-4937-ACC3-D22ABDFFF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EA2571-A4F6-46A6-BB6D-CF54B3E934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C6B38-CB10-4772-8414-DCD2F53EAA4B}"/>
              </a:ext>
            </a:extLst>
          </p:cNvPr>
          <p:cNvSpPr>
            <a:spLocks noGrp="1"/>
          </p:cNvSpPr>
          <p:nvPr>
            <p:ph type="dt" sz="half" idx="10"/>
          </p:nvPr>
        </p:nvSpPr>
        <p:spPr/>
        <p:txBody>
          <a:bodyPr/>
          <a:lstStyle/>
          <a:p>
            <a:fld id="{5FFDB06B-A478-41AF-BED2-95D293E9E3E3}" type="datetimeFigureOut">
              <a:rPr lang="en-US" smtClean="0"/>
              <a:t>12/14/2021</a:t>
            </a:fld>
            <a:endParaRPr lang="en-US"/>
          </a:p>
        </p:txBody>
      </p:sp>
      <p:sp>
        <p:nvSpPr>
          <p:cNvPr id="5" name="Footer Placeholder 4">
            <a:extLst>
              <a:ext uri="{FF2B5EF4-FFF2-40B4-BE49-F238E27FC236}">
                <a16:creationId xmlns:a16="http://schemas.microsoft.com/office/drawing/2014/main" id="{1CC3BB6E-9A14-48BB-B5A5-6EA05171D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C09B6-3894-47C7-BDF2-02F3C36D042F}"/>
              </a:ext>
            </a:extLst>
          </p:cNvPr>
          <p:cNvSpPr>
            <a:spLocks noGrp="1"/>
          </p:cNvSpPr>
          <p:nvPr>
            <p:ph type="sldNum" sz="quarter" idx="12"/>
          </p:nvPr>
        </p:nvSpPr>
        <p:spPr/>
        <p:txBody>
          <a:bodyPr/>
          <a:lstStyle/>
          <a:p>
            <a:fld id="{5191EA2F-D876-4852-892C-AF5640570552}" type="slidenum">
              <a:rPr lang="en-US" smtClean="0"/>
              <a:t>‹#›</a:t>
            </a:fld>
            <a:endParaRPr lang="en-US"/>
          </a:p>
        </p:txBody>
      </p:sp>
    </p:spTree>
    <p:extLst>
      <p:ext uri="{BB962C8B-B14F-4D97-AF65-F5344CB8AC3E}">
        <p14:creationId xmlns:p14="http://schemas.microsoft.com/office/powerpoint/2010/main" val="415969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7D35F-9CF5-47F3-BFC5-D7025A357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2AF7E3-9B54-413E-9105-3B8CE6C0A5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E3BBC-2503-4B4A-83E1-DC58D2043E28}"/>
              </a:ext>
            </a:extLst>
          </p:cNvPr>
          <p:cNvSpPr>
            <a:spLocks noGrp="1"/>
          </p:cNvSpPr>
          <p:nvPr>
            <p:ph type="dt" sz="half" idx="10"/>
          </p:nvPr>
        </p:nvSpPr>
        <p:spPr/>
        <p:txBody>
          <a:bodyPr/>
          <a:lstStyle/>
          <a:p>
            <a:fld id="{5FFDB06B-A478-41AF-BED2-95D293E9E3E3}" type="datetimeFigureOut">
              <a:rPr lang="en-US" smtClean="0"/>
              <a:t>12/14/2021</a:t>
            </a:fld>
            <a:endParaRPr lang="en-US"/>
          </a:p>
        </p:txBody>
      </p:sp>
      <p:sp>
        <p:nvSpPr>
          <p:cNvPr id="5" name="Footer Placeholder 4">
            <a:extLst>
              <a:ext uri="{FF2B5EF4-FFF2-40B4-BE49-F238E27FC236}">
                <a16:creationId xmlns:a16="http://schemas.microsoft.com/office/drawing/2014/main" id="{6A8ABC69-1E65-4826-82C0-4EA82B09E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90461-32CF-46FC-8E86-385754FCE5CF}"/>
              </a:ext>
            </a:extLst>
          </p:cNvPr>
          <p:cNvSpPr>
            <a:spLocks noGrp="1"/>
          </p:cNvSpPr>
          <p:nvPr>
            <p:ph type="sldNum" sz="quarter" idx="12"/>
          </p:nvPr>
        </p:nvSpPr>
        <p:spPr/>
        <p:txBody>
          <a:bodyPr/>
          <a:lstStyle/>
          <a:p>
            <a:fld id="{5191EA2F-D876-4852-892C-AF5640570552}" type="slidenum">
              <a:rPr lang="en-US" smtClean="0"/>
              <a:t>‹#›</a:t>
            </a:fld>
            <a:endParaRPr lang="en-US"/>
          </a:p>
        </p:txBody>
      </p:sp>
    </p:spTree>
    <p:extLst>
      <p:ext uri="{BB962C8B-B14F-4D97-AF65-F5344CB8AC3E}">
        <p14:creationId xmlns:p14="http://schemas.microsoft.com/office/powerpoint/2010/main" val="274486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F428-377B-4BA8-84A3-34496CCF57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CC4225-EF93-4BF4-98A2-22F73ED5F7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769FEA-9714-4133-B23A-EAE77B7A3AC6}"/>
              </a:ext>
            </a:extLst>
          </p:cNvPr>
          <p:cNvSpPr>
            <a:spLocks noGrp="1"/>
          </p:cNvSpPr>
          <p:nvPr>
            <p:ph type="dt" sz="half" idx="10"/>
          </p:nvPr>
        </p:nvSpPr>
        <p:spPr/>
        <p:txBody>
          <a:bodyPr/>
          <a:lstStyle/>
          <a:p>
            <a:fld id="{5FFDB06B-A478-41AF-BED2-95D293E9E3E3}" type="datetimeFigureOut">
              <a:rPr lang="en-US" smtClean="0"/>
              <a:t>12/14/2021</a:t>
            </a:fld>
            <a:endParaRPr lang="en-US"/>
          </a:p>
        </p:txBody>
      </p:sp>
      <p:sp>
        <p:nvSpPr>
          <p:cNvPr id="5" name="Footer Placeholder 4">
            <a:extLst>
              <a:ext uri="{FF2B5EF4-FFF2-40B4-BE49-F238E27FC236}">
                <a16:creationId xmlns:a16="http://schemas.microsoft.com/office/drawing/2014/main" id="{9F535F5A-4D96-4CF8-BFC5-50FBF80D9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8A7DA-F255-4D41-98F2-86419A7F1C26}"/>
              </a:ext>
            </a:extLst>
          </p:cNvPr>
          <p:cNvSpPr>
            <a:spLocks noGrp="1"/>
          </p:cNvSpPr>
          <p:nvPr>
            <p:ph type="sldNum" sz="quarter" idx="12"/>
          </p:nvPr>
        </p:nvSpPr>
        <p:spPr/>
        <p:txBody>
          <a:bodyPr/>
          <a:lstStyle/>
          <a:p>
            <a:fld id="{5191EA2F-D876-4852-892C-AF5640570552}" type="slidenum">
              <a:rPr lang="en-US" smtClean="0"/>
              <a:t>‹#›</a:t>
            </a:fld>
            <a:endParaRPr lang="en-US"/>
          </a:p>
        </p:txBody>
      </p:sp>
    </p:spTree>
    <p:extLst>
      <p:ext uri="{BB962C8B-B14F-4D97-AF65-F5344CB8AC3E}">
        <p14:creationId xmlns:p14="http://schemas.microsoft.com/office/powerpoint/2010/main" val="156881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6BE0-9B07-4BE3-84B0-FA408311BC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CA9A3-F35C-4230-BFDC-889B999C7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A540C7-6A12-491B-9116-7344BCACC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CB0521-B1CD-43D1-AC9C-7A1B05C61F08}"/>
              </a:ext>
            </a:extLst>
          </p:cNvPr>
          <p:cNvSpPr>
            <a:spLocks noGrp="1"/>
          </p:cNvSpPr>
          <p:nvPr>
            <p:ph type="dt" sz="half" idx="10"/>
          </p:nvPr>
        </p:nvSpPr>
        <p:spPr/>
        <p:txBody>
          <a:bodyPr/>
          <a:lstStyle/>
          <a:p>
            <a:fld id="{5FFDB06B-A478-41AF-BED2-95D293E9E3E3}" type="datetimeFigureOut">
              <a:rPr lang="en-US" smtClean="0"/>
              <a:t>12/14/2021</a:t>
            </a:fld>
            <a:endParaRPr lang="en-US"/>
          </a:p>
        </p:txBody>
      </p:sp>
      <p:sp>
        <p:nvSpPr>
          <p:cNvPr id="6" name="Footer Placeholder 5">
            <a:extLst>
              <a:ext uri="{FF2B5EF4-FFF2-40B4-BE49-F238E27FC236}">
                <a16:creationId xmlns:a16="http://schemas.microsoft.com/office/drawing/2014/main" id="{B744FC96-8BC7-4278-91F6-D62293C62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73F59-ABEF-411C-81FB-7A03A74577C5}"/>
              </a:ext>
            </a:extLst>
          </p:cNvPr>
          <p:cNvSpPr>
            <a:spLocks noGrp="1"/>
          </p:cNvSpPr>
          <p:nvPr>
            <p:ph type="sldNum" sz="quarter" idx="12"/>
          </p:nvPr>
        </p:nvSpPr>
        <p:spPr/>
        <p:txBody>
          <a:bodyPr/>
          <a:lstStyle/>
          <a:p>
            <a:fld id="{5191EA2F-D876-4852-892C-AF5640570552}" type="slidenum">
              <a:rPr lang="en-US" smtClean="0"/>
              <a:t>‹#›</a:t>
            </a:fld>
            <a:endParaRPr lang="en-US"/>
          </a:p>
        </p:txBody>
      </p:sp>
    </p:spTree>
    <p:extLst>
      <p:ext uri="{BB962C8B-B14F-4D97-AF65-F5344CB8AC3E}">
        <p14:creationId xmlns:p14="http://schemas.microsoft.com/office/powerpoint/2010/main" val="124671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E7D-D8A2-4B13-9AC4-2188E0126F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F09A79-D9A9-4BC4-8BFD-7A93C8540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1AA02-3520-45A4-B506-ED4EB7F5CA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E9B86F-E4D2-44B6-9BE6-41486A9A8C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B0097F-921C-4DB1-A145-DC448526B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F17378-0722-471C-97E4-3EF9204DDC2B}"/>
              </a:ext>
            </a:extLst>
          </p:cNvPr>
          <p:cNvSpPr>
            <a:spLocks noGrp="1"/>
          </p:cNvSpPr>
          <p:nvPr>
            <p:ph type="dt" sz="half" idx="10"/>
          </p:nvPr>
        </p:nvSpPr>
        <p:spPr/>
        <p:txBody>
          <a:bodyPr/>
          <a:lstStyle/>
          <a:p>
            <a:fld id="{5FFDB06B-A478-41AF-BED2-95D293E9E3E3}" type="datetimeFigureOut">
              <a:rPr lang="en-US" smtClean="0"/>
              <a:t>12/14/2021</a:t>
            </a:fld>
            <a:endParaRPr lang="en-US"/>
          </a:p>
        </p:txBody>
      </p:sp>
      <p:sp>
        <p:nvSpPr>
          <p:cNvPr id="8" name="Footer Placeholder 7">
            <a:extLst>
              <a:ext uri="{FF2B5EF4-FFF2-40B4-BE49-F238E27FC236}">
                <a16:creationId xmlns:a16="http://schemas.microsoft.com/office/drawing/2014/main" id="{AC2A2146-7BC8-42D7-B136-2F6B497EC7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6AAB0F-1662-4AB3-AD67-306F02BA7E10}"/>
              </a:ext>
            </a:extLst>
          </p:cNvPr>
          <p:cNvSpPr>
            <a:spLocks noGrp="1"/>
          </p:cNvSpPr>
          <p:nvPr>
            <p:ph type="sldNum" sz="quarter" idx="12"/>
          </p:nvPr>
        </p:nvSpPr>
        <p:spPr/>
        <p:txBody>
          <a:bodyPr/>
          <a:lstStyle/>
          <a:p>
            <a:fld id="{5191EA2F-D876-4852-892C-AF5640570552}" type="slidenum">
              <a:rPr lang="en-US" smtClean="0"/>
              <a:t>‹#›</a:t>
            </a:fld>
            <a:endParaRPr lang="en-US"/>
          </a:p>
        </p:txBody>
      </p:sp>
    </p:spTree>
    <p:extLst>
      <p:ext uri="{BB962C8B-B14F-4D97-AF65-F5344CB8AC3E}">
        <p14:creationId xmlns:p14="http://schemas.microsoft.com/office/powerpoint/2010/main" val="1026215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7182-D2BC-4891-9748-C0D1A89845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AF573-654A-45AA-A0BF-D78073EDDA17}"/>
              </a:ext>
            </a:extLst>
          </p:cNvPr>
          <p:cNvSpPr>
            <a:spLocks noGrp="1"/>
          </p:cNvSpPr>
          <p:nvPr>
            <p:ph type="dt" sz="half" idx="10"/>
          </p:nvPr>
        </p:nvSpPr>
        <p:spPr/>
        <p:txBody>
          <a:bodyPr/>
          <a:lstStyle/>
          <a:p>
            <a:fld id="{5FFDB06B-A478-41AF-BED2-95D293E9E3E3}" type="datetimeFigureOut">
              <a:rPr lang="en-US" smtClean="0"/>
              <a:t>12/14/2021</a:t>
            </a:fld>
            <a:endParaRPr lang="en-US"/>
          </a:p>
        </p:txBody>
      </p:sp>
      <p:sp>
        <p:nvSpPr>
          <p:cNvPr id="4" name="Footer Placeholder 3">
            <a:extLst>
              <a:ext uri="{FF2B5EF4-FFF2-40B4-BE49-F238E27FC236}">
                <a16:creationId xmlns:a16="http://schemas.microsoft.com/office/drawing/2014/main" id="{CFC1D2A3-82E0-4D47-AB87-269D4E145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132B46-8D3A-41A0-A904-07A29305D17B}"/>
              </a:ext>
            </a:extLst>
          </p:cNvPr>
          <p:cNvSpPr>
            <a:spLocks noGrp="1"/>
          </p:cNvSpPr>
          <p:nvPr>
            <p:ph type="sldNum" sz="quarter" idx="12"/>
          </p:nvPr>
        </p:nvSpPr>
        <p:spPr/>
        <p:txBody>
          <a:bodyPr/>
          <a:lstStyle/>
          <a:p>
            <a:fld id="{5191EA2F-D876-4852-892C-AF5640570552}" type="slidenum">
              <a:rPr lang="en-US" smtClean="0"/>
              <a:t>‹#›</a:t>
            </a:fld>
            <a:endParaRPr lang="en-US"/>
          </a:p>
        </p:txBody>
      </p:sp>
    </p:spTree>
    <p:extLst>
      <p:ext uri="{BB962C8B-B14F-4D97-AF65-F5344CB8AC3E}">
        <p14:creationId xmlns:p14="http://schemas.microsoft.com/office/powerpoint/2010/main" val="2338645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3284BE-98DA-4F1B-8C53-523D244E8B70}"/>
              </a:ext>
            </a:extLst>
          </p:cNvPr>
          <p:cNvSpPr>
            <a:spLocks noGrp="1"/>
          </p:cNvSpPr>
          <p:nvPr>
            <p:ph type="dt" sz="half" idx="10"/>
          </p:nvPr>
        </p:nvSpPr>
        <p:spPr/>
        <p:txBody>
          <a:bodyPr/>
          <a:lstStyle/>
          <a:p>
            <a:fld id="{5FFDB06B-A478-41AF-BED2-95D293E9E3E3}" type="datetimeFigureOut">
              <a:rPr lang="en-US" smtClean="0"/>
              <a:t>12/14/2021</a:t>
            </a:fld>
            <a:endParaRPr lang="en-US"/>
          </a:p>
        </p:txBody>
      </p:sp>
      <p:sp>
        <p:nvSpPr>
          <p:cNvPr id="3" name="Footer Placeholder 2">
            <a:extLst>
              <a:ext uri="{FF2B5EF4-FFF2-40B4-BE49-F238E27FC236}">
                <a16:creationId xmlns:a16="http://schemas.microsoft.com/office/drawing/2014/main" id="{86EB4F9E-25A6-4BC4-AC12-D107044BA2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3F8D0C-9FAD-461B-8074-ACB1552672C4}"/>
              </a:ext>
            </a:extLst>
          </p:cNvPr>
          <p:cNvSpPr>
            <a:spLocks noGrp="1"/>
          </p:cNvSpPr>
          <p:nvPr>
            <p:ph type="sldNum" sz="quarter" idx="12"/>
          </p:nvPr>
        </p:nvSpPr>
        <p:spPr/>
        <p:txBody>
          <a:bodyPr/>
          <a:lstStyle/>
          <a:p>
            <a:fld id="{5191EA2F-D876-4852-892C-AF5640570552}" type="slidenum">
              <a:rPr lang="en-US" smtClean="0"/>
              <a:t>‹#›</a:t>
            </a:fld>
            <a:endParaRPr lang="en-US"/>
          </a:p>
        </p:txBody>
      </p:sp>
    </p:spTree>
    <p:extLst>
      <p:ext uri="{BB962C8B-B14F-4D97-AF65-F5344CB8AC3E}">
        <p14:creationId xmlns:p14="http://schemas.microsoft.com/office/powerpoint/2010/main" val="166272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AB24-DDFC-4EBD-BD05-B99A2C30C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112D9F-049A-47F4-9273-61AC6E664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1C841-2FB7-43A3-A581-40241B6EA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5EC8E-25D0-4B26-AE94-90B773853693}"/>
              </a:ext>
            </a:extLst>
          </p:cNvPr>
          <p:cNvSpPr>
            <a:spLocks noGrp="1"/>
          </p:cNvSpPr>
          <p:nvPr>
            <p:ph type="dt" sz="half" idx="10"/>
          </p:nvPr>
        </p:nvSpPr>
        <p:spPr/>
        <p:txBody>
          <a:bodyPr/>
          <a:lstStyle/>
          <a:p>
            <a:fld id="{5FFDB06B-A478-41AF-BED2-95D293E9E3E3}" type="datetimeFigureOut">
              <a:rPr lang="en-US" smtClean="0"/>
              <a:t>12/14/2021</a:t>
            </a:fld>
            <a:endParaRPr lang="en-US"/>
          </a:p>
        </p:txBody>
      </p:sp>
      <p:sp>
        <p:nvSpPr>
          <p:cNvPr id="6" name="Footer Placeholder 5">
            <a:extLst>
              <a:ext uri="{FF2B5EF4-FFF2-40B4-BE49-F238E27FC236}">
                <a16:creationId xmlns:a16="http://schemas.microsoft.com/office/drawing/2014/main" id="{1ED0A68B-0CCE-4FA0-8CDF-2F94C3CA5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3A3AE-F904-4D3D-B982-AFFA1EDCF302}"/>
              </a:ext>
            </a:extLst>
          </p:cNvPr>
          <p:cNvSpPr>
            <a:spLocks noGrp="1"/>
          </p:cNvSpPr>
          <p:nvPr>
            <p:ph type="sldNum" sz="quarter" idx="12"/>
          </p:nvPr>
        </p:nvSpPr>
        <p:spPr/>
        <p:txBody>
          <a:bodyPr/>
          <a:lstStyle/>
          <a:p>
            <a:fld id="{5191EA2F-D876-4852-892C-AF5640570552}" type="slidenum">
              <a:rPr lang="en-US" smtClean="0"/>
              <a:t>‹#›</a:t>
            </a:fld>
            <a:endParaRPr lang="en-US"/>
          </a:p>
        </p:txBody>
      </p:sp>
    </p:spTree>
    <p:extLst>
      <p:ext uri="{BB962C8B-B14F-4D97-AF65-F5344CB8AC3E}">
        <p14:creationId xmlns:p14="http://schemas.microsoft.com/office/powerpoint/2010/main" val="1704758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4204-8B09-4513-BE26-8F26CE30E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60FB95-61B3-422E-9799-89C1E46C5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57AC05-4ADC-4CF6-BD85-66CD2E477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AB51A-0C52-4B26-B391-4CFC32405667}"/>
              </a:ext>
            </a:extLst>
          </p:cNvPr>
          <p:cNvSpPr>
            <a:spLocks noGrp="1"/>
          </p:cNvSpPr>
          <p:nvPr>
            <p:ph type="dt" sz="half" idx="10"/>
          </p:nvPr>
        </p:nvSpPr>
        <p:spPr/>
        <p:txBody>
          <a:bodyPr/>
          <a:lstStyle/>
          <a:p>
            <a:fld id="{5FFDB06B-A478-41AF-BED2-95D293E9E3E3}" type="datetimeFigureOut">
              <a:rPr lang="en-US" smtClean="0"/>
              <a:t>12/14/2021</a:t>
            </a:fld>
            <a:endParaRPr lang="en-US"/>
          </a:p>
        </p:txBody>
      </p:sp>
      <p:sp>
        <p:nvSpPr>
          <p:cNvPr id="6" name="Footer Placeholder 5">
            <a:extLst>
              <a:ext uri="{FF2B5EF4-FFF2-40B4-BE49-F238E27FC236}">
                <a16:creationId xmlns:a16="http://schemas.microsoft.com/office/drawing/2014/main" id="{7254E7DE-D256-4E6D-81D3-54F701AF9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5F1556-757F-4E48-AD99-7D603F623EB1}"/>
              </a:ext>
            </a:extLst>
          </p:cNvPr>
          <p:cNvSpPr>
            <a:spLocks noGrp="1"/>
          </p:cNvSpPr>
          <p:nvPr>
            <p:ph type="sldNum" sz="quarter" idx="12"/>
          </p:nvPr>
        </p:nvSpPr>
        <p:spPr/>
        <p:txBody>
          <a:bodyPr/>
          <a:lstStyle/>
          <a:p>
            <a:fld id="{5191EA2F-D876-4852-892C-AF5640570552}" type="slidenum">
              <a:rPr lang="en-US" smtClean="0"/>
              <a:t>‹#›</a:t>
            </a:fld>
            <a:endParaRPr lang="en-US"/>
          </a:p>
        </p:txBody>
      </p:sp>
    </p:spTree>
    <p:extLst>
      <p:ext uri="{BB962C8B-B14F-4D97-AF65-F5344CB8AC3E}">
        <p14:creationId xmlns:p14="http://schemas.microsoft.com/office/powerpoint/2010/main" val="344886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C2D1C-803D-4943-9F3E-EC095229CB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B34AE-DB11-4847-80E0-301010BBB1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C9B66-F6E1-4006-986A-82F1AFC51A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DB06B-A478-41AF-BED2-95D293E9E3E3}" type="datetimeFigureOut">
              <a:rPr lang="en-US" smtClean="0"/>
              <a:t>12/14/2021</a:t>
            </a:fld>
            <a:endParaRPr lang="en-US"/>
          </a:p>
        </p:txBody>
      </p:sp>
      <p:sp>
        <p:nvSpPr>
          <p:cNvPr id="5" name="Footer Placeholder 4">
            <a:extLst>
              <a:ext uri="{FF2B5EF4-FFF2-40B4-BE49-F238E27FC236}">
                <a16:creationId xmlns:a16="http://schemas.microsoft.com/office/drawing/2014/main" id="{B2DB7E37-A917-4229-8766-C2254DC13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CAB3E4-0F3D-4357-9CE7-7B3357EC8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1EA2F-D876-4852-892C-AF5640570552}" type="slidenum">
              <a:rPr lang="en-US" smtClean="0"/>
              <a:t>‹#›</a:t>
            </a:fld>
            <a:endParaRPr lang="en-US"/>
          </a:p>
        </p:txBody>
      </p:sp>
    </p:spTree>
    <p:extLst>
      <p:ext uri="{BB962C8B-B14F-4D97-AF65-F5344CB8AC3E}">
        <p14:creationId xmlns:p14="http://schemas.microsoft.com/office/powerpoint/2010/main" val="1808068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3">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66C2E0BE-C3AF-4857-8F4A-C4E12B6C1BBE}"/>
              </a:ext>
            </a:extLst>
          </p:cNvPr>
          <p:cNvSpPr>
            <a:spLocks noGrp="1"/>
          </p:cNvSpPr>
          <p:nvPr>
            <p:ph type="ctrTitle"/>
          </p:nvPr>
        </p:nvSpPr>
        <p:spPr>
          <a:xfrm>
            <a:off x="5297762" y="1053711"/>
            <a:ext cx="5638994" cy="1424446"/>
          </a:xfrm>
        </p:spPr>
        <p:txBody>
          <a:bodyPr vert="horz" lIns="91440" tIns="45720" rIns="91440" bIns="45720" rtlCol="0" anchor="ctr">
            <a:normAutofit/>
          </a:bodyPr>
          <a:lstStyle/>
          <a:p>
            <a:pPr algn="l"/>
            <a:r>
              <a:rPr lang="en-US" sz="4400">
                <a:solidFill>
                  <a:srgbClr val="FFFFFF"/>
                </a:solidFill>
                <a:effectLst>
                  <a:outerShdw blurRad="38100" dist="38100" dir="2700000" algn="tl">
                    <a:srgbClr val="000000">
                      <a:alpha val="43137"/>
                    </a:srgbClr>
                  </a:outerShdw>
                </a:effectLst>
              </a:rPr>
              <a:t>AutoThinking</a:t>
            </a:r>
          </a:p>
        </p:txBody>
      </p:sp>
      <p:pic>
        <p:nvPicPr>
          <p:cNvPr id="5" name="Picture 4" descr="A picture containing graphics, sushi, graffiti, room&#10;&#10;Description automatically generated">
            <a:extLst>
              <a:ext uri="{FF2B5EF4-FFF2-40B4-BE49-F238E27FC236}">
                <a16:creationId xmlns:a16="http://schemas.microsoft.com/office/drawing/2014/main" id="{7F869F26-6853-44FA-A7B9-D09625177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300" y="478232"/>
            <a:ext cx="2789902" cy="2789902"/>
          </a:xfrm>
          <a:prstGeom prst="rect">
            <a:avLst/>
          </a:prstGeom>
        </p:spPr>
      </p:pic>
      <p:cxnSp>
        <p:nvCxnSpPr>
          <p:cNvPr id="16" name="Straight Connector 15">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graphics, sushi, room, graffiti&#10;&#10;Description automatically generated">
            <a:extLst>
              <a:ext uri="{FF2B5EF4-FFF2-40B4-BE49-F238E27FC236}">
                <a16:creationId xmlns:a16="http://schemas.microsoft.com/office/drawing/2014/main" id="{C52FC823-0C9E-4A20-9551-58907C02B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791" y="3589867"/>
            <a:ext cx="2788920" cy="2788920"/>
          </a:xfrm>
          <a:prstGeom prst="rect">
            <a:avLst/>
          </a:prstGeom>
        </p:spPr>
      </p:pic>
      <p:sp>
        <p:nvSpPr>
          <p:cNvPr id="9" name="Subtitle 8">
            <a:extLst>
              <a:ext uri="{FF2B5EF4-FFF2-40B4-BE49-F238E27FC236}">
                <a16:creationId xmlns:a16="http://schemas.microsoft.com/office/drawing/2014/main" id="{FAB9D2AF-CCEE-42FA-B3ED-603F01B8F33B}"/>
              </a:ext>
            </a:extLst>
          </p:cNvPr>
          <p:cNvSpPr>
            <a:spLocks noGrp="1"/>
          </p:cNvSpPr>
          <p:nvPr>
            <p:ph type="subTitle" idx="1"/>
          </p:nvPr>
        </p:nvSpPr>
        <p:spPr>
          <a:xfrm>
            <a:off x="5297762" y="2799889"/>
            <a:ext cx="5747187" cy="2987543"/>
          </a:xfrm>
        </p:spPr>
        <p:txBody>
          <a:bodyPr vert="horz" lIns="91440" tIns="45720" rIns="91440" bIns="45720" rtlCol="0" anchor="t">
            <a:normAutofit fontScale="92500" lnSpcReduction="10000"/>
          </a:bodyPr>
          <a:lstStyle/>
          <a:p>
            <a:pPr algn="l"/>
            <a:r>
              <a:rPr lang="en-US" sz="1100" dirty="0">
                <a:solidFill>
                  <a:srgbClr val="FFFFFF"/>
                </a:solidFill>
              </a:rPr>
              <a:t>Here are some quick tips:</a:t>
            </a:r>
          </a:p>
          <a:p>
            <a:pPr indent="-228600" algn="l">
              <a:buFont typeface="Arial" panose="020B0604020202020204" pitchFamily="34" charset="0"/>
              <a:buChar char="•"/>
            </a:pPr>
            <a:endParaRPr lang="en-US" sz="1100" dirty="0">
              <a:solidFill>
                <a:srgbClr val="FFFFFF"/>
              </a:solidFill>
            </a:endParaRPr>
          </a:p>
          <a:p>
            <a:pPr marL="342900" indent="-228600" algn="just">
              <a:buFont typeface="Arial" panose="020B0604020202020204" pitchFamily="34" charset="0"/>
              <a:buChar char="•"/>
            </a:pPr>
            <a:r>
              <a:rPr lang="en-US" sz="1100" dirty="0">
                <a:solidFill>
                  <a:srgbClr val="FFFFFF"/>
                </a:solidFill>
              </a:rPr>
              <a:t>Level 1 and 2 of </a:t>
            </a:r>
            <a:r>
              <a:rPr lang="en-US" sz="1100" dirty="0" err="1">
                <a:solidFill>
                  <a:srgbClr val="FFFFFF"/>
                </a:solidFill>
              </a:rPr>
              <a:t>AutoThinking</a:t>
            </a:r>
            <a:r>
              <a:rPr lang="en-US" sz="1100" dirty="0">
                <a:solidFill>
                  <a:srgbClr val="FFFFFF"/>
                </a:solidFill>
              </a:rPr>
              <a:t> do not need logging in, but level 3 requires you to enter your information before playing the game.</a:t>
            </a:r>
          </a:p>
          <a:p>
            <a:pPr marL="342900" indent="-228600" algn="just">
              <a:buFont typeface="Arial" panose="020B0604020202020204" pitchFamily="34" charset="0"/>
              <a:buChar char="•"/>
            </a:pPr>
            <a:r>
              <a:rPr lang="en-US" sz="1100" dirty="0">
                <a:solidFill>
                  <a:srgbClr val="FFFFFF"/>
                </a:solidFill>
              </a:rPr>
              <a:t>Solutions that use loop, conditional, or functions get more scores compared to those only using arrows.</a:t>
            </a:r>
          </a:p>
          <a:p>
            <a:pPr marL="342900" indent="-228600" algn="just">
              <a:buFont typeface="Arial" panose="020B0604020202020204" pitchFamily="34" charset="0"/>
              <a:buChar char="•"/>
            </a:pPr>
            <a:r>
              <a:rPr lang="en-US" sz="1100" dirty="0">
                <a:solidFill>
                  <a:srgbClr val="FFFFFF"/>
                </a:solidFill>
              </a:rPr>
              <a:t>When debug gives you feedback or hints, this does not mean that your solution is NOT 100% good or suitable for the current situation of the maze (might be risky, might lack skills, might does not get enough scores), it means you could change your solution to have a better one.</a:t>
            </a:r>
          </a:p>
          <a:p>
            <a:pPr marL="342900" indent="-228600" algn="just">
              <a:buFont typeface="Arial" panose="020B0604020202020204" pitchFamily="34" charset="0"/>
              <a:buChar char="•"/>
            </a:pPr>
            <a:r>
              <a:rPr lang="en-US" sz="1100" dirty="0">
                <a:solidFill>
                  <a:srgbClr val="FFFFFF"/>
                </a:solidFill>
              </a:rPr>
              <a:t>Follow loop or conditional with a number and arrow (IMPORTANT)</a:t>
            </a:r>
          </a:p>
          <a:p>
            <a:pPr marL="342900" indent="-228600" algn="just">
              <a:buFont typeface="Arial" panose="020B0604020202020204" pitchFamily="34" charset="0"/>
              <a:buChar char="•"/>
            </a:pPr>
            <a:r>
              <a:rPr lang="en-US" sz="1100" dirty="0">
                <a:solidFill>
                  <a:srgbClr val="FFFFFF"/>
                </a:solidFill>
              </a:rPr>
              <a:t>To save a solution as a function you should use f1 or f2 keys and to call them f3 or f4.</a:t>
            </a:r>
          </a:p>
          <a:p>
            <a:pPr marL="342900" indent="-228600" algn="just">
              <a:buFont typeface="Arial" panose="020B0604020202020204" pitchFamily="34" charset="0"/>
              <a:buChar char="•"/>
            </a:pPr>
            <a:r>
              <a:rPr lang="en-US" sz="1100" dirty="0">
                <a:solidFill>
                  <a:srgbClr val="FFFFFF"/>
                </a:solidFill>
              </a:rPr>
              <a:t>The green-eyed cat moves randomly WITH repetition, according to the number of  commands placed by players in the solution bar, while the blue-eyed cat moves according to the number of tiles traversed by the mouse. If, for instance, a 3-command solution make the mouse move 10 tiles, the green cat would move 3 tiles at random while the blue cat would move 10 tiles. So, you’d better think about possible movement of cats before running your solution.</a:t>
            </a:r>
          </a:p>
          <a:p>
            <a:pPr indent="-228600" algn="l">
              <a:buFont typeface="Arial" panose="020B0604020202020204" pitchFamily="34" charset="0"/>
              <a:buChar char="•"/>
            </a:pPr>
            <a:endParaRPr lang="en-US" sz="1100" dirty="0">
              <a:solidFill>
                <a:srgbClr val="FFFFFF"/>
              </a:solidFill>
            </a:endParaRPr>
          </a:p>
        </p:txBody>
      </p:sp>
    </p:spTree>
    <p:extLst>
      <p:ext uri="{BB962C8B-B14F-4D97-AF65-F5344CB8AC3E}">
        <p14:creationId xmlns:p14="http://schemas.microsoft.com/office/powerpoint/2010/main" val="187624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3">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5" name="Rectangle 14">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screenshot of a computer&#10;&#10;Description automatically generated">
            <a:extLst>
              <a:ext uri="{FF2B5EF4-FFF2-40B4-BE49-F238E27FC236}">
                <a16:creationId xmlns:a16="http://schemas.microsoft.com/office/drawing/2014/main" id="{F5F09D43-CE93-4AC7-A515-45D852DCD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68" y="1556730"/>
            <a:ext cx="3209544" cy="3441870"/>
          </a:xfrm>
          <a:prstGeom prst="rect">
            <a:avLst/>
          </a:prstGeom>
        </p:spPr>
      </p:pic>
      <p:grpSp>
        <p:nvGrpSpPr>
          <p:cNvPr id="27" name="Group 17">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9" name="Rectangle 18">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A screenshot of a cell phone&#10;&#10;Description automatically generated">
            <a:extLst>
              <a:ext uri="{FF2B5EF4-FFF2-40B4-BE49-F238E27FC236}">
                <a16:creationId xmlns:a16="http://schemas.microsoft.com/office/drawing/2014/main" id="{FA214254-9D2D-4967-83D7-B5691DB66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333" y="1556730"/>
            <a:ext cx="3209544" cy="3441870"/>
          </a:xfrm>
          <a:prstGeom prst="rect">
            <a:avLst/>
          </a:prstGeom>
        </p:spPr>
      </p:pic>
      <p:grpSp>
        <p:nvGrpSpPr>
          <p:cNvPr id="22" name="Group 21">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3" name="Rectangle 22">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circuit board&#10;&#10;Description automatically generated">
            <a:extLst>
              <a:ext uri="{FF2B5EF4-FFF2-40B4-BE49-F238E27FC236}">
                <a16:creationId xmlns:a16="http://schemas.microsoft.com/office/drawing/2014/main" id="{C51C2668-3792-4E70-B03E-32645BB6B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87" y="1556730"/>
            <a:ext cx="3209544" cy="3441870"/>
          </a:xfrm>
          <a:prstGeom prst="rect">
            <a:avLst/>
          </a:prstGeom>
        </p:spPr>
      </p:pic>
    </p:spTree>
    <p:extLst>
      <p:ext uri="{BB962C8B-B14F-4D97-AF65-F5344CB8AC3E}">
        <p14:creationId xmlns:p14="http://schemas.microsoft.com/office/powerpoint/2010/main" val="316603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6" name="Rectangle 15">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A screenshot of a video game&#10;&#10;Description automatically generated">
            <a:extLst>
              <a:ext uri="{FF2B5EF4-FFF2-40B4-BE49-F238E27FC236}">
                <a16:creationId xmlns:a16="http://schemas.microsoft.com/office/drawing/2014/main" id="{EF4ED391-3F2C-43CC-9B97-7FA5784C5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68" y="1556730"/>
            <a:ext cx="3209544" cy="3441870"/>
          </a:xfrm>
          <a:prstGeom prst="rect">
            <a:avLst/>
          </a:prstGeom>
        </p:spPr>
      </p:pic>
      <p:grpSp>
        <p:nvGrpSpPr>
          <p:cNvPr id="19" name="Group 18">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20" name="Rectangle 19">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descr="A screenshot of a computer&#10;&#10;Description automatically generated">
            <a:extLst>
              <a:ext uri="{FF2B5EF4-FFF2-40B4-BE49-F238E27FC236}">
                <a16:creationId xmlns:a16="http://schemas.microsoft.com/office/drawing/2014/main" id="{7CA149FF-6E56-4D07-A935-49DD075A8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7333" y="1556730"/>
            <a:ext cx="3209544" cy="3441870"/>
          </a:xfrm>
          <a:prstGeom prst="rect">
            <a:avLst/>
          </a:prstGeom>
        </p:spPr>
      </p:pic>
      <p:grpSp>
        <p:nvGrpSpPr>
          <p:cNvPr id="23" name="Group 22">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4" name="Rectangle 23">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close up of text on a white background&#10;&#10;Description automatically generated">
            <a:extLst>
              <a:ext uri="{FF2B5EF4-FFF2-40B4-BE49-F238E27FC236}">
                <a16:creationId xmlns:a16="http://schemas.microsoft.com/office/drawing/2014/main" id="{794BA4CF-219C-421A-AFD1-E704A54B2D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87" y="1556730"/>
            <a:ext cx="3209544" cy="3441870"/>
          </a:xfrm>
          <a:prstGeom prst="rect">
            <a:avLst/>
          </a:prstGeom>
        </p:spPr>
      </p:pic>
    </p:spTree>
    <p:extLst>
      <p:ext uri="{BB962C8B-B14F-4D97-AF65-F5344CB8AC3E}">
        <p14:creationId xmlns:p14="http://schemas.microsoft.com/office/powerpoint/2010/main" val="18451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D44C2C0-8C7C-4BAC-B256-DA3B62D90043}"/>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Level 2</a:t>
            </a:r>
          </a:p>
        </p:txBody>
      </p:sp>
      <p:pic>
        <p:nvPicPr>
          <p:cNvPr id="7" name="Picture 6" descr="A screenshot of a cell phone in a parking lot&#10;&#10;Description automatically generated">
            <a:extLst>
              <a:ext uri="{FF2B5EF4-FFF2-40B4-BE49-F238E27FC236}">
                <a16:creationId xmlns:a16="http://schemas.microsoft.com/office/drawing/2014/main" id="{F607F441-9AA7-4278-A8AD-8739B1FCA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13" y="1736725"/>
            <a:ext cx="4065588" cy="4257675"/>
          </a:xfrm>
          <a:prstGeom prst="rect">
            <a:avLst/>
          </a:prstGeom>
        </p:spPr>
      </p:pic>
      <p:pic>
        <p:nvPicPr>
          <p:cNvPr id="9" name="Picture 8" descr="A close up of a sign&#10;&#10;Description automatically generated">
            <a:extLst>
              <a:ext uri="{FF2B5EF4-FFF2-40B4-BE49-F238E27FC236}">
                <a16:creationId xmlns:a16="http://schemas.microsoft.com/office/drawing/2014/main" id="{1046C9FB-AD75-480A-B6DD-E3F2C40ADD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100" y="1736725"/>
            <a:ext cx="2882900" cy="4257675"/>
          </a:xfrm>
          <a:prstGeom prst="rect">
            <a:avLst/>
          </a:prstGeom>
        </p:spPr>
      </p:pic>
      <p:pic>
        <p:nvPicPr>
          <p:cNvPr id="11" name="Picture 10" descr="A screenshot of a video game&#10;&#10;Description automatically generated">
            <a:extLst>
              <a:ext uri="{FF2B5EF4-FFF2-40B4-BE49-F238E27FC236}">
                <a16:creationId xmlns:a16="http://schemas.microsoft.com/office/drawing/2014/main" id="{FE1100BD-07B8-4AE6-A07D-717D0040B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7800" y="1743075"/>
            <a:ext cx="4044950" cy="4257675"/>
          </a:xfrm>
          <a:prstGeom prst="rect">
            <a:avLst/>
          </a:prstGeom>
        </p:spPr>
      </p:pic>
    </p:spTree>
    <p:extLst>
      <p:ext uri="{BB962C8B-B14F-4D97-AF65-F5344CB8AC3E}">
        <p14:creationId xmlns:p14="http://schemas.microsoft.com/office/powerpoint/2010/main" val="151929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DFDF4E22-C02B-4B37-85BF-E8670D930DE9}"/>
              </a:ext>
            </a:extLst>
          </p:cNvPr>
          <p:cNvSpPr>
            <a:spLocks noGrp="1"/>
          </p:cNvSpPr>
          <p:nvPr>
            <p:ph type="ctrTitle"/>
          </p:nvPr>
        </p:nvSpPr>
        <p:spPr>
          <a:xfrm>
            <a:off x="546351" y="433545"/>
            <a:ext cx="11139854" cy="930447"/>
          </a:xfrm>
        </p:spPr>
        <p:txBody>
          <a:bodyPr>
            <a:normAutofit/>
          </a:bodyPr>
          <a:lstStyle/>
          <a:p>
            <a:r>
              <a:rPr lang="en-US" sz="5400">
                <a:solidFill>
                  <a:srgbClr val="FFFFFF"/>
                </a:solidFill>
              </a:rPr>
              <a:t>Level 2</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89BB80A-948B-4812-9F8D-9E41B6230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426818"/>
            <a:ext cx="4368800" cy="3997637"/>
          </a:xfrm>
          <a:prstGeom prst="rect">
            <a:avLst/>
          </a:prstGeom>
        </p:spPr>
      </p:pic>
      <p:cxnSp>
        <p:nvCxnSpPr>
          <p:cNvPr id="19" name="Straight Connector 1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video game&#10;&#10;Description automatically generated">
            <a:extLst>
              <a:ext uri="{FF2B5EF4-FFF2-40B4-BE49-F238E27FC236}">
                <a16:creationId xmlns:a16="http://schemas.microsoft.com/office/drawing/2014/main" id="{0BAAD83B-9746-4ECE-9492-7898C9C640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300" y="2426818"/>
            <a:ext cx="4279900" cy="3997637"/>
          </a:xfrm>
          <a:prstGeom prst="rect">
            <a:avLst/>
          </a:prstGeom>
        </p:spPr>
      </p:pic>
    </p:spTree>
    <p:extLst>
      <p:ext uri="{BB962C8B-B14F-4D97-AF65-F5344CB8AC3E}">
        <p14:creationId xmlns:p14="http://schemas.microsoft.com/office/powerpoint/2010/main" val="155107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FB00B2-E12D-4209-8CF2-AFF6811DD9C4}"/>
              </a:ext>
            </a:extLst>
          </p:cNvPr>
          <p:cNvSpPr>
            <a:spLocks noGrp="1"/>
          </p:cNvSpPr>
          <p:nvPr>
            <p:ph type="ctrTitle"/>
          </p:nvPr>
        </p:nvSpPr>
        <p:spPr>
          <a:xfrm>
            <a:off x="527538" y="4756638"/>
            <a:ext cx="11139854" cy="930447"/>
          </a:xfrm>
        </p:spPr>
        <p:txBody>
          <a:bodyPr>
            <a:normAutofit/>
          </a:bodyPr>
          <a:lstStyle/>
          <a:p>
            <a:r>
              <a:rPr lang="en-US" sz="5400">
                <a:solidFill>
                  <a:srgbClr val="FFFFFF"/>
                </a:solidFill>
              </a:rPr>
              <a:t>Level 3</a:t>
            </a:r>
          </a:p>
        </p:txBody>
      </p:sp>
      <p:pic>
        <p:nvPicPr>
          <p:cNvPr id="7" name="Picture 6" descr="A screenshot of a cell phone&#10;&#10;Description automatically generated">
            <a:extLst>
              <a:ext uri="{FF2B5EF4-FFF2-40B4-BE49-F238E27FC236}">
                <a16:creationId xmlns:a16="http://schemas.microsoft.com/office/drawing/2014/main" id="{9C4551AC-1E76-4026-BBE9-E99DA3321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 y="469762"/>
            <a:ext cx="3854450" cy="3673575"/>
          </a:xfrm>
          <a:prstGeom prst="rect">
            <a:avLst/>
          </a:prstGeom>
        </p:spPr>
      </p:pic>
      <p:pic>
        <p:nvPicPr>
          <p:cNvPr id="9" name="Picture 8" descr="A close up of a sign&#10;&#10;Description automatically generated">
            <a:extLst>
              <a:ext uri="{FF2B5EF4-FFF2-40B4-BE49-F238E27FC236}">
                <a16:creationId xmlns:a16="http://schemas.microsoft.com/office/drawing/2014/main" id="{61463339-511B-4F3C-A676-0F0352FB1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4650" y="465625"/>
            <a:ext cx="3822700" cy="3681848"/>
          </a:xfrm>
          <a:prstGeom prst="rect">
            <a:avLst/>
          </a:prstGeom>
        </p:spPr>
      </p:pic>
      <p:cxnSp>
        <p:nvCxnSpPr>
          <p:cNvPr id="20" name="Straight Connector 19">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1" name="Picture 10" descr="A screenshot of a video game&#10;&#10;Description automatically generated">
            <a:extLst>
              <a:ext uri="{FF2B5EF4-FFF2-40B4-BE49-F238E27FC236}">
                <a16:creationId xmlns:a16="http://schemas.microsoft.com/office/drawing/2014/main" id="{8BF7F000-A82F-4BDC-A026-C25B217FC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1350" y="492983"/>
            <a:ext cx="3848100" cy="3671760"/>
          </a:xfrm>
          <a:prstGeom prst="rect">
            <a:avLst/>
          </a:prstGeom>
        </p:spPr>
      </p:pic>
      <p:cxnSp>
        <p:nvCxnSpPr>
          <p:cNvPr id="22" name="Straight Connector 21">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610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00B2-E12D-4209-8CF2-AFF6811DD9C4}"/>
              </a:ext>
            </a:extLst>
          </p:cNvPr>
          <p:cNvSpPr>
            <a:spLocks noGrp="1"/>
          </p:cNvSpPr>
          <p:nvPr>
            <p:ph type="ctrTitle"/>
          </p:nvPr>
        </p:nvSpPr>
        <p:spPr>
          <a:xfrm>
            <a:off x="833496" y="5742585"/>
            <a:ext cx="10906008" cy="1115415"/>
          </a:xfrm>
        </p:spPr>
        <p:txBody>
          <a:bodyPr>
            <a:normAutofit/>
          </a:bodyPr>
          <a:lstStyle/>
          <a:p>
            <a:r>
              <a:rPr lang="en-US"/>
              <a:t>Level 3</a:t>
            </a:r>
            <a:endParaRPr lang="en-US" dirty="0"/>
          </a:p>
        </p:txBody>
      </p:sp>
      <p:pic>
        <p:nvPicPr>
          <p:cNvPr id="11" name="Picture 10" descr="A screenshot of a video game&#10;&#10;Description automatically generated">
            <a:extLst>
              <a:ext uri="{FF2B5EF4-FFF2-40B4-BE49-F238E27FC236}">
                <a16:creationId xmlns:a16="http://schemas.microsoft.com/office/drawing/2014/main" id="{1CEC3B6B-63CC-48EC-903A-547D82DDF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476572"/>
            <a:ext cx="3752554" cy="486377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3EE726B3-2E04-4600-B346-F2D9AE102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5946" y="476572"/>
            <a:ext cx="3520108" cy="4851077"/>
          </a:xfrm>
          <a:prstGeom prst="rect">
            <a:avLst/>
          </a:prstGeom>
        </p:spPr>
      </p:pic>
      <p:pic>
        <p:nvPicPr>
          <p:cNvPr id="7" name="Picture 6" descr="A picture containing phone&#10;&#10;Description automatically generated">
            <a:extLst>
              <a:ext uri="{FF2B5EF4-FFF2-40B4-BE49-F238E27FC236}">
                <a16:creationId xmlns:a16="http://schemas.microsoft.com/office/drawing/2014/main" id="{6280CF4C-9E05-4102-9051-EB900AE8D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0329" y="476572"/>
            <a:ext cx="3837521" cy="4863777"/>
          </a:xfrm>
          <a:prstGeom prst="rect">
            <a:avLst/>
          </a:prstGeom>
        </p:spPr>
      </p:pic>
      <p:cxnSp>
        <p:nvCxnSpPr>
          <p:cNvPr id="29" name="Straight Connector 15">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EBE84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46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238</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AutoThinking</vt:lpstr>
      <vt:lpstr>PowerPoint Presentation</vt:lpstr>
      <vt:lpstr>PowerPoint Presentation</vt:lpstr>
      <vt:lpstr>Level 2</vt:lpstr>
      <vt:lpstr>Level 2</vt:lpstr>
      <vt:lpstr>Level 3</vt:lpstr>
      <vt:lpstr>Level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AutoThinking</dc:title>
  <dc:creator>Danial Hooshyar</dc:creator>
  <cp:lastModifiedBy>reviewer</cp:lastModifiedBy>
  <cp:revision>6</cp:revision>
  <dcterms:created xsi:type="dcterms:W3CDTF">2019-12-08T11:37:36Z</dcterms:created>
  <dcterms:modified xsi:type="dcterms:W3CDTF">2021-12-14T13:58:08Z</dcterms:modified>
</cp:coreProperties>
</file>