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574" r:id="rId6"/>
    <p:sldId id="576" r:id="rId7"/>
    <p:sldId id="679" r:id="rId8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8" userDrawn="1">
          <p15:clr>
            <a:srgbClr val="A4A3A4"/>
          </p15:clr>
        </p15:guide>
        <p15:guide id="3" orient="horz" pos="2140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2B02F"/>
    <a:srgbClr val="E8E8E9"/>
    <a:srgbClr val="CECDD1"/>
    <a:srgbClr val="615E9A"/>
    <a:srgbClr val="D4D652"/>
    <a:srgbClr val="CDB686"/>
    <a:srgbClr val="94BDE5"/>
    <a:srgbClr val="402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2" autoAdjust="0"/>
    <p:restoredTop sz="97691" autoAdjust="0"/>
  </p:normalViewPr>
  <p:slideViewPr>
    <p:cSldViewPr>
      <p:cViewPr varScale="1">
        <p:scale>
          <a:sx n="78" d="100"/>
          <a:sy n="78" d="100"/>
        </p:scale>
        <p:origin x="17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2888"/>
    </p:cViewPr>
  </p:sorterViewPr>
  <p:notesViewPr>
    <p:cSldViewPr showGuides="1">
      <p:cViewPr varScale="1">
        <p:scale>
          <a:sx n="91" d="100"/>
          <a:sy n="91" d="100"/>
        </p:scale>
        <p:origin x="-624" y="-108"/>
      </p:cViewPr>
      <p:guideLst>
        <p:guide orient="horz" pos="2207"/>
        <p:guide pos="2928"/>
        <p:guide orient="horz" pos="2140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6" y="1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254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6" y="6456254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09588"/>
            <a:ext cx="3402012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676400"/>
            <a:ext cx="8229600" cy="533400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2286000"/>
            <a:ext cx="5638800" cy="53340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209800" y="1905000"/>
            <a:ext cx="6439416" cy="533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09800" y="2514600"/>
            <a:ext cx="5638800" cy="53340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8229600" cy="16764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1981200"/>
            <a:ext cx="8229600" cy="533400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8382000" y="6581745"/>
            <a:ext cx="914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E5007E-5B56-4F93-B63B-6CA4521F869C}" type="slidenum">
              <a:rPr lang="en-US" sz="700" b="0" i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7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Power Generation and Combined Heat Process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Gas Engines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20058"/>
              </p:ext>
            </p:extLst>
          </p:nvPr>
        </p:nvGraphicFramePr>
        <p:xfrm>
          <a:off x="162001" y="1981201"/>
          <a:ext cx="881999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855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55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36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Gas Engine (Natural Gas)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OEM</a:t>
                      </a:r>
                      <a:r>
                        <a:rPr lang="en-ZA" sz="8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Approval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Gas type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SAE40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 ash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TBN retention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service life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 deposits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 GEO  NG 40 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036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 Engine (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BioGas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Landfill Gas / Sewage Gas)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>
                          <a:solidFill>
                            <a:schemeClr val="tx1"/>
                          </a:solidFill>
                          <a:effectLst/>
                        </a:rPr>
                        <a:t>OEM</a:t>
                      </a:r>
                      <a:r>
                        <a:rPr lang="en-ZA" sz="800" u="none" strike="noStrike" baseline="0">
                          <a:solidFill>
                            <a:schemeClr val="tx1"/>
                          </a:solidFill>
                          <a:effectLst/>
                        </a:rPr>
                        <a:t> Approval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baseline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Gas type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baseline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SAE40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 ash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TBN retention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service life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 deposits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PETRONAS  GEO  BLG 40 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036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 Engine (Flue Gas)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OEM</a:t>
                      </a:r>
                      <a:r>
                        <a:rPr lang="en-ZA" sz="8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Approval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Gas type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SAE40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 ash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TBN retention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service life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 deposits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PETRONAS  GEO  BLG 40 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800" b="1" u="none" strike="noStrik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691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Generator</a:t>
                      </a:r>
                      <a:r>
                        <a:rPr lang="en-ZA" sz="8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life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 Petronas Grease Li 2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Grease PU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LiX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Syn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2/100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691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11 </a:t>
                      </a: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Up Ready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521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Transformers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Gas Engine Industry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5541"/>
              </p:ext>
            </p:extLst>
          </p:nvPr>
        </p:nvGraphicFramePr>
        <p:xfrm>
          <a:off x="162001" y="1440000"/>
          <a:ext cx="8819999" cy="8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Transformer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Naphthenic Uninhibited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BDV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corrosive sulphur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Dry oil (10ppm max)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l-PL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Elektron </a:t>
                      </a:r>
                      <a:endParaRPr lang="en-ZA" sz="8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t"/>
                      <a:endParaRPr lang="en-ZA" sz="8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8000" y="27000"/>
            <a:ext cx="9108000" cy="68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148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Gas Blower </a:t>
            </a:r>
            <a:br>
              <a:rPr lang="en-ZA" dirty="0">
                <a:solidFill>
                  <a:schemeClr val="tx1"/>
                </a:solidFill>
              </a:rPr>
            </a:b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7869"/>
              </p:ext>
            </p:extLst>
          </p:nvPr>
        </p:nvGraphicFramePr>
        <p:xfrm>
          <a:off x="162001" y="1440000"/>
          <a:ext cx="8819999" cy="130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791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91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2/100</a:t>
                      </a:r>
                    </a:p>
                    <a:p>
                      <a:pPr algn="l" fontAlgn="t"/>
                      <a:endParaRPr lang="en-ZA" sz="8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6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8665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E:\Gerald's files\Customer documents\DSW\DSW report photos\Site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419600" cy="3601156"/>
          </a:xfrm>
          <a:prstGeom prst="rect">
            <a:avLst/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380465"/>
      </p:ext>
    </p:extLst>
  </p:cSld>
  <p:clrMapOvr>
    <a:masterClrMapping/>
  </p:clrMapOvr>
</p:sld>
</file>

<file path=ppt/theme/theme1.xml><?xml version="1.0" encoding="utf-8"?>
<a:theme xmlns:a="http://schemas.openxmlformats.org/drawingml/2006/main" name="PETRONAS Default Templat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F0DF5DE404F4F9CE3CDE4FDFF513F" ma:contentTypeVersion="0" ma:contentTypeDescription="Create a new document." ma:contentTypeScope="" ma:versionID="a9a616d320ccb473da87bed7c8dd77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sisl xmlns:xsi="http://www.w3.org/2001/XMLSchema-instance" xmlns:xsd="http://www.w3.org/2001/XMLSchema" xmlns="http://www.boldonjames.com/2008/01/sie/internal/label" sislVersion="0" policy="a894df29-9e07-45ae-95a6-4e7eb881815a">
  <element uid="01a40373-b9dd-4b9b-9ec4-eb7a27c52a46" value=""/>
</sisl>
</file>

<file path=customXml/itemProps1.xml><?xml version="1.0" encoding="utf-8"?>
<ds:datastoreItem xmlns:ds="http://schemas.openxmlformats.org/officeDocument/2006/customXml" ds:itemID="{B2693202-4C90-4E0C-A160-EB9FED31BA97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A8D088F-EBD4-404A-A48D-936FC984F2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ED227A-C355-4334-AAAF-87A92E7C74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BAC25FE7-E72F-4052-B665-9E79FBDB0A6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Template_PowerPoint_Presentation</Template>
  <TotalTime>3474</TotalTime>
  <Words>242</Words>
  <Application>Microsoft Office PowerPoint</Application>
  <PresentationFormat>On-screen Show (4:3)</PresentationFormat>
  <Paragraphs>98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PETRONAS Default Template</vt:lpstr>
      <vt:lpstr>Gas Engines</vt:lpstr>
      <vt:lpstr>Gas Engine Industry</vt:lpstr>
      <vt:lpstr>Gas Blower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P37r0n45DCS_Open</dc:subject>
  <dc:creator>Samantha.Evans@engenoil.com</dc:creator>
  <cp:lastModifiedBy>Ashlin Darius Govindasamy</cp:lastModifiedBy>
  <cp:revision>512</cp:revision>
  <cp:lastPrinted>2016-08-24T09:37:23Z</cp:lastPrinted>
  <dcterms:created xsi:type="dcterms:W3CDTF">2015-01-06T03:25:52Z</dcterms:created>
  <dcterms:modified xsi:type="dcterms:W3CDTF">2024-04-08T00:42:33Z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0x01010093AF0DF5DE404F4F9CE3CDE4FDFF513F</vt:lpwstr>
  </property>
  <property fmtid="{D5CDD505-2E9C-101B-9397-08002B2CF9AE}" pid="3" name="docIndexRef">
    <vt:lpwstr>21665506-dcc7-4254-b937-0dc6516a0a8b</vt:lpwstr>
  </property>
  <property fmtid="{D5CDD505-2E9C-101B-9397-08002B2CF9AE}" pid="4" name="bjSaver">
    <vt:lpwstr>64pn7ybKpPo8UuuHeFpMaho8ltPdKMg+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</vt:lpwstr>
  </property>
</Properties>
</file>