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652" r:id="rId6"/>
    <p:sldId id="654" r:id="rId7"/>
    <p:sldId id="723" r:id="rId8"/>
    <p:sldId id="725" r:id="rId9"/>
    <p:sldId id="656" r:id="rId1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  <p15:guide id="3" orient="horz" pos="2140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9"/>
    <a:srgbClr val="CECDD1"/>
    <a:srgbClr val="B23446"/>
    <a:srgbClr val="F2B02F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2" autoAdjust="0"/>
    <p:restoredTop sz="92308" autoAdjust="0"/>
  </p:normalViewPr>
  <p:slideViewPr>
    <p:cSldViewPr>
      <p:cViewPr varScale="1">
        <p:scale>
          <a:sx n="102" d="100"/>
          <a:sy n="102" d="100"/>
        </p:scale>
        <p:origin x="20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  <p:guide orient="horz" pos="2140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6" y="1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6" y="6456254"/>
            <a:ext cx="4302125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2012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6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7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764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22860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905000"/>
            <a:ext cx="6439416" cy="533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2514600"/>
            <a:ext cx="5638800" cy="53340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981200"/>
            <a:ext cx="8229600" cy="533400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content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411200"/>
            <a:ext cx="4032448" cy="4826112"/>
          </a:xfrm>
        </p:spPr>
        <p:txBody>
          <a:bodyPr/>
          <a:lstStyle>
            <a:lvl1pPr>
              <a:defRPr sz="1800"/>
            </a:lvl1pPr>
            <a:lvl2pPr marL="742950" indent="-285750">
              <a:buSzPct val="130000"/>
              <a:buFont typeface="Arial" pitchFamily="34" charset="0"/>
              <a:buChar char="•"/>
              <a:defRPr sz="1800">
                <a:solidFill>
                  <a:srgbClr val="002C90"/>
                </a:solidFill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02C90"/>
                </a:solidFill>
              </a:defRPr>
            </a:lvl3pPr>
            <a:lvl4pPr marL="1600200" indent="-228600">
              <a:buSzPct val="130000"/>
              <a:buFont typeface="Arial" pitchFamily="34" charset="0"/>
              <a:buChar char="•"/>
              <a:defRPr sz="1200">
                <a:solidFill>
                  <a:srgbClr val="002C90"/>
                </a:solidFill>
              </a:defRPr>
            </a:lvl4pPr>
            <a:lvl5pPr marL="2057400" indent="-228600">
              <a:buSzPct val="130000"/>
              <a:buFont typeface="Arial" pitchFamily="34" charset="0"/>
              <a:buChar char="•"/>
              <a:defRPr sz="1100">
                <a:solidFill>
                  <a:srgbClr val="002C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6136" y="1411200"/>
            <a:ext cx="4168312" cy="4826112"/>
          </a:xfrm>
        </p:spPr>
        <p:txBody>
          <a:bodyPr/>
          <a:lstStyle>
            <a:lvl1pPr>
              <a:defRPr sz="1800"/>
            </a:lvl1pPr>
            <a:lvl2pPr marL="742950" indent="-285750">
              <a:buSzPct val="130000"/>
              <a:buFont typeface="Arial" pitchFamily="34" charset="0"/>
              <a:buChar char="•"/>
              <a:defRPr sz="1800">
                <a:solidFill>
                  <a:srgbClr val="002C90"/>
                </a:solidFill>
              </a:defRPr>
            </a:lvl2pPr>
            <a:lvl3pPr marL="1143000" indent="-228600">
              <a:buFont typeface="Arial" pitchFamily="34" charset="0"/>
              <a:buChar char="•"/>
              <a:defRPr sz="1400">
                <a:solidFill>
                  <a:srgbClr val="002C90"/>
                </a:solidFill>
              </a:defRPr>
            </a:lvl3pPr>
            <a:lvl4pPr marL="1543050" indent="-171450">
              <a:buSzPct val="130000"/>
              <a:buFont typeface="Arial" pitchFamily="34" charset="0"/>
              <a:buChar char="•"/>
              <a:defRPr sz="1200">
                <a:solidFill>
                  <a:srgbClr val="002C90"/>
                </a:solidFill>
              </a:defRPr>
            </a:lvl4pPr>
            <a:lvl5pPr marL="2057400" indent="-228600">
              <a:buSzPct val="130000"/>
              <a:buFont typeface="Arial" pitchFamily="34" charset="0"/>
              <a:buChar char="•"/>
              <a:defRPr sz="1100">
                <a:solidFill>
                  <a:srgbClr val="002C9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96000" y="72000"/>
            <a:ext cx="59040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90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8382000" y="6581745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700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700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0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Hydraulic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Injection Moulding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0203"/>
              </p:ext>
            </p:extLst>
          </p:nvPr>
        </p:nvGraphicFramePr>
        <p:xfrm>
          <a:off x="162001" y="1440000"/>
          <a:ext cx="8819999" cy="3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33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15, 32, 46, 68, 100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800" kern="12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800" kern="12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lvl="0" indent="-171450" algn="l" defTabSz="914400" rtl="0" eaLnBrk="1" fontAlgn="ctr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Plus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/>
                      <a:r>
                        <a:rPr lang="en-ZA" sz="8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(Zinc free)</a:t>
                      </a:r>
                    </a:p>
                    <a:p>
                      <a:pPr algn="l"/>
                      <a:endParaRPr lang="en-ZA" sz="8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46</a:t>
                      </a: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51524 Standard to High VI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Anti-wear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Fast air release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HVZF  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Machine slides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specification</a:t>
                      </a:r>
                      <a:endParaRPr lang="en-US" sz="8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resistance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50243"/>
              </p:ext>
            </p:extLst>
          </p:nvPr>
        </p:nvGraphicFramePr>
        <p:xfrm>
          <a:off x="162000" y="1672498"/>
          <a:ext cx="8819999" cy="183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271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1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79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(Reciprocating)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– air head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0" indent="-171450" algn="l" defTabSz="914400" rtl="0" eaLnBrk="1" fontAlgn="t" latinLnBrk="0" hangingPunct="1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POE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079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</a:t>
                      </a:r>
                    </a:p>
                    <a:p>
                      <a:pPr algn="l" rtl="0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(Rotary)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PAO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Injection Moulding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08" y="5651956"/>
            <a:ext cx="883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ZA" sz="800" i="1" dirty="0"/>
          </a:p>
        </p:txBody>
      </p:sp>
    </p:spTree>
    <p:extLst>
      <p:ext uri="{BB962C8B-B14F-4D97-AF65-F5344CB8AC3E}">
        <p14:creationId xmlns:p14="http://schemas.microsoft.com/office/powerpoint/2010/main" val="33452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Refrigeration compressor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Injection Moulding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58888"/>
              </p:ext>
            </p:extLst>
          </p:nvPr>
        </p:nvGraphicFramePr>
        <p:xfrm>
          <a:off x="162001" y="1440000"/>
          <a:ext cx="8819999" cy="19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(Ammonia)</a:t>
                      </a:r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Naphthenic / Ester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Ammonia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 -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PETRONAS Compressor R Syn PAO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b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(HFC)</a:t>
                      </a:r>
                      <a:endParaRPr lang="en-ZA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68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Polyolester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Grasso</a:t>
                      </a:r>
                    </a:p>
                    <a:p>
                      <a:pPr algn="l" rtl="0" fontAlgn="ctr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Bitzer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 / Biodegradable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  <a:p>
                      <a:pPr marL="171450" marR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8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Miscible with HFC 134-a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volatility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8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Verdana"/>
                        </a:rPr>
                        <a:t>PETRONAS Compressor R Syn POE </a:t>
                      </a:r>
                    </a:p>
                    <a:p>
                      <a:pPr algn="l" fontAlgn="t"/>
                      <a:endParaRPr lang="pt-BR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Standby Power Generation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Injection Moulding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7369"/>
              </p:ext>
            </p:extLst>
          </p:nvPr>
        </p:nvGraphicFramePr>
        <p:xfrm>
          <a:off x="162001" y="1440000"/>
          <a:ext cx="8819999" cy="18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Generator</a:t>
                      </a:r>
                      <a:r>
                        <a:rPr lang="en-ZA" sz="8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earings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High load capability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tolerance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PU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LiX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Syn</a:t>
                      </a: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2/100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Diesel Engine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Engine Oil 15W40 / 10W40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Cold starting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Long idling periods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handling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OEM requirements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5000 E 15W40 **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8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 Up Ready **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0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Injection Moulding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72857"/>
              </p:ext>
            </p:extLst>
          </p:nvPr>
        </p:nvGraphicFramePr>
        <p:xfrm>
          <a:off x="162001" y="1440000"/>
          <a:ext cx="8819999" cy="17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330"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800" dirty="0"/>
                        <a:t>Products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Li EP 2</a:t>
                      </a:r>
                    </a:p>
                    <a:p>
                      <a:pPr algn="l" fontAlgn="t"/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Grease </a:t>
                      </a:r>
                      <a:r>
                        <a:rPr lang="en-ZA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CaSX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PETRONAS Grease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LiX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</a:t>
                      </a:r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2/220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8"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 (grease)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8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36000" marR="36000" marT="36000" marB="36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32276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a894df29-9e07-45ae-95a6-4e7eb881815a">
  <element uid="01a40373-b9dd-4b9b-9ec4-eb7a27c52a46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F0DF5DE404F4F9CE3CDE4FDFF513F" ma:contentTypeVersion="0" ma:contentTypeDescription="Create a new document." ma:contentTypeScope="" ma:versionID="a9a616d320ccb473da87bed7c8dd77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B2693202-4C90-4E0C-A160-EB9FED31BA97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3ED227A-C355-4334-AAAF-87A92E7C74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Template_PowerPoint_Presentation</Template>
  <TotalTime>5941</TotalTime>
  <Words>468</Words>
  <Application>Microsoft Office PowerPoint</Application>
  <PresentationFormat>On-screen Show (4:3)</PresentationFormat>
  <Paragraphs>190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PETRONAS Default Template</vt:lpstr>
      <vt:lpstr>Injection Moulding</vt:lpstr>
      <vt:lpstr>Injection Moulding</vt:lpstr>
      <vt:lpstr>Injection Moulding</vt:lpstr>
      <vt:lpstr>Injection Moulding</vt:lpstr>
      <vt:lpstr>Injection Moulding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803</cp:revision>
  <cp:lastPrinted>2016-08-24T09:37:23Z</cp:lastPrinted>
  <dcterms:created xsi:type="dcterms:W3CDTF">2015-01-06T03:25:52Z</dcterms:created>
  <dcterms:modified xsi:type="dcterms:W3CDTF">2024-04-08T00:47:40Z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0x01010093AF0DF5DE404F4F9CE3CDE4FDFF513F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