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8"/>
  </p:notesMasterIdLst>
  <p:handoutMasterIdLst>
    <p:handoutMasterId r:id="rId19"/>
  </p:handoutMasterIdLst>
  <p:sldIdLst>
    <p:sldId id="348" r:id="rId6"/>
    <p:sldId id="491" r:id="rId7"/>
    <p:sldId id="489" r:id="rId8"/>
    <p:sldId id="452" r:id="rId9"/>
    <p:sldId id="561" r:id="rId10"/>
    <p:sldId id="563" r:id="rId11"/>
    <p:sldId id="564" r:id="rId12"/>
    <p:sldId id="545" r:id="rId13"/>
    <p:sldId id="547" r:id="rId14"/>
    <p:sldId id="448" r:id="rId15"/>
    <p:sldId id="446" r:id="rId16"/>
    <p:sldId id="456" r:id="rId17"/>
  </p:sldIdLst>
  <p:sldSz cx="9144000" cy="5143500" type="screen16x9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7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02F"/>
    <a:srgbClr val="E8E8E9"/>
    <a:srgbClr val="CC99FF"/>
    <a:srgbClr val="CC66FF"/>
    <a:srgbClr val="615E9A"/>
    <a:srgbClr val="D4D652"/>
    <a:srgbClr val="CDB686"/>
    <a:srgbClr val="94BDE5"/>
    <a:srgbClr val="402B53"/>
    <a:srgbClr val="684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47" autoAdjust="0"/>
    <p:restoredTop sz="50067" autoAdjust="0"/>
  </p:normalViewPr>
  <p:slideViewPr>
    <p:cSldViewPr>
      <p:cViewPr varScale="1">
        <p:scale>
          <a:sx n="146" d="100"/>
          <a:sy n="146" d="100"/>
        </p:scale>
        <p:origin x="107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91" d="100"/>
          <a:sy n="91" d="100"/>
        </p:scale>
        <p:origin x="-624" y="-108"/>
      </p:cViewPr>
      <p:guideLst>
        <p:guide orient="horz" pos="2207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985" cy="3504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928" y="0"/>
            <a:ext cx="4028985" cy="3504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926DC-C34F-421A-ACE5-6E20E671228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294"/>
            <a:ext cx="4028985" cy="350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928" y="6658294"/>
            <a:ext cx="4028985" cy="350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9E055-C25F-46F7-9789-838019C1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14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02BD9-51FA-4910-A824-A11CA7F76F98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30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3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3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CA3D-5882-497C-9ED3-6B30E0923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2028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0"/>
            <a:ext cx="9144000" cy="300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3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257300"/>
            <a:ext cx="8229600" cy="400050"/>
          </a:xfrm>
        </p:spPr>
        <p:txBody>
          <a:bodyPr>
            <a:no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04800" y="1714500"/>
            <a:ext cx="5638800" cy="400050"/>
          </a:xfrm>
        </p:spPr>
        <p:txBody>
          <a:bodyPr/>
          <a:lstStyle>
            <a:lvl1pPr marL="0" indent="0">
              <a:buNone/>
              <a:defRPr>
                <a:solidFill>
                  <a:srgbClr val="00B1A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292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0"/>
            <a:ext cx="9144000" cy="300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350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209800" y="1428750"/>
            <a:ext cx="6439416" cy="400050"/>
          </a:xfrm>
        </p:spPr>
        <p:txBody>
          <a:bodyPr>
            <a:no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2209800" y="1885950"/>
            <a:ext cx="5638800" cy="400050"/>
          </a:xfrm>
        </p:spPr>
        <p:txBody>
          <a:bodyPr/>
          <a:lstStyle>
            <a:lvl1pPr marL="0" indent="0">
              <a:buNone/>
              <a:defRPr>
                <a:solidFill>
                  <a:srgbClr val="00B1A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7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742950"/>
            <a:ext cx="8229600" cy="1257300"/>
          </a:xfrm>
        </p:spPr>
        <p:txBody>
          <a:bodyPr>
            <a:noAutofit/>
          </a:bodyPr>
          <a:lstStyle>
            <a:lvl1pPr marL="0" indent="0" algn="just">
              <a:buNone/>
              <a:defRPr sz="1200"/>
            </a:lvl1pPr>
            <a:lvl2pPr algn="just">
              <a:defRPr sz="1200"/>
            </a:lvl2pPr>
            <a:lvl3pPr algn="just">
              <a:defRPr sz="1200"/>
            </a:lvl3pPr>
            <a:lvl4pPr algn="just">
              <a:defRPr sz="1200"/>
            </a:lvl4pPr>
            <a:lvl5pPr algn="just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00050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8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00050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8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79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Page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0"/>
            <a:ext cx="9144000" cy="300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350" dirty="0"/>
          </a:p>
        </p:txBody>
      </p:sp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304800" y="1485900"/>
            <a:ext cx="8229600" cy="400050"/>
          </a:xfrm>
        </p:spPr>
        <p:txBody>
          <a:bodyPr>
            <a:noAutofit/>
          </a:bodyPr>
          <a:lstStyle>
            <a:lvl1pPr>
              <a:defRPr sz="255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35907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8382000" y="4936309"/>
            <a:ext cx="914400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CE5007E-5B56-4F93-B63B-6CA4521F869C}" type="slidenum">
              <a:rPr lang="en-US" sz="525" b="0" i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‹#›</a:t>
            </a:fld>
            <a:endParaRPr lang="en-US" sz="525" b="0" i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457200" y="1543050"/>
            <a:ext cx="8229600" cy="28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17" name="Title Placeholder 16"/>
          <p:cNvSpPr>
            <a:spLocks noGrp="1"/>
          </p:cNvSpPr>
          <p:nvPr>
            <p:ph type="title"/>
          </p:nvPr>
        </p:nvSpPr>
        <p:spPr>
          <a:xfrm>
            <a:off x="457200" y="971550"/>
            <a:ext cx="8229600" cy="400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2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9" r:id="rId6"/>
  </p:sldLayoutIdLst>
  <p:hf hdr="0" ftr="0"/>
  <p:txStyles>
    <p:titleStyle>
      <a:lvl1pPr algn="l" defTabSz="685800" rtl="0" eaLnBrk="1" latinLnBrk="0" hangingPunct="1">
        <a:spcBef>
          <a:spcPct val="0"/>
        </a:spcBef>
        <a:buNone/>
        <a:defRPr sz="2100" b="1" kern="1200">
          <a:solidFill>
            <a:srgbClr val="00B1A9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Turbine &amp; Generator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Power Generation</a:t>
            </a: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176194"/>
              </p:ext>
            </p:extLst>
          </p:nvPr>
        </p:nvGraphicFramePr>
        <p:xfrm>
          <a:off x="457198" y="1214640"/>
          <a:ext cx="8229601" cy="17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6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(Oil)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 G  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 G  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Turbine Control System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properties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 G  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2836224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General</a:t>
            </a: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649295"/>
              </p:ext>
            </p:extLst>
          </p:nvPr>
        </p:nvGraphicFramePr>
        <p:xfrm>
          <a:off x="457200" y="1200150"/>
          <a:ext cx="8229601" cy="109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Air compressor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51506-VDL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air release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Foam</a:t>
                      </a:r>
                      <a:r>
                        <a:rPr lang="en-US" sz="700" u="none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tendencies</a:t>
                      </a:r>
                      <a:endParaRPr lang="en-US" sz="700" u="none" strike="noStrike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Compressor A M2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Compressor A M4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Compressor A Syn PAO 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Air Compressors</a:t>
            </a:r>
          </a:p>
        </p:txBody>
      </p:sp>
    </p:spTree>
    <p:extLst>
      <p:ext uri="{BB962C8B-B14F-4D97-AF65-F5344CB8AC3E}">
        <p14:creationId xmlns:p14="http://schemas.microsoft.com/office/powerpoint/2010/main" val="4035295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General</a:t>
            </a:r>
          </a:p>
        </p:txBody>
      </p:sp>
      <p:graphicFrame>
        <p:nvGraphicFramePr>
          <p:cNvPr id="5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770177"/>
              </p:ext>
            </p:extLst>
          </p:nvPr>
        </p:nvGraphicFramePr>
        <p:xfrm>
          <a:off x="457200" y="1203897"/>
          <a:ext cx="8229602" cy="286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Diesel Engine Oil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Oil 15W40 / 10W40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Cold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starting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idling periods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LD 7 **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noProof="0" dirty="0">
                          <a:solidFill>
                            <a:schemeClr val="tx2"/>
                          </a:solidFill>
                        </a:rPr>
                        <a:t>PETRONAS Urania 5000 E 15W40 **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Gas Turbine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 G  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properties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 G  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(Grease)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(Oil)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G  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Up Ready **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Back Up Generators - Diesel &amp; Gas Turbine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1520860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General</a:t>
            </a: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37260"/>
              </p:ext>
            </p:extLst>
          </p:nvPr>
        </p:nvGraphicFramePr>
        <p:xfrm>
          <a:off x="457200" y="1200150"/>
          <a:ext cx="8229599" cy="2077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00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20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Cutting fluids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endParaRPr lang="en-US" sz="7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emulsion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Excellent lubricity and anti-weld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Anti-rust, anti-corrosion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Anti-sludge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Anti-bacterial</a:t>
                      </a:r>
                      <a:endParaRPr lang="en-US" sz="7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dirty="0" err="1"/>
                        <a:t>Mecafluid</a:t>
                      </a:r>
                      <a:r>
                        <a:rPr lang="en-ZA" sz="700" dirty="0"/>
                        <a:t> SM 59 **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dirty="0" err="1"/>
                        <a:t>Mecafluid</a:t>
                      </a:r>
                      <a:r>
                        <a:rPr lang="en-ZA" sz="700" dirty="0"/>
                        <a:t> S 2006 **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7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HM</a:t>
                      </a:r>
                      <a:r>
                        <a:rPr lang="en-US" sz="700" u="none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specification</a:t>
                      </a:r>
                      <a:endParaRPr lang="en-US" sz="7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air release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HV 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ESF 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Slide way oils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68 and 220</a:t>
                      </a:r>
                    </a:p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Cincinnati Machine Spec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Pumpability</a:t>
                      </a: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</a:t>
                      </a:r>
                      <a:r>
                        <a:rPr lang="en-US" sz="700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sprayability</a:t>
                      </a:r>
                      <a:endParaRPr lang="en-US" sz="7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pressure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Slideway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Machinery Workshops</a:t>
            </a:r>
          </a:p>
        </p:txBody>
      </p:sp>
    </p:spTree>
    <p:extLst>
      <p:ext uri="{BB962C8B-B14F-4D97-AF65-F5344CB8AC3E}">
        <p14:creationId xmlns:p14="http://schemas.microsoft.com/office/powerpoint/2010/main" val="220255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Pumps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Water Supply - Cooling</a:t>
            </a: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431474"/>
              </p:ext>
            </p:extLst>
          </p:nvPr>
        </p:nvGraphicFramePr>
        <p:xfrm>
          <a:off x="457200" y="1200150"/>
          <a:ext cx="8229599" cy="286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9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7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7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(Grease)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CaSx</a:t>
                      </a:r>
                      <a:endParaRPr lang="en-ZA" sz="7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(Oil)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 (Grease)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 (Oil)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32 or 46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properties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 (stationary)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46 / 68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viscosity index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air release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HV   (Engen TQH 10 Series)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ESF 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CaSx</a:t>
                      </a:r>
                      <a:endParaRPr lang="en-ZA" sz="7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07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Fans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Water Supply - Cooling</a:t>
            </a: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192017"/>
              </p:ext>
            </p:extLst>
          </p:nvPr>
        </p:nvGraphicFramePr>
        <p:xfrm>
          <a:off x="461176" y="1200150"/>
          <a:ext cx="8225623" cy="14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7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72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72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MEP*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68687" y="2724150"/>
            <a:ext cx="5181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*Petronas Gear MEP – Premium product </a:t>
            </a:r>
            <a:endParaRPr lang="pl-PL" sz="800" dirty="0"/>
          </a:p>
        </p:txBody>
      </p:sp>
    </p:spTree>
    <p:extLst>
      <p:ext uri="{BB962C8B-B14F-4D97-AF65-F5344CB8AC3E}">
        <p14:creationId xmlns:p14="http://schemas.microsoft.com/office/powerpoint/2010/main" val="1528063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Drum Screen Strainer / Rack Rake System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Water Supply</a:t>
            </a:r>
            <a:endParaRPr lang="en-ZA" b="0" dirty="0">
              <a:solidFill>
                <a:schemeClr val="tx1"/>
              </a:solidFill>
            </a:endParaRP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820410"/>
              </p:ext>
            </p:extLst>
          </p:nvPr>
        </p:nvGraphicFramePr>
        <p:xfrm>
          <a:off x="457200" y="1200150"/>
          <a:ext cx="8229600" cy="15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1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05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05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</a:t>
                      </a:r>
                      <a:r>
                        <a:rPr lang="pt-BR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MEP*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24400" y="2779470"/>
            <a:ext cx="5181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*Petronas Gear MEP – Premium product </a:t>
            </a:r>
            <a:endParaRPr lang="pl-PL" sz="800" dirty="0"/>
          </a:p>
        </p:txBody>
      </p:sp>
    </p:spTree>
    <p:extLst>
      <p:ext uri="{BB962C8B-B14F-4D97-AF65-F5344CB8AC3E}">
        <p14:creationId xmlns:p14="http://schemas.microsoft.com/office/powerpoint/2010/main" val="388908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Air Conditioners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General</a:t>
            </a: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03249"/>
              </p:ext>
            </p:extLst>
          </p:nvPr>
        </p:nvGraphicFramePr>
        <p:xfrm>
          <a:off x="457200" y="1200150"/>
          <a:ext cx="8229599" cy="99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26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2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2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6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6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Refrigeration compressor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6743-3: DRA</a:t>
                      </a:r>
                    </a:p>
                    <a:p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DIN 51503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air release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Foam</a:t>
                      </a:r>
                      <a:r>
                        <a:rPr lang="en-US" sz="600" u="none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tendencies</a:t>
                      </a:r>
                      <a:endParaRPr lang="en-US" sz="6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Compressor R Syn POE OR PETRONAS Compressor R Syn PAO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427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General</a:t>
            </a: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881424"/>
              </p:ext>
            </p:extLst>
          </p:nvPr>
        </p:nvGraphicFramePr>
        <p:xfrm>
          <a:off x="457201" y="1080001"/>
          <a:ext cx="8229598" cy="3456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3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3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3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6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6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</a:p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Halogen </a:t>
                      </a:r>
                      <a:r>
                        <a:rPr lang="en-ZA" sz="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free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Oil 15W40 / 10W40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Cold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starting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idling periods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</a:p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Halogen </a:t>
                      </a:r>
                      <a:r>
                        <a:rPr lang="en-ZA" sz="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free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Urania LD 7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Urania 5000 E 15W40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17"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6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  <a:p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6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 Up Ready **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20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6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60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Halogen </a:t>
                      </a:r>
                      <a:r>
                        <a:rPr lang="en-ZA" sz="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free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 *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6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20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Open Gears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251.01</a:t>
                      </a:r>
                    </a:p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FZG</a:t>
                      </a:r>
                    </a:p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 Steel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Pumpability</a:t>
                      </a: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</a:t>
                      </a:r>
                      <a:r>
                        <a:rPr lang="en-US" sz="6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sprayability</a:t>
                      </a:r>
                      <a:endParaRPr lang="en-US" sz="6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pressure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consumption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Halogen </a:t>
                      </a:r>
                      <a:r>
                        <a:rPr lang="en-ZA" sz="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free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TMG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120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Cables  / Wire Ropes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OIPEEC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Core penetration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Elasticity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Halogen </a:t>
                      </a:r>
                      <a:r>
                        <a:rPr lang="en-ZA" sz="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free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GEP 2.5</a:t>
                      </a:r>
                    </a:p>
                    <a:p>
                      <a:pPr algn="l" fontAlgn="t"/>
                      <a:endParaRPr lang="en-ZA" sz="60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120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</a:p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Inert lubricant</a:t>
                      </a:r>
                    </a:p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Halogen </a:t>
                      </a:r>
                      <a:r>
                        <a:rPr lang="en-ZA" sz="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free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Polar Crane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9400" y="4753317"/>
            <a:ext cx="20573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600" dirty="0"/>
              <a:t>Continued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46749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General</a:t>
            </a: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850562"/>
              </p:ext>
            </p:extLst>
          </p:nvPr>
        </p:nvGraphicFramePr>
        <p:xfrm>
          <a:off x="464489" y="1200150"/>
          <a:ext cx="8222312" cy="190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5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4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4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6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6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 (stationary)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46 / 68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viscosity index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and dust tolerance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Halogen </a:t>
                      </a:r>
                      <a:r>
                        <a:rPr lang="en-ZA" sz="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free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HV 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ESF 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 (Mobile)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10W</a:t>
                      </a:r>
                    </a:p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Halogen </a:t>
                      </a:r>
                      <a:r>
                        <a:rPr lang="en-ZA" sz="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free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6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Powertrans</a:t>
                      </a: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T4 10W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Chains / Sprockets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Spray or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Grease Lubricants</a:t>
                      </a:r>
                      <a:endParaRPr lang="en-US" sz="6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Aerosol form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Penetrate and have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600" baseline="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tackifier</a:t>
                      </a:r>
                      <a:endParaRPr lang="en-US" sz="600" baseline="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Halogen </a:t>
                      </a:r>
                      <a:r>
                        <a:rPr lang="en-ZA" sz="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free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</a:t>
                      </a:r>
                      <a:r>
                        <a:rPr lang="en-ZA" sz="6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product available</a:t>
                      </a:r>
                      <a:endParaRPr lang="en-ZA" sz="600" b="0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Slides and Rails</a:t>
                      </a:r>
                    </a:p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(large quantities)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Spray or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Grease Lubricants (Preserve equip)</a:t>
                      </a:r>
                      <a:endParaRPr lang="en-US" sz="6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Aerosol form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Penetrate and have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600" baseline="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tackifier</a:t>
                      </a:r>
                      <a:endParaRPr lang="en-US" sz="600" baseline="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Solid lubricants (grease)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Halogen </a:t>
                      </a:r>
                      <a:r>
                        <a:rPr lang="en-ZA" sz="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free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 product available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Polar Crane</a:t>
            </a:r>
          </a:p>
        </p:txBody>
      </p:sp>
    </p:spTree>
    <p:extLst>
      <p:ext uri="{BB962C8B-B14F-4D97-AF65-F5344CB8AC3E}">
        <p14:creationId xmlns:p14="http://schemas.microsoft.com/office/powerpoint/2010/main" val="270439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Blowers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General</a:t>
            </a: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73450"/>
              </p:ext>
            </p:extLst>
          </p:nvPr>
        </p:nvGraphicFramePr>
        <p:xfrm>
          <a:off x="457200" y="1200150"/>
          <a:ext cx="8229600" cy="15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endParaRPr lang="en-ZA" sz="700" b="0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 / Bearings (oil)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897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Pumps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General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42153"/>
              </p:ext>
            </p:extLst>
          </p:nvPr>
        </p:nvGraphicFramePr>
        <p:xfrm>
          <a:off x="457200" y="1200150"/>
          <a:ext cx="8229599" cy="14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85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8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8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(Oil)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</a:t>
                      </a:r>
                      <a:r>
                        <a:rPr lang="en-ZA" sz="70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68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HV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ESF 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r>
                        <a:rPr lang="en-ZA" sz="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ZA" sz="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581544"/>
      </p:ext>
    </p:extLst>
  </p:cSld>
  <p:clrMapOvr>
    <a:masterClrMapping/>
  </p:clrMapOvr>
</p:sld>
</file>

<file path=ppt/theme/theme1.xml><?xml version="1.0" encoding="utf-8"?>
<a:theme xmlns:a="http://schemas.openxmlformats.org/drawingml/2006/main" name="PETRONAS Default Template">
  <a:themeElements>
    <a:clrScheme name="PETRONAS">
      <a:dk1>
        <a:srgbClr val="333333"/>
      </a:dk1>
      <a:lt1>
        <a:srgbClr val="FFFFFF"/>
      </a:lt1>
      <a:dk2>
        <a:srgbClr val="00B1A9"/>
      </a:dk2>
      <a:lt2>
        <a:srgbClr val="FFFFFF"/>
      </a:lt2>
      <a:accent1>
        <a:srgbClr val="402B53"/>
      </a:accent1>
      <a:accent2>
        <a:srgbClr val="68468B"/>
      </a:accent2>
      <a:accent3>
        <a:srgbClr val="615E9A"/>
      </a:accent3>
      <a:accent4>
        <a:srgbClr val="94BDE5"/>
      </a:accent4>
      <a:accent5>
        <a:srgbClr val="3A5441"/>
      </a:accent5>
      <a:accent6>
        <a:srgbClr val="D4D652"/>
      </a:accent6>
      <a:hlink>
        <a:srgbClr val="0000FF"/>
      </a:hlink>
      <a:folHlink>
        <a:srgbClr val="800080"/>
      </a:folHlink>
    </a:clrScheme>
    <a:fontScheme name="Custom 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S_POWERPOINT_2014_Verdana (cropped).pptx" id="{4F3C02E4-4AD6-476C-A6BE-40B09D8BD9D3}" vid="{BD33EC4C-5F21-4062-9DFF-AC0D9EE6A6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ED2CE278BF7645949FF48407ACF404" ma:contentTypeVersion="0" ma:contentTypeDescription="Create a new document." ma:contentTypeScope="" ma:versionID="da576ff0bfc29ae747c76780365ba1f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76FA9F-8614-43C2-BD3B-0C8FF8BA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A8D088F-EBD4-404A-A48D-936FC984F2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C25FE7-E72F-4052-B665-9E79FBDB0A64}">
  <ds:schemaRefs>
    <ds:schemaRef ds:uri="http://www.w3.org/2001/XMLSchema"/>
    <ds:schemaRef ds:uri="http://www.boldonjames.com/2008/01/sie/internal/label"/>
  </ds:schemaRefs>
</ds:datastoreItem>
</file>

<file path=customXml/itemProps4.xml><?xml version="1.0" encoding="utf-8"?>
<ds:datastoreItem xmlns:ds="http://schemas.openxmlformats.org/officeDocument/2006/customXml" ds:itemID="{B2693202-4C90-4E0C-A160-EB9FED31BA97}">
  <ds:schemaRefs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Template_PowerPoint_Presentation</Template>
  <TotalTime>2886</TotalTime>
  <Words>1376</Words>
  <Application>Microsoft Office PowerPoint</Application>
  <PresentationFormat>On-screen Show (16:9)</PresentationFormat>
  <Paragraphs>524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Verdana</vt:lpstr>
      <vt:lpstr>PETRONAS Default Template</vt:lpstr>
      <vt:lpstr>Power Generation</vt:lpstr>
      <vt:lpstr>Water Supply - Cooling</vt:lpstr>
      <vt:lpstr>Water Supply - Cooling</vt:lpstr>
      <vt:lpstr>Water Supply</vt:lpstr>
      <vt:lpstr>General</vt:lpstr>
      <vt:lpstr>General</vt:lpstr>
      <vt:lpstr>General</vt:lpstr>
      <vt:lpstr>General</vt:lpstr>
      <vt:lpstr>General</vt:lpstr>
      <vt:lpstr>General</vt:lpstr>
      <vt:lpstr>General</vt:lpstr>
      <vt:lpstr>General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P37r0n45DCS_Open</dc:subject>
  <dc:creator>Samantha.Evans@engenoil.com</dc:creator>
  <cp:lastModifiedBy>Ashlin Darius Govindasamy</cp:lastModifiedBy>
  <cp:revision>555</cp:revision>
  <cp:lastPrinted>2014-04-08T03:31:13Z</cp:lastPrinted>
  <dcterms:created xsi:type="dcterms:W3CDTF">2015-01-06T03:25:52Z</dcterms:created>
  <dcterms:modified xsi:type="dcterms:W3CDTF">2024-04-08T12:40:28Z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0x010100C0ED2CE278BF7645949FF48407ACF404</vt:lpwstr>
  </property>
  <property fmtid="{D5CDD505-2E9C-101B-9397-08002B2CF9AE}" pid="3" name="docIndexRef">
    <vt:lpwstr>21665506-dcc7-4254-b937-0dc6516a0a8b</vt:lpwstr>
  </property>
  <property fmtid="{D5CDD505-2E9C-101B-9397-08002B2CF9AE}" pid="4" name="bjSaver">
    <vt:lpwstr>64pn7ybKpPo8UuuHeFpMaho8ltPdKMg+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policy="a894df29-9e07-45ae-95a6-4e7eb881815a" xmlns="http://www.boldonjames.com/2008/01/sie/i</vt:lpwstr>
  </property>
  <property fmtid="{D5CDD505-2E9C-101B-9397-08002B2CF9AE}" pid="6" name="bjDocumentLabelXML-0">
    <vt:lpwstr>nternal/label"&gt;&lt;element uid="01a40373-b9dd-4b9b-9ec4-eb7a27c52a46" value="" /&gt;&lt;/sisl&gt;</vt:lpwstr>
  </property>
  <property fmtid="{D5CDD505-2E9C-101B-9397-08002B2CF9AE}" pid="7" name="bjDocumentSecurityLabel">
    <vt:lpwstr>[Open] </vt:lpwstr>
  </property>
  <property fmtid="{D5CDD505-2E9C-101B-9397-08002B2CF9AE}" pid="8" name="DCSMetadata">
    <vt:lpwstr>P37r0n45DCS_Open</vt:lpwstr>
  </property>
</Properties>
</file>