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2" r:id="rId6"/>
    <p:sldId id="263" r:id="rId7"/>
    <p:sldId id="266" r:id="rId8"/>
    <p:sldId id="268" r:id="rId9"/>
    <p:sldId id="267" r:id="rId10"/>
    <p:sldId id="269" r:id="rId11"/>
    <p:sldId id="265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inbKLZIVfK+oqJmxpT4OMW3i7d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6432b3a3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16432b3a3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subTitle" idx="1"/>
          </p:nvPr>
        </p:nvSpPr>
        <p:spPr>
          <a:xfrm>
            <a:off x="6980350" y="4422782"/>
            <a:ext cx="4932608" cy="2201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Students Name:</a:t>
            </a:r>
            <a:endParaRPr dirty="0"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Yashraj </a:t>
            </a:r>
            <a:r>
              <a:rPr lang="en-IN" dirty="0" err="1">
                <a:latin typeface="Times New Roman"/>
                <a:ea typeface="Times New Roman"/>
                <a:cs typeface="Times New Roman"/>
                <a:sym typeface="Times New Roman"/>
              </a:rPr>
              <a:t>Zagade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 (65)</a:t>
            </a:r>
            <a:endParaRPr dirty="0"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Adhyatma Hirap (68)</a:t>
            </a:r>
            <a:endParaRPr dirty="0"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Sairaj Patil (70)</a:t>
            </a:r>
            <a:endParaRPr dirty="0"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Parth Patil (75)</a:t>
            </a:r>
            <a:endParaRPr dirty="0"/>
          </a:p>
        </p:txBody>
      </p:sp>
      <p:sp>
        <p:nvSpPr>
          <p:cNvPr id="85" name="Google Shape;85;p1"/>
          <p:cNvSpPr txBox="1"/>
          <p:nvPr/>
        </p:nvSpPr>
        <p:spPr>
          <a:xfrm>
            <a:off x="725549" y="2216108"/>
            <a:ext cx="10740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Graphics</a:t>
            </a:r>
            <a:r>
              <a:rPr lang="en-IN" sz="3200" b="0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Mini Project (Review 1)</a:t>
            </a:r>
            <a:endParaRPr sz="3200" b="0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" descr="Image result for mit academy of engineering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38550" y="233233"/>
            <a:ext cx="4914900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3446075" y="1254441"/>
            <a:ext cx="5299849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i="0" u="none" strike="noStrike" cap="none" dirty="0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 of Computer Engineering (Software Engineering)</a:t>
            </a:r>
            <a:endParaRPr dirty="0"/>
          </a:p>
        </p:txBody>
      </p:sp>
      <p:sp>
        <p:nvSpPr>
          <p:cNvPr id="88" name="Google Shape;88;p1"/>
          <p:cNvSpPr txBox="1"/>
          <p:nvPr/>
        </p:nvSpPr>
        <p:spPr>
          <a:xfrm>
            <a:off x="574695" y="5178065"/>
            <a:ext cx="2814593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 b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Guide: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Mrs. Gauri </a:t>
            </a:r>
            <a:r>
              <a:rPr lang="en-IN" sz="2400" dirty="0" err="1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Thite</a:t>
            </a:r>
            <a:endParaRPr dirty="0"/>
          </a:p>
        </p:txBody>
      </p:sp>
      <p:sp>
        <p:nvSpPr>
          <p:cNvPr id="89" name="Google Shape;89;p1"/>
          <p:cNvSpPr txBox="1"/>
          <p:nvPr/>
        </p:nvSpPr>
        <p:spPr>
          <a:xfrm>
            <a:off x="2115138" y="3220145"/>
            <a:ext cx="796172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 dirty="0">
                <a:solidFill>
                  <a:srgbClr val="C55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Roller Coaster Ride Simulation</a:t>
            </a:r>
            <a:endParaRPr sz="4400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E3DD9-CF42-A0F1-A8C0-C9A339585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9606-3CC7-C31C-B449-DCD58C429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295275"/>
            <a:ext cx="4029075" cy="78105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AED396-B2CF-6845-733D-DB3C039C880D}"/>
              </a:ext>
            </a:extLst>
          </p:cNvPr>
          <p:cNvSpPr txBox="1"/>
          <p:nvPr/>
        </p:nvSpPr>
        <p:spPr>
          <a:xfrm>
            <a:off x="1865980" y="5286374"/>
            <a:ext cx="2901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Fig.3 Moving coaster (speed = 0.07)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602A54-005A-4169-80F2-B13C4D694142}"/>
              </a:ext>
            </a:extLst>
          </p:cNvPr>
          <p:cNvSpPr txBox="1"/>
          <p:nvPr/>
        </p:nvSpPr>
        <p:spPr>
          <a:xfrm>
            <a:off x="8172076" y="5286374"/>
            <a:ext cx="1330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Fig.4 Terminal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DD2E60-77E7-2FAD-BC1F-540A403F5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626" y="1670328"/>
            <a:ext cx="4930046" cy="35173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9F7185-D5A8-5F7E-62B0-7ED7BC8D6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330" y="1670328"/>
            <a:ext cx="4854123" cy="351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29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en-IN" sz="6600">
                <a:latin typeface="Times New Roman"/>
                <a:ea typeface="Times New Roman"/>
                <a:cs typeface="Times New Roman"/>
                <a:sym typeface="Times New Roman"/>
              </a:rPr>
              <a:t>Thank You!!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en-IN" sz="6600">
                <a:latin typeface="Times New Roman"/>
                <a:ea typeface="Times New Roman"/>
                <a:cs typeface="Times New Roman"/>
                <a:sym typeface="Times New Roman"/>
              </a:rPr>
              <a:t>Any questions</a:t>
            </a:r>
            <a:r>
              <a:rPr lang="en-IN" sz="6600">
                <a:solidFill>
                  <a:srgbClr val="5481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Times New Roman"/>
              <a:buNone/>
            </a:pPr>
            <a:r>
              <a:rPr lang="en-IN" b="1" dirty="0">
                <a:solidFill>
                  <a:srgbClr val="C55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</a:t>
            </a:r>
            <a:endParaRPr dirty="0"/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 b="1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Abstract(Aim of your project in five to six lines)</a:t>
            </a:r>
            <a:endParaRPr lang="en-IN" sz="2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indent="-228600">
              <a:buSzPts val="2800"/>
            </a:pPr>
            <a:r>
              <a:rPr lang="en-IN" b="1" dirty="0">
                <a:latin typeface="Times New Roman"/>
                <a:cs typeface="Times New Roman"/>
                <a:sym typeface="Times New Roman"/>
              </a:rPr>
              <a:t>Specify Objects involved in project.</a:t>
            </a:r>
            <a:endParaRPr sz="2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Software/Hardware Requirement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 b="1" dirty="0">
                <a:latin typeface="Times New Roman"/>
                <a:ea typeface="Times New Roman"/>
                <a:cs typeface="Times New Roman"/>
                <a:sym typeface="Times New Roman"/>
              </a:rPr>
              <a:t>Imple</a:t>
            </a: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mentations details (description of various functions used in project)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Demonstration</a:t>
            </a:r>
            <a:endParaRPr sz="2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 b="1" dirty="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Times New Roman"/>
              <a:buNone/>
            </a:pPr>
            <a:r>
              <a:rPr lang="en-IN" b="1" dirty="0">
                <a:solidFill>
                  <a:srgbClr val="C55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dirty="0"/>
          </a:p>
        </p:txBody>
      </p:sp>
      <p:sp>
        <p:nvSpPr>
          <p:cNvPr id="102" name="Google Shape;102;p3"/>
          <p:cNvSpPr txBox="1">
            <a:spLocks noGrp="1"/>
          </p:cNvSpPr>
          <p:nvPr>
            <p:ph type="body" idx="1"/>
          </p:nvPr>
        </p:nvSpPr>
        <p:spPr>
          <a:xfrm>
            <a:off x="726458" y="1461261"/>
            <a:ext cx="536954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2800"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Roller Coaster Simulation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developed in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OpenGL and GLUT (C++)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showcasing computer graphics concepts like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spline-based curve modeling, camera transformations, and real-time animation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track is generated with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Catmull-Rom splines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smooth interpolation, while a moving carriage follows the path using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tangent and normal vectors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Features include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first- and third-person camera views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user-controlled speed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rendering elements such as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lighting, ground grid, and tubular track geometry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realism. Interactive keyboard controls make the simulation engaging, highlighting the blend of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mathematics and graphics programming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creating immersive experiences.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33E6-030C-FC9D-3113-202203904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742" y="1570434"/>
            <a:ext cx="5210078" cy="37171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>
            <a:spLocks noGrp="1"/>
          </p:cNvSpPr>
          <p:nvPr>
            <p:ph type="title"/>
          </p:nvPr>
        </p:nvSpPr>
        <p:spPr>
          <a:xfrm>
            <a:off x="838200" y="8179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Times New Roman"/>
              <a:buNone/>
            </a:pPr>
            <a:r>
              <a:rPr lang="en-IN" b="1" dirty="0">
                <a:solidFill>
                  <a:srgbClr val="C55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6"/>
          <p:cNvSpPr txBox="1">
            <a:spLocks noGrp="1"/>
          </p:cNvSpPr>
          <p:nvPr>
            <p:ph type="body" idx="1"/>
          </p:nvPr>
        </p:nvSpPr>
        <p:spPr>
          <a:xfrm>
            <a:off x="838200" y="2865655"/>
            <a:ext cx="10515600" cy="3390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None/>
            </a:pPr>
            <a:r>
              <a:rPr lang="en-IN" sz="36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Define Objects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Roller Coaster Track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generated using Catmull-Rom splines, rendered as tubular rails.</a:t>
            </a:r>
          </a:p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Carriage/Coaster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cube-shaped model that moves along the track.</a:t>
            </a:r>
          </a:p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Ground/Environment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flat grid or plane to represent the surface.</a:t>
            </a:r>
          </a:p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Camera Objects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dynamic viewpoints for first-person and third-person perspectives.</a:t>
            </a:r>
          </a:p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Lighting Sources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to enhance realism and depth.</a:t>
            </a:r>
          </a:p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Auxiliary Objects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cross beams/sleepers, side rails, and background elements for detail.</a:t>
            </a:r>
          </a:p>
          <a:p>
            <a:pPr marL="685800" lvl="1" indent="-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dirty="0">
              <a:solidFill>
                <a:srgbClr val="C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22" name="Google Shape;122;p6"/>
          <p:cNvSpPr txBox="1"/>
          <p:nvPr/>
        </p:nvSpPr>
        <p:spPr>
          <a:xfrm>
            <a:off x="930215" y="1173946"/>
            <a:ext cx="10515600" cy="155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>
              <a:lnSpc>
                <a:spcPct val="9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 of visualizing roller coasters are limited to static diagrams or videos, which do not provide an interactive or immersive experience. There is a need for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graphics-based simulation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can realistically model a roller coaster track, demonstrate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motion along 3D paths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allow users 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the ride from multiple perspectives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real-time controls.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6432b3a3c0_0_0"/>
          <p:cNvSpPr txBox="1">
            <a:spLocks noGrp="1"/>
          </p:cNvSpPr>
          <p:nvPr>
            <p:ph type="title"/>
          </p:nvPr>
        </p:nvSpPr>
        <p:spPr>
          <a:xfrm>
            <a:off x="838200" y="8179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Times New Roman"/>
              <a:buNone/>
            </a:pPr>
            <a:r>
              <a:rPr lang="en-IN" b="1" dirty="0">
                <a:solidFill>
                  <a:srgbClr val="C55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Requirement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A81B7-1278-BCD2-7AD3-6D6AA94635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330547"/>
            <a:ext cx="8167621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Windows / Linux</a:t>
            </a:r>
          </a:p>
          <a:p>
            <a:pPr marL="342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 C++</a:t>
            </a:r>
          </a:p>
          <a:p>
            <a:pPr marL="342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Graphics Library: OpenGL, GLUT/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FreeGLUT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Compiler/IDE: Code::Blocks / Visual Studio / GCC with OpenGL support</a:t>
            </a:r>
          </a:p>
          <a:p>
            <a:pPr marL="342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Control: Git &amp; GitHub (optional, for collaboration)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8"/>
          <p:cNvSpPr txBox="1">
            <a:spLocks noGrp="1"/>
          </p:cNvSpPr>
          <p:nvPr>
            <p:ph type="body" idx="1"/>
          </p:nvPr>
        </p:nvSpPr>
        <p:spPr>
          <a:xfrm>
            <a:off x="838200" y="1497821"/>
            <a:ext cx="52578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is a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roller coaster simulation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models a track using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Catmull-Rom splines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animates a moving carriage along it. The system integrates: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Generation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creates smooth paths from control points.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Carriage Animation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moves the coaster along the spline using tangent and normal vectors.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provides first-person and third-person ride perspectives.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Rendering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handles lighting, ground, rails, and real-time display.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allows speed control and view switching via keyboard.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C3EB4-4074-43CE-23AE-DC09A75A0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781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details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250A2F-3FA0-3C19-1E46-3A35F15BBF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0" y="1030769"/>
            <a:ext cx="11468100" cy="5432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glutInit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Initializes the GLUT library and establishes interaction with the windowing system.</a:t>
            </a: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glBegin</a:t>
            </a: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()/</a:t>
            </a:r>
            <a:r>
              <a:rPr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glEnd</a:t>
            </a: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Define primitives (lines, quads, etc.).</a:t>
            </a: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glVertex3f()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Specify 3D vertex coordinates.</a:t>
            </a: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glColor3f()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Set the current drawing color.</a:t>
            </a: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glTranslatef</a:t>
            </a: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glRotatef</a:t>
            </a: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glScalef</a:t>
            </a: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Apply transformations for object positioning and orientation.</a:t>
            </a: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glLightfv</a:t>
            </a: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/ </a:t>
            </a:r>
            <a:r>
              <a:rPr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glEnable</a:t>
            </a: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(GL_LIGHTING)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For lighting effects.</a:t>
            </a:r>
            <a:endParaRPr lang="en-US" altLang="en-US" sz="1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glutInitDisplayMode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Sets the display mode (e.g., double buffering, RGB color, depth buffering).</a:t>
            </a: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glutCreateWindow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Creates the OpenGL rendering window with a specified title.</a:t>
            </a: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glutInitWindowSize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Defines the width and height of the window in pixels.</a:t>
            </a: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glutInitWindowPosition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Specifies the initial position of the window on the screen.</a:t>
            </a: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glutDisplayFunc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Registers the display callback function responsible for rendering each frame.</a:t>
            </a: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glutReshapeFunc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Handles window resize events and adjusts the viewport/projection accordingly.</a:t>
            </a: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glutKeyboardFunc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Processes normal keyboard input (e.g., speed control, camera view).</a:t>
            </a: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glutSpecialFunc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Handles special keys (arrow keys, function keys, etc.).</a:t>
            </a: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glutIdleFunc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Registers a function that is called when no events are being processed, useful for animation updates.</a:t>
            </a: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glutMainLoop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Enters the main event-processing loop, keeping the program running until the window is closed.</a:t>
            </a:r>
          </a:p>
        </p:txBody>
      </p:sp>
    </p:spTree>
    <p:extLst>
      <p:ext uri="{BB962C8B-B14F-4D97-AF65-F5344CB8AC3E}">
        <p14:creationId xmlns:p14="http://schemas.microsoft.com/office/powerpoint/2010/main" val="2562863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D7FF1-E4BC-7030-E6F4-E69A753B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1A1E25-30D0-ED21-5090-D5D6325261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1" y="1690688"/>
            <a:ext cx="10515599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Identification: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 for an interactive 3D roller coaster visualization using computer graphics.</a:t>
            </a: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Analysis: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Study of OpenGL/GLUT libraries, spline interpolation, and real-time animation methods.</a:t>
            </a: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Designing modules: Track Generation, Carriage Motion, Camera Control, Rendering, User Interaction. Block diagram representation of module interactions.</a:t>
            </a: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Coding in C++ with OpenGL/GLUT. Using Catmull-Rom splines for track, vector math for motion, and transformations for rendering.</a:t>
            </a: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 &amp; Debugging</a:t>
            </a: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Checking smoothness of track motion, correctness of camera perspectives, and user input response.</a:t>
            </a: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 Simulation: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modules to create an immersive ride experience. Real-time rendering with lighting, ground, and interactive controls.</a:t>
            </a:r>
          </a:p>
          <a:p>
            <a:pPr marL="3429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140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96A9D-DF64-CC80-1DDB-0AC41C719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295275"/>
            <a:ext cx="4029075" cy="78105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B8FA3B-63D4-5D39-D7D8-CE11410A6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628" y="1670328"/>
            <a:ext cx="4930047" cy="35173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447396-777F-29CB-5113-F8777C79A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327" y="1670328"/>
            <a:ext cx="4930047" cy="35173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1C4364-CBE4-EB3A-7C42-287E23D394A1}"/>
              </a:ext>
            </a:extLst>
          </p:cNvPr>
          <p:cNvSpPr txBox="1"/>
          <p:nvPr/>
        </p:nvSpPr>
        <p:spPr>
          <a:xfrm>
            <a:off x="2303212" y="5286375"/>
            <a:ext cx="2026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Fig.1 Third person 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6C6FFE-83A5-93BA-A768-4404A061891F}"/>
              </a:ext>
            </a:extLst>
          </p:cNvPr>
          <p:cNvSpPr txBox="1"/>
          <p:nvPr/>
        </p:nvSpPr>
        <p:spPr>
          <a:xfrm>
            <a:off x="7861913" y="5286375"/>
            <a:ext cx="2026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Fig.2 First person view</a:t>
            </a:r>
          </a:p>
        </p:txBody>
      </p:sp>
    </p:spTree>
    <p:extLst>
      <p:ext uri="{BB962C8B-B14F-4D97-AF65-F5344CB8AC3E}">
        <p14:creationId xmlns:p14="http://schemas.microsoft.com/office/powerpoint/2010/main" val="715376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886</Words>
  <Application>Microsoft Office PowerPoint</Application>
  <PresentationFormat>Widescreen</PresentationFormat>
  <Paragraphs>78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PowerPoint Presentation</vt:lpstr>
      <vt:lpstr>Index</vt:lpstr>
      <vt:lpstr>Introduction</vt:lpstr>
      <vt:lpstr>Problem statement</vt:lpstr>
      <vt:lpstr>Software Requirement</vt:lpstr>
      <vt:lpstr>Proposed System</vt:lpstr>
      <vt:lpstr>Implementation details</vt:lpstr>
      <vt:lpstr>Design</vt:lpstr>
      <vt:lpstr>Demonstration</vt:lpstr>
      <vt:lpstr>Demonstration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Jitesh Jha</dc:creator>
  <cp:lastModifiedBy>Adhyatma Hirap</cp:lastModifiedBy>
  <cp:revision>12</cp:revision>
  <dcterms:created xsi:type="dcterms:W3CDTF">2019-11-12T13:11:26Z</dcterms:created>
  <dcterms:modified xsi:type="dcterms:W3CDTF">2025-09-28T23:17:00Z</dcterms:modified>
</cp:coreProperties>
</file>