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7" r:id="rId4"/>
    <p:sldId id="270" r:id="rId5"/>
    <p:sldId id="269" r:id="rId6"/>
    <p:sldId id="257" r:id="rId7"/>
    <p:sldId id="263" r:id="rId8"/>
    <p:sldId id="264" r:id="rId9"/>
    <p:sldId id="260" r:id="rId10"/>
    <p:sldId id="262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A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92745-C113-414A-83F6-665937AB26C7}" v="47" dt="2024-07-09T08:52:08.067"/>
    <p1510:client id="{CE71E5F8-5F66-40EE-9069-8DCCD13D77B1}" v="1" dt="2024-07-09T08:57:32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hes, Alun" userId="81d6dbdb-f4e2-4bbf-862a-a384df869129" providerId="ADAL" clId="{89292745-C113-414A-83F6-665937AB26C7}"/>
    <pc:docChg chg="undo custSel addSld delSld modSld sldOrd modMainMaster">
      <pc:chgData name="Hughes, Alun" userId="81d6dbdb-f4e2-4bbf-862a-a384df869129" providerId="ADAL" clId="{89292745-C113-414A-83F6-665937AB26C7}" dt="2024-07-09T08:53:17.556" v="3714" actId="114"/>
      <pc:docMkLst>
        <pc:docMk/>
      </pc:docMkLst>
      <pc:sldChg chg="addSp modSp mod">
        <pc:chgData name="Hughes, Alun" userId="81d6dbdb-f4e2-4bbf-862a-a384df869129" providerId="ADAL" clId="{89292745-C113-414A-83F6-665937AB26C7}" dt="2024-07-09T08:53:17.556" v="3714" actId="114"/>
        <pc:sldMkLst>
          <pc:docMk/>
          <pc:sldMk cId="4193300258" sldId="256"/>
        </pc:sldMkLst>
        <pc:spChg chg="mod">
          <ac:chgData name="Hughes, Alun" userId="81d6dbdb-f4e2-4bbf-862a-a384df869129" providerId="ADAL" clId="{89292745-C113-414A-83F6-665937AB26C7}" dt="2024-07-08T16:49:12.645" v="794"/>
          <ac:spMkLst>
            <pc:docMk/>
            <pc:sldMk cId="4193300258" sldId="256"/>
            <ac:spMk id="2" creationId="{6CA921AA-0E91-7A08-F1BD-7CB675500F4A}"/>
          </ac:spMkLst>
        </pc:spChg>
        <pc:spChg chg="mod">
          <ac:chgData name="Hughes, Alun" userId="81d6dbdb-f4e2-4bbf-862a-a384df869129" providerId="ADAL" clId="{89292745-C113-414A-83F6-665937AB26C7}" dt="2024-07-09T08:53:17.556" v="3714" actId="114"/>
          <ac:spMkLst>
            <pc:docMk/>
            <pc:sldMk cId="4193300258" sldId="256"/>
            <ac:spMk id="3" creationId="{BB390B81-1ED0-ED2B-882C-5D0840830AC2}"/>
          </ac:spMkLst>
        </pc:spChg>
        <pc:spChg chg="add mod">
          <ac:chgData name="Hughes, Alun" userId="81d6dbdb-f4e2-4bbf-862a-a384df869129" providerId="ADAL" clId="{89292745-C113-414A-83F6-665937AB26C7}" dt="2024-07-08T18:23:13.828" v="2918" actId="1076"/>
          <ac:spMkLst>
            <pc:docMk/>
            <pc:sldMk cId="4193300258" sldId="256"/>
            <ac:spMk id="4" creationId="{8BD7DB62-05F4-FB4D-96B0-38963E6A1C24}"/>
          </ac:spMkLst>
        </pc:spChg>
      </pc:sldChg>
      <pc:sldChg chg="modSp mod">
        <pc:chgData name="Hughes, Alun" userId="81d6dbdb-f4e2-4bbf-862a-a384df869129" providerId="ADAL" clId="{89292745-C113-414A-83F6-665937AB26C7}" dt="2024-07-09T08:49:51.940" v="3652" actId="27636"/>
        <pc:sldMkLst>
          <pc:docMk/>
          <pc:sldMk cId="10936610" sldId="257"/>
        </pc:sldMkLst>
        <pc:spChg chg="mod">
          <ac:chgData name="Hughes, Alun" userId="81d6dbdb-f4e2-4bbf-862a-a384df869129" providerId="ADAL" clId="{89292745-C113-414A-83F6-665937AB26C7}" dt="2024-07-08T18:07:11.246" v="2718" actId="108"/>
          <ac:spMkLst>
            <pc:docMk/>
            <pc:sldMk cId="10936610" sldId="257"/>
            <ac:spMk id="2" creationId="{68D9BCB1-8074-AC11-993C-8F18AD8B0EBB}"/>
          </ac:spMkLst>
        </pc:spChg>
        <pc:spChg chg="mod">
          <ac:chgData name="Hughes, Alun" userId="81d6dbdb-f4e2-4bbf-862a-a384df869129" providerId="ADAL" clId="{89292745-C113-414A-83F6-665937AB26C7}" dt="2024-07-09T08:49:51.940" v="3652" actId="27636"/>
          <ac:spMkLst>
            <pc:docMk/>
            <pc:sldMk cId="10936610" sldId="257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89292745-C113-414A-83F6-665937AB26C7}" dt="2024-07-09T08:48:01.037" v="3635" actId="255"/>
        <pc:sldMkLst>
          <pc:docMk/>
          <pc:sldMk cId="3290571964" sldId="258"/>
        </pc:sldMkLst>
        <pc:spChg chg="mod">
          <ac:chgData name="Hughes, Alun" userId="81d6dbdb-f4e2-4bbf-862a-a384df869129" providerId="ADAL" clId="{89292745-C113-414A-83F6-665937AB26C7}" dt="2024-07-08T18:07:20.047" v="2725" actId="108"/>
          <ac:spMkLst>
            <pc:docMk/>
            <pc:sldMk cId="3290571964" sldId="258"/>
            <ac:spMk id="2" creationId="{FA742E44-36D7-3EFC-D5B7-FE8EC4CFF494}"/>
          </ac:spMkLst>
        </pc:spChg>
        <pc:spChg chg="mod">
          <ac:chgData name="Hughes, Alun" userId="81d6dbdb-f4e2-4bbf-862a-a384df869129" providerId="ADAL" clId="{89292745-C113-414A-83F6-665937AB26C7}" dt="2024-07-09T08:48:01.037" v="3635" actId="255"/>
          <ac:spMkLst>
            <pc:docMk/>
            <pc:sldMk cId="3290571964" sldId="258"/>
            <ac:spMk id="3" creationId="{7267BF5F-7726-3317-3675-7602670A524F}"/>
          </ac:spMkLst>
        </pc:spChg>
      </pc:sldChg>
      <pc:sldChg chg="modSp mod modAnim">
        <pc:chgData name="Hughes, Alun" userId="81d6dbdb-f4e2-4bbf-862a-a384df869129" providerId="ADAL" clId="{89292745-C113-414A-83F6-665937AB26C7}" dt="2024-07-09T08:29:19.527" v="3271"/>
        <pc:sldMkLst>
          <pc:docMk/>
          <pc:sldMk cId="4059232125" sldId="260"/>
        </pc:sldMkLst>
        <pc:spChg chg="mod">
          <ac:chgData name="Hughes, Alun" userId="81d6dbdb-f4e2-4bbf-862a-a384df869129" providerId="ADAL" clId="{89292745-C113-414A-83F6-665937AB26C7}" dt="2024-07-08T18:07:15.807" v="2722" actId="108"/>
          <ac:spMkLst>
            <pc:docMk/>
            <pc:sldMk cId="4059232125" sldId="260"/>
            <ac:spMk id="2" creationId="{CDAA38B4-33A3-DF2C-EA38-CDE4334DE45A}"/>
          </ac:spMkLst>
        </pc:spChg>
      </pc:sldChg>
      <pc:sldChg chg="modSp mod">
        <pc:chgData name="Hughes, Alun" userId="81d6dbdb-f4e2-4bbf-862a-a384df869129" providerId="ADAL" clId="{89292745-C113-414A-83F6-665937AB26C7}" dt="2024-07-09T08:49:20.875" v="3650" actId="255"/>
        <pc:sldMkLst>
          <pc:docMk/>
          <pc:sldMk cId="3014174973" sldId="262"/>
        </pc:sldMkLst>
        <pc:spChg chg="mod">
          <ac:chgData name="Hughes, Alun" userId="81d6dbdb-f4e2-4bbf-862a-a384df869129" providerId="ADAL" clId="{89292745-C113-414A-83F6-665937AB26C7}" dt="2024-07-08T18:07:17.238" v="2723" actId="108"/>
          <ac:spMkLst>
            <pc:docMk/>
            <pc:sldMk cId="3014174973" sldId="262"/>
            <ac:spMk id="2" creationId="{68D9BCB1-8074-AC11-993C-8F18AD8B0EBB}"/>
          </ac:spMkLst>
        </pc:spChg>
        <pc:spChg chg="mod">
          <ac:chgData name="Hughes, Alun" userId="81d6dbdb-f4e2-4bbf-862a-a384df869129" providerId="ADAL" clId="{89292745-C113-414A-83F6-665937AB26C7}" dt="2024-07-09T08:49:20.875" v="3650" actId="255"/>
          <ac:spMkLst>
            <pc:docMk/>
            <pc:sldMk cId="3014174973" sldId="262"/>
            <ac:spMk id="3" creationId="{773E6A37-D220-3C04-1EC2-61B4658ABE66}"/>
          </ac:spMkLst>
        </pc:spChg>
        <pc:spChg chg="mod">
          <ac:chgData name="Hughes, Alun" userId="81d6dbdb-f4e2-4bbf-862a-a384df869129" providerId="ADAL" clId="{89292745-C113-414A-83F6-665937AB26C7}" dt="2024-07-09T08:48:26.573" v="3637" actId="255"/>
          <ac:spMkLst>
            <pc:docMk/>
            <pc:sldMk cId="3014174973" sldId="262"/>
            <ac:spMk id="4" creationId="{4D12CBE1-B739-17F9-0A26-AAF22D96786A}"/>
          </ac:spMkLst>
        </pc:spChg>
      </pc:sldChg>
      <pc:sldChg chg="modSp mod">
        <pc:chgData name="Hughes, Alun" userId="81d6dbdb-f4e2-4bbf-862a-a384df869129" providerId="ADAL" clId="{89292745-C113-414A-83F6-665937AB26C7}" dt="2024-07-08T18:30:12.589" v="3048" actId="6549"/>
        <pc:sldMkLst>
          <pc:docMk/>
          <pc:sldMk cId="3068597339" sldId="263"/>
        </pc:sldMkLst>
        <pc:spChg chg="mod">
          <ac:chgData name="Hughes, Alun" userId="81d6dbdb-f4e2-4bbf-862a-a384df869129" providerId="ADAL" clId="{89292745-C113-414A-83F6-665937AB26C7}" dt="2024-07-08T18:21:13.803" v="2887" actId="1035"/>
          <ac:spMkLst>
            <pc:docMk/>
            <pc:sldMk cId="3068597339" sldId="263"/>
            <ac:spMk id="2" creationId="{F333493A-7E7C-0D32-A734-C44BF78B0A9F}"/>
          </ac:spMkLst>
        </pc:spChg>
        <pc:spChg chg="mod">
          <ac:chgData name="Hughes, Alun" userId="81d6dbdb-f4e2-4bbf-862a-a384df869129" providerId="ADAL" clId="{89292745-C113-414A-83F6-665937AB26C7}" dt="2024-07-08T17:20:42.288" v="1625" actId="1035"/>
          <ac:spMkLst>
            <pc:docMk/>
            <pc:sldMk cId="3068597339" sldId="263"/>
            <ac:spMk id="3" creationId="{51BD4E26-1FD6-72FC-9ADA-E6FABB7B46BE}"/>
          </ac:spMkLst>
        </pc:spChg>
        <pc:spChg chg="mod">
          <ac:chgData name="Hughes, Alun" userId="81d6dbdb-f4e2-4bbf-862a-a384df869129" providerId="ADAL" clId="{89292745-C113-414A-83F6-665937AB26C7}" dt="2024-07-08T18:29:49.652" v="3030" actId="20577"/>
          <ac:spMkLst>
            <pc:docMk/>
            <pc:sldMk cId="3068597339" sldId="263"/>
            <ac:spMk id="5" creationId="{776A4FAF-15CB-135B-FFEB-E56BD40F9666}"/>
          </ac:spMkLst>
        </pc:spChg>
        <pc:spChg chg="mod">
          <ac:chgData name="Hughes, Alun" userId="81d6dbdb-f4e2-4bbf-862a-a384df869129" providerId="ADAL" clId="{89292745-C113-414A-83F6-665937AB26C7}" dt="2024-07-08T18:29:30.768" v="3021" actId="255"/>
          <ac:spMkLst>
            <pc:docMk/>
            <pc:sldMk cId="3068597339" sldId="263"/>
            <ac:spMk id="7" creationId="{8009869B-2F6E-C475-8A8E-2F3761130856}"/>
          </ac:spMkLst>
        </pc:spChg>
        <pc:spChg chg="mod">
          <ac:chgData name="Hughes, Alun" userId="81d6dbdb-f4e2-4bbf-862a-a384df869129" providerId="ADAL" clId="{89292745-C113-414A-83F6-665937AB26C7}" dt="2024-07-08T18:29:36.097" v="3022" actId="255"/>
          <ac:spMkLst>
            <pc:docMk/>
            <pc:sldMk cId="3068597339" sldId="263"/>
            <ac:spMk id="28" creationId="{09F97D9C-A7E3-AF4D-57A5-ABEB4BF6924C}"/>
          </ac:spMkLst>
        </pc:spChg>
        <pc:spChg chg="mod">
          <ac:chgData name="Hughes, Alun" userId="81d6dbdb-f4e2-4bbf-862a-a384df869129" providerId="ADAL" clId="{89292745-C113-414A-83F6-665937AB26C7}" dt="2024-07-08T18:29:45.901" v="3029" actId="20577"/>
          <ac:spMkLst>
            <pc:docMk/>
            <pc:sldMk cId="3068597339" sldId="263"/>
            <ac:spMk id="30" creationId="{9495AC1A-8FD2-FC37-DF4A-70D19FBD5141}"/>
          </ac:spMkLst>
        </pc:spChg>
        <pc:spChg chg="mod">
          <ac:chgData name="Hughes, Alun" userId="81d6dbdb-f4e2-4bbf-862a-a384df869129" providerId="ADAL" clId="{89292745-C113-414A-83F6-665937AB26C7}" dt="2024-07-08T18:30:12.589" v="3048" actId="6549"/>
          <ac:spMkLst>
            <pc:docMk/>
            <pc:sldMk cId="3068597339" sldId="263"/>
            <ac:spMk id="32" creationId="{98FFF4FB-398E-C18D-184A-C9AC5FE496F7}"/>
          </ac:spMkLst>
        </pc:spChg>
        <pc:cxnChg chg="mod">
          <ac:chgData name="Hughes, Alun" userId="81d6dbdb-f4e2-4bbf-862a-a384df869129" providerId="ADAL" clId="{89292745-C113-414A-83F6-665937AB26C7}" dt="2024-07-08T18:21:17.651" v="2889" actId="1035"/>
          <ac:cxnSpMkLst>
            <pc:docMk/>
            <pc:sldMk cId="3068597339" sldId="263"/>
            <ac:cxnSpMk id="8" creationId="{B0C06BBB-07C6-E585-ABB2-870DB657FD21}"/>
          </ac:cxnSpMkLst>
        </pc:cxnChg>
      </pc:sldChg>
      <pc:sldChg chg="modSp mod">
        <pc:chgData name="Hughes, Alun" userId="81d6dbdb-f4e2-4bbf-862a-a384df869129" providerId="ADAL" clId="{89292745-C113-414A-83F6-665937AB26C7}" dt="2024-07-09T08:33:32.384" v="3291" actId="20577"/>
        <pc:sldMkLst>
          <pc:docMk/>
          <pc:sldMk cId="1937431870" sldId="264"/>
        </pc:sldMkLst>
        <pc:spChg chg="mod">
          <ac:chgData name="Hughes, Alun" userId="81d6dbdb-f4e2-4bbf-862a-a384df869129" providerId="ADAL" clId="{89292745-C113-414A-83F6-665937AB26C7}" dt="2024-07-08T18:07:14.292" v="2721" actId="108"/>
          <ac:spMkLst>
            <pc:docMk/>
            <pc:sldMk cId="1937431870" sldId="264"/>
            <ac:spMk id="2" creationId="{68D9BCB1-8074-AC11-993C-8F18AD8B0EBB}"/>
          </ac:spMkLst>
        </pc:spChg>
        <pc:spChg chg="mod">
          <ac:chgData name="Hughes, Alun" userId="81d6dbdb-f4e2-4bbf-862a-a384df869129" providerId="ADAL" clId="{89292745-C113-414A-83F6-665937AB26C7}" dt="2024-07-09T08:33:32.384" v="3291" actId="20577"/>
          <ac:spMkLst>
            <pc:docMk/>
            <pc:sldMk cId="1937431870" sldId="264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89292745-C113-414A-83F6-665937AB26C7}" dt="2024-07-09T08:45:43.824" v="3534" actId="20577"/>
        <pc:sldMkLst>
          <pc:docMk/>
          <pc:sldMk cId="2570490978" sldId="265"/>
        </pc:sldMkLst>
        <pc:spChg chg="mod">
          <ac:chgData name="Hughes, Alun" userId="81d6dbdb-f4e2-4bbf-862a-a384df869129" providerId="ADAL" clId="{89292745-C113-414A-83F6-665937AB26C7}" dt="2024-07-08T18:07:18.593" v="2724" actId="108"/>
          <ac:spMkLst>
            <pc:docMk/>
            <pc:sldMk cId="2570490978" sldId="265"/>
            <ac:spMk id="2" creationId="{340A8C01-A9D0-5704-DF68-EC30C721F829}"/>
          </ac:spMkLst>
        </pc:spChg>
        <pc:spChg chg="mod">
          <ac:chgData name="Hughes, Alun" userId="81d6dbdb-f4e2-4bbf-862a-a384df869129" providerId="ADAL" clId="{89292745-C113-414A-83F6-665937AB26C7}" dt="2024-07-09T08:45:43.824" v="3534" actId="20577"/>
          <ac:spMkLst>
            <pc:docMk/>
            <pc:sldMk cId="2570490978" sldId="265"/>
            <ac:spMk id="5" creationId="{3E442B43-98E8-3BD4-C8F9-EA01C27203A9}"/>
          </ac:spMkLst>
        </pc:spChg>
      </pc:sldChg>
      <pc:sldChg chg="addSp delSp modSp del mod ord">
        <pc:chgData name="Hughes, Alun" userId="81d6dbdb-f4e2-4bbf-862a-a384df869129" providerId="ADAL" clId="{89292745-C113-414A-83F6-665937AB26C7}" dt="2024-07-08T18:24:51.528" v="2939" actId="2696"/>
        <pc:sldMkLst>
          <pc:docMk/>
          <pc:sldMk cId="2109648027" sldId="266"/>
        </pc:sldMkLst>
        <pc:spChg chg="del mod">
          <ac:chgData name="Hughes, Alun" userId="81d6dbdb-f4e2-4bbf-862a-a384df869129" providerId="ADAL" clId="{89292745-C113-414A-83F6-665937AB26C7}" dt="2024-07-08T17:00:59.608" v="968" actId="478"/>
          <ac:spMkLst>
            <pc:docMk/>
            <pc:sldMk cId="2109648027" sldId="266"/>
            <ac:spMk id="2" creationId="{FA54941D-6347-C355-A70D-7DF922D99294}"/>
          </ac:spMkLst>
        </pc:spChg>
        <pc:spChg chg="add mod">
          <ac:chgData name="Hughes, Alun" userId="81d6dbdb-f4e2-4bbf-862a-a384df869129" providerId="ADAL" clId="{89292745-C113-414A-83F6-665937AB26C7}" dt="2024-07-08T17:00:59.608" v="968" actId="478"/>
          <ac:spMkLst>
            <pc:docMk/>
            <pc:sldMk cId="2109648027" sldId="266"/>
            <ac:spMk id="4" creationId="{7D72B1AD-A998-3D63-50EB-7823914B1F3C}"/>
          </ac:spMkLst>
        </pc:spChg>
      </pc:sldChg>
      <pc:sldChg chg="addSp modSp new mod">
        <pc:chgData name="Hughes, Alun" userId="81d6dbdb-f4e2-4bbf-862a-a384df869129" providerId="ADAL" clId="{89292745-C113-414A-83F6-665937AB26C7}" dt="2024-07-09T08:50:43.488" v="3662" actId="20577"/>
        <pc:sldMkLst>
          <pc:docMk/>
          <pc:sldMk cId="2910299000" sldId="267"/>
        </pc:sldMkLst>
        <pc:spChg chg="mod">
          <ac:chgData name="Hughes, Alun" userId="81d6dbdb-f4e2-4bbf-862a-a384df869129" providerId="ADAL" clId="{89292745-C113-414A-83F6-665937AB26C7}" dt="2024-07-08T18:06:59.542" v="2715" actId="108"/>
          <ac:spMkLst>
            <pc:docMk/>
            <pc:sldMk cId="2910299000" sldId="267"/>
            <ac:spMk id="2" creationId="{52160C51-3FFF-1161-E565-C2ADC0798C94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3" creationId="{F237D6EA-3DD6-626B-0385-A028C91631DA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4" creationId="{ADAB9270-D87B-39F0-71DE-7767DB12E645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5" creationId="{9BA8C858-0B6C-58D5-3E9F-F19A68E2A480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6" creationId="{0A410928-899D-97A9-D255-84FF21E3465C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7" creationId="{CEE6A502-C321-8337-760B-F2C9F82DA9CA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8" creationId="{BD5805A2-B448-5FB2-2005-AF475154CF4B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9" creationId="{19F29B0A-672A-1C47-44C0-E0C0CD76F7B8}"/>
          </ac:spMkLst>
        </pc:spChg>
        <pc:spChg chg="add mod">
          <ac:chgData name="Hughes, Alun" userId="81d6dbdb-f4e2-4bbf-862a-a384df869129" providerId="ADAL" clId="{89292745-C113-414A-83F6-665937AB26C7}" dt="2024-07-09T08:50:43.488" v="3662" actId="20577"/>
          <ac:spMkLst>
            <pc:docMk/>
            <pc:sldMk cId="2910299000" sldId="267"/>
            <ac:spMk id="10" creationId="{7FE252E8-8BDF-B194-89D6-582C31359209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11" creationId="{4A6ABAAE-9117-32BC-A2C0-1BBFDEDBA83F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12" creationId="{EF9AB3AF-B125-4249-98D0-DC5E89BAF082}"/>
          </ac:spMkLst>
        </pc:spChg>
        <pc:spChg chg="add mod">
          <ac:chgData name="Hughes, Alun" userId="81d6dbdb-f4e2-4bbf-862a-a384df869129" providerId="ADAL" clId="{89292745-C113-414A-83F6-665937AB26C7}" dt="2024-07-08T16:51:17.548" v="798" actId="164"/>
          <ac:spMkLst>
            <pc:docMk/>
            <pc:sldMk cId="2910299000" sldId="267"/>
            <ac:spMk id="13" creationId="{50EC5FF1-F932-80C4-9E96-F359A7B38024}"/>
          </ac:spMkLst>
        </pc:spChg>
        <pc:spChg chg="add mod">
          <ac:chgData name="Hughes, Alun" userId="81d6dbdb-f4e2-4bbf-862a-a384df869129" providerId="ADAL" clId="{89292745-C113-414A-83F6-665937AB26C7}" dt="2024-07-08T16:51:09.416" v="797" actId="14100"/>
          <ac:spMkLst>
            <pc:docMk/>
            <pc:sldMk cId="2910299000" sldId="267"/>
            <ac:spMk id="38" creationId="{32C6D654-82BF-302A-639A-8C6088431011}"/>
          </ac:spMkLst>
        </pc:spChg>
        <pc:grpChg chg="add mod">
          <ac:chgData name="Hughes, Alun" userId="81d6dbdb-f4e2-4bbf-862a-a384df869129" providerId="ADAL" clId="{89292745-C113-414A-83F6-665937AB26C7}" dt="2024-07-08T16:51:21.907" v="823" actId="1036"/>
          <ac:grpSpMkLst>
            <pc:docMk/>
            <pc:sldMk cId="2910299000" sldId="267"/>
            <ac:grpSpMk id="45" creationId="{D0D52CDB-1DC0-090F-8045-BAA0B3D73B6F}"/>
          </ac:grpSpMkLst>
        </pc:grp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15" creationId="{048ED485-BAE4-0D0C-8885-553BB9B9CBF9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17" creationId="{5B706747-A923-144A-AF31-03AB0B115B0A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19" creationId="{C3162C28-D14D-1329-1681-86ADA7742156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1" creationId="{5CDD82B6-7C36-BC96-E018-71F47D911F7A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3" creationId="{D5E65CBB-33A8-02D7-4CD0-D753DEB79F56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5" creationId="{2215B4DC-CA49-3514-0FCA-76F7D3385255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7" creationId="{0B29A6CE-586A-5B07-3EAC-4BCE8FAE3694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29" creationId="{624C0926-E330-14E1-6137-49C80B7A196E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1" creationId="{7A5F895D-7FE7-A968-E4E0-615E454231C7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3" creationId="{98C27950-C311-A199-1249-12FF887F1CA6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5" creationId="{502A682F-D956-29A8-629A-82C48A0594AB}"/>
          </ac:cxnSpMkLst>
        </pc:cxnChg>
        <pc:cxnChg chg="add mod">
          <ac:chgData name="Hughes, Alun" userId="81d6dbdb-f4e2-4bbf-862a-a384df869129" providerId="ADAL" clId="{89292745-C113-414A-83F6-665937AB26C7}" dt="2024-07-08T16:51:17.548" v="798" actId="164"/>
          <ac:cxnSpMkLst>
            <pc:docMk/>
            <pc:sldMk cId="2910299000" sldId="267"/>
            <ac:cxnSpMk id="37" creationId="{68268E67-3C54-0448-015E-EC035552B770}"/>
          </ac:cxnSpMkLst>
        </pc:cxnChg>
      </pc:sldChg>
      <pc:sldChg chg="addSp delSp modSp new mod ord">
        <pc:chgData name="Hughes, Alun" userId="81d6dbdb-f4e2-4bbf-862a-a384df869129" providerId="ADAL" clId="{89292745-C113-414A-83F6-665937AB26C7}" dt="2024-07-09T08:52:57.328" v="3713" actId="1035"/>
        <pc:sldMkLst>
          <pc:docMk/>
          <pc:sldMk cId="3383395110" sldId="268"/>
        </pc:sldMkLst>
        <pc:spChg chg="mod">
          <ac:chgData name="Hughes, Alun" userId="81d6dbdb-f4e2-4bbf-862a-a384df869129" providerId="ADAL" clId="{89292745-C113-414A-83F6-665937AB26C7}" dt="2024-07-08T18:06:55.035" v="2714" actId="27636"/>
          <ac:spMkLst>
            <pc:docMk/>
            <pc:sldMk cId="3383395110" sldId="268"/>
            <ac:spMk id="2" creationId="{4BDAAB57-F545-2C23-B254-955D9610939A}"/>
          </ac:spMkLst>
        </pc:spChg>
        <pc:spChg chg="add mod">
          <ac:chgData name="Hughes, Alun" userId="81d6dbdb-f4e2-4bbf-862a-a384df869129" providerId="ADAL" clId="{89292745-C113-414A-83F6-665937AB26C7}" dt="2024-07-09T08:52:22.608" v="3692" actId="12788"/>
          <ac:spMkLst>
            <pc:docMk/>
            <pc:sldMk cId="3383395110" sldId="268"/>
            <ac:spMk id="6" creationId="{F914F47B-D71D-DE8F-6699-64F0798F7073}"/>
          </ac:spMkLst>
        </pc:spChg>
        <pc:spChg chg="add mod">
          <ac:chgData name="Hughes, Alun" userId="81d6dbdb-f4e2-4bbf-862a-a384df869129" providerId="ADAL" clId="{89292745-C113-414A-83F6-665937AB26C7}" dt="2024-07-09T08:52:42.045" v="3693" actId="255"/>
          <ac:spMkLst>
            <pc:docMk/>
            <pc:sldMk cId="3383395110" sldId="268"/>
            <ac:spMk id="7" creationId="{CE671A53-5876-CA4F-7788-F5B5C0AC4C08}"/>
          </ac:spMkLst>
        </pc:spChg>
        <pc:spChg chg="add mod">
          <ac:chgData name="Hughes, Alun" userId="81d6dbdb-f4e2-4bbf-862a-a384df869129" providerId="ADAL" clId="{89292745-C113-414A-83F6-665937AB26C7}" dt="2024-07-09T08:52:48.231" v="3704" actId="1036"/>
          <ac:spMkLst>
            <pc:docMk/>
            <pc:sldMk cId="3383395110" sldId="268"/>
            <ac:spMk id="8" creationId="{2773BC81-F0FC-117D-936F-11F6C92407A0}"/>
          </ac:spMkLst>
        </pc:spChg>
        <pc:picChg chg="add del mod">
          <ac:chgData name="Hughes, Alun" userId="81d6dbdb-f4e2-4bbf-862a-a384df869129" providerId="ADAL" clId="{89292745-C113-414A-83F6-665937AB26C7}" dt="2024-07-09T08:52:03.835" v="3688" actId="478"/>
          <ac:picMkLst>
            <pc:docMk/>
            <pc:sldMk cId="3383395110" sldId="268"/>
            <ac:picMk id="3" creationId="{E1C47674-47DA-DD92-8B2F-337EE0D0BC02}"/>
          </ac:picMkLst>
        </pc:picChg>
        <pc:picChg chg="add mod">
          <ac:chgData name="Hughes, Alun" userId="81d6dbdb-f4e2-4bbf-862a-a384df869129" providerId="ADAL" clId="{89292745-C113-414A-83F6-665937AB26C7}" dt="2024-07-09T08:52:57.328" v="3713" actId="1035"/>
          <ac:picMkLst>
            <pc:docMk/>
            <pc:sldMk cId="3383395110" sldId="268"/>
            <ac:picMk id="5" creationId="{69A66BCA-9257-DADC-28FF-582C02502AFF}"/>
          </ac:picMkLst>
        </pc:picChg>
        <pc:picChg chg="add mod">
          <ac:chgData name="Hughes, Alun" userId="81d6dbdb-f4e2-4bbf-862a-a384df869129" providerId="ADAL" clId="{89292745-C113-414A-83F6-665937AB26C7}" dt="2024-07-09T08:52:22.608" v="3692" actId="12788"/>
          <ac:picMkLst>
            <pc:docMk/>
            <pc:sldMk cId="3383395110" sldId="268"/>
            <ac:picMk id="9" creationId="{8068147D-9D80-B3DB-B959-2E9FB000ABA0}"/>
          </ac:picMkLst>
        </pc:picChg>
      </pc:sldChg>
      <pc:sldChg chg="modSp new mod">
        <pc:chgData name="Hughes, Alun" userId="81d6dbdb-f4e2-4bbf-862a-a384df869129" providerId="ADAL" clId="{89292745-C113-414A-83F6-665937AB26C7}" dt="2024-07-08T18:24:01.020" v="2938" actId="20577"/>
        <pc:sldMkLst>
          <pc:docMk/>
          <pc:sldMk cId="3851793203" sldId="269"/>
        </pc:sldMkLst>
        <pc:spChg chg="mod">
          <ac:chgData name="Hughes, Alun" userId="81d6dbdb-f4e2-4bbf-862a-a384df869129" providerId="ADAL" clId="{89292745-C113-414A-83F6-665937AB26C7}" dt="2024-07-08T18:07:09.766" v="2717" actId="108"/>
          <ac:spMkLst>
            <pc:docMk/>
            <pc:sldMk cId="3851793203" sldId="269"/>
            <ac:spMk id="2" creationId="{9F96453E-0537-8739-2979-D2A64985CCED}"/>
          </ac:spMkLst>
        </pc:spChg>
        <pc:spChg chg="mod">
          <ac:chgData name="Hughes, Alun" userId="81d6dbdb-f4e2-4bbf-862a-a384df869129" providerId="ADAL" clId="{89292745-C113-414A-83F6-665937AB26C7}" dt="2024-07-08T18:24:01.020" v="2938" actId="20577"/>
          <ac:spMkLst>
            <pc:docMk/>
            <pc:sldMk cId="3851793203" sldId="269"/>
            <ac:spMk id="3" creationId="{72742A3D-F884-ABB4-005E-D5127632CF41}"/>
          </ac:spMkLst>
        </pc:spChg>
      </pc:sldChg>
      <pc:sldChg chg="addSp delSp modSp new mod">
        <pc:chgData name="Hughes, Alun" userId="81d6dbdb-f4e2-4bbf-862a-a384df869129" providerId="ADAL" clId="{89292745-C113-414A-83F6-665937AB26C7}" dt="2024-07-08T18:07:08.360" v="2716" actId="108"/>
        <pc:sldMkLst>
          <pc:docMk/>
          <pc:sldMk cId="3485036686" sldId="270"/>
        </pc:sldMkLst>
        <pc:spChg chg="mod">
          <ac:chgData name="Hughes, Alun" userId="81d6dbdb-f4e2-4bbf-862a-a384df869129" providerId="ADAL" clId="{89292745-C113-414A-83F6-665937AB26C7}" dt="2024-07-08T18:07:08.360" v="2716" actId="108"/>
          <ac:spMkLst>
            <pc:docMk/>
            <pc:sldMk cId="3485036686" sldId="270"/>
            <ac:spMk id="2" creationId="{BBB3EBD9-ABA0-D1CD-0D58-17EA0B227753}"/>
          </ac:spMkLst>
        </pc:spChg>
        <pc:spChg chg="add del mod">
          <ac:chgData name="Hughes, Alun" userId="81d6dbdb-f4e2-4bbf-862a-a384df869129" providerId="ADAL" clId="{89292745-C113-414A-83F6-665937AB26C7}" dt="2024-07-08T17:26:01.816" v="1725" actId="478"/>
          <ac:spMkLst>
            <pc:docMk/>
            <pc:sldMk cId="3485036686" sldId="270"/>
            <ac:spMk id="3" creationId="{0363AA56-938F-1876-7B35-F76CC9EB1726}"/>
          </ac:spMkLst>
        </pc:spChg>
        <pc:spChg chg="add del mod">
          <ac:chgData name="Hughes, Alun" userId="81d6dbdb-f4e2-4bbf-862a-a384df869129" providerId="ADAL" clId="{89292745-C113-414A-83F6-665937AB26C7}" dt="2024-07-08T17:32:30.834" v="1744" actId="478"/>
          <ac:spMkLst>
            <pc:docMk/>
            <pc:sldMk cId="3485036686" sldId="270"/>
            <ac:spMk id="4" creationId="{453E657B-40FD-719E-D254-117BAE3B2750}"/>
          </ac:spMkLst>
        </pc:spChg>
        <pc:spChg chg="add del mod">
          <ac:chgData name="Hughes, Alun" userId="81d6dbdb-f4e2-4bbf-862a-a384df869129" providerId="ADAL" clId="{89292745-C113-414A-83F6-665937AB26C7}" dt="2024-07-08T17:32:30.834" v="1744" actId="478"/>
          <ac:spMkLst>
            <pc:docMk/>
            <pc:sldMk cId="3485036686" sldId="270"/>
            <ac:spMk id="5" creationId="{5FE6D88B-B091-5840-3712-1E42062927C0}"/>
          </ac:spMkLst>
        </pc:spChg>
        <pc:spChg chg="add del mod">
          <ac:chgData name="Hughes, Alun" userId="81d6dbdb-f4e2-4bbf-862a-a384df869129" providerId="ADAL" clId="{89292745-C113-414A-83F6-665937AB26C7}" dt="2024-07-08T17:32:33.709" v="1745" actId="478"/>
          <ac:spMkLst>
            <pc:docMk/>
            <pc:sldMk cId="3485036686" sldId="270"/>
            <ac:spMk id="6" creationId="{90B275FB-4254-1F49-1815-70ACCD716DC1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7" creationId="{6E8175AA-AF6A-A1C7-CFFF-13A01A59C93D}"/>
          </ac:spMkLst>
        </pc:spChg>
        <pc:spChg chg="add del mod">
          <ac:chgData name="Hughes, Alun" userId="81d6dbdb-f4e2-4bbf-862a-a384df869129" providerId="ADAL" clId="{89292745-C113-414A-83F6-665937AB26C7}" dt="2024-07-08T17:33:46.587" v="1759" actId="478"/>
          <ac:spMkLst>
            <pc:docMk/>
            <pc:sldMk cId="3485036686" sldId="270"/>
            <ac:spMk id="8" creationId="{67FAC4E6-DE35-7F91-E3DD-B62FDB2BFD40}"/>
          </ac:spMkLst>
        </pc:spChg>
        <pc:spChg chg="add del mod">
          <ac:chgData name="Hughes, Alun" userId="81d6dbdb-f4e2-4bbf-862a-a384df869129" providerId="ADAL" clId="{89292745-C113-414A-83F6-665937AB26C7}" dt="2024-07-08T17:35:06.179" v="1780" actId="478"/>
          <ac:spMkLst>
            <pc:docMk/>
            <pc:sldMk cId="3485036686" sldId="270"/>
            <ac:spMk id="9" creationId="{6CF68C27-3801-3CD0-0C09-DC0C077DFD0E}"/>
          </ac:spMkLst>
        </pc:spChg>
        <pc:spChg chg="add del mod">
          <ac:chgData name="Hughes, Alun" userId="81d6dbdb-f4e2-4bbf-862a-a384df869129" providerId="ADAL" clId="{89292745-C113-414A-83F6-665937AB26C7}" dt="2024-07-08T17:34:19.835" v="1765" actId="478"/>
          <ac:spMkLst>
            <pc:docMk/>
            <pc:sldMk cId="3485036686" sldId="270"/>
            <ac:spMk id="10" creationId="{B549C2AC-A4D0-F2F8-F44F-A6B6D8C97E8C}"/>
          </ac:spMkLst>
        </pc:spChg>
        <pc:spChg chg="add del mod">
          <ac:chgData name="Hughes, Alun" userId="81d6dbdb-f4e2-4bbf-862a-a384df869129" providerId="ADAL" clId="{89292745-C113-414A-83F6-665937AB26C7}" dt="2024-07-08T17:35:09.187" v="1781" actId="478"/>
          <ac:spMkLst>
            <pc:docMk/>
            <pc:sldMk cId="3485036686" sldId="270"/>
            <ac:spMk id="11" creationId="{0170AB70-F31E-CF2C-12DA-56B6FF4046E2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2" creationId="{232EA5F7-1D26-B904-EDE4-878242994438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3" creationId="{32562A57-9502-2533-642A-4FF1118B538B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4" creationId="{065B4D1A-4894-373A-7C50-3C5F7A17FFC5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5" creationId="{AFB68C79-A046-9CF2-9CDA-4448B9EDF8FA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6" creationId="{1E62E959-D954-3E90-3D9C-4C3533AF026A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7" creationId="{ABFF5C21-A8DA-BA2F-A0BF-8A530EBF4FAB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8" creationId="{E9692D59-0248-88B3-7440-38EEA17F03B2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19" creationId="{46291144-8A45-00AA-F1EF-1B635E75A0F1}"/>
          </ac:spMkLst>
        </pc:spChg>
        <pc:spChg chg="add mod">
          <ac:chgData name="Hughes, Alun" userId="81d6dbdb-f4e2-4bbf-862a-a384df869129" providerId="ADAL" clId="{89292745-C113-414A-83F6-665937AB26C7}" dt="2024-07-08T17:43:48.351" v="2079" actId="1037"/>
          <ac:spMkLst>
            <pc:docMk/>
            <pc:sldMk cId="3485036686" sldId="270"/>
            <ac:spMk id="20" creationId="{7CF7C436-D452-0BCE-636E-6538DCCD3CBB}"/>
          </ac:spMkLst>
        </pc:spChg>
        <pc:spChg chg="add mod">
          <ac:chgData name="Hughes, Alun" userId="81d6dbdb-f4e2-4bbf-862a-a384df869129" providerId="ADAL" clId="{89292745-C113-414A-83F6-665937AB26C7}" dt="2024-07-08T17:42:13.807" v="1981" actId="1035"/>
          <ac:spMkLst>
            <pc:docMk/>
            <pc:sldMk cId="3485036686" sldId="270"/>
            <ac:spMk id="21" creationId="{0ECB01DB-DE7B-7179-9B32-B7C5CD77CB59}"/>
          </ac:spMkLst>
        </pc:spChg>
        <pc:spChg chg="add mod">
          <ac:chgData name="Hughes, Alun" userId="81d6dbdb-f4e2-4bbf-862a-a384df869129" providerId="ADAL" clId="{89292745-C113-414A-83F6-665937AB26C7}" dt="2024-07-08T17:41:47.752" v="1963" actId="164"/>
          <ac:spMkLst>
            <pc:docMk/>
            <pc:sldMk cId="3485036686" sldId="270"/>
            <ac:spMk id="22" creationId="{A3B479E0-6C03-A303-858F-C1A801896585}"/>
          </ac:spMkLst>
        </pc:spChg>
        <pc:spChg chg="add mod">
          <ac:chgData name="Hughes, Alun" userId="81d6dbdb-f4e2-4bbf-862a-a384df869129" providerId="ADAL" clId="{89292745-C113-414A-83F6-665937AB26C7}" dt="2024-07-08T17:43:32.623" v="2075" actId="20577"/>
          <ac:spMkLst>
            <pc:docMk/>
            <pc:sldMk cId="3485036686" sldId="270"/>
            <ac:spMk id="24" creationId="{0BBDB188-F3CF-8353-18F0-BE702971A756}"/>
          </ac:spMkLst>
        </pc:spChg>
        <pc:grpChg chg="add mod">
          <ac:chgData name="Hughes, Alun" userId="81d6dbdb-f4e2-4bbf-862a-a384df869129" providerId="ADAL" clId="{89292745-C113-414A-83F6-665937AB26C7}" dt="2024-07-08T17:42:04.038" v="1965" actId="1076"/>
          <ac:grpSpMkLst>
            <pc:docMk/>
            <pc:sldMk cId="3485036686" sldId="270"/>
            <ac:grpSpMk id="23" creationId="{76E81DB3-10E2-73BA-E33A-6A16FE6AD12E}"/>
          </ac:grpSpMkLst>
        </pc:grpChg>
      </pc:sldChg>
      <pc:sldMasterChg chg="modSp">
        <pc:chgData name="Hughes, Alun" userId="81d6dbdb-f4e2-4bbf-862a-a384df869129" providerId="ADAL" clId="{89292745-C113-414A-83F6-665937AB26C7}" dt="2024-07-08T16:50:30.060" v="795" actId="2711"/>
        <pc:sldMasterMkLst>
          <pc:docMk/>
          <pc:sldMasterMk cId="1325051632" sldId="2147483648"/>
        </pc:sldMasterMkLst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2" creationId="{B4AC9398-D27A-BFAB-FDFF-A2445D54C9D9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3" creationId="{965FF3C1-4FB4-A27B-3F15-6634941157AE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4" creationId="{C0DA019C-0747-76B8-B43F-05631653BBD5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5" creationId="{41B28468-BBF3-B5B7-F6EE-97462E21BABE}"/>
          </ac:spMkLst>
        </pc:spChg>
        <pc:spChg chg="mod">
          <ac:chgData name="Hughes, Alun" userId="81d6dbdb-f4e2-4bbf-862a-a384df869129" providerId="ADAL" clId="{89292745-C113-414A-83F6-665937AB26C7}" dt="2024-07-08T16:50:30.060" v="795" actId="2711"/>
          <ac:spMkLst>
            <pc:docMk/>
            <pc:sldMasterMk cId="1325051632" sldId="2147483648"/>
            <ac:spMk id="6" creationId="{00CFCA2F-E6D6-A278-9C03-0DD81A613DBF}"/>
          </ac:spMkLst>
        </pc:spChg>
      </pc:sldMasterChg>
    </pc:docChg>
  </pc:docChgLst>
  <pc:docChgLst>
    <pc:chgData name="Hughes, Alun" userId="81d6dbdb-f4e2-4bbf-862a-a384df869129" providerId="ADAL" clId="{965A8B9A-BFC0-44A9-B0BF-1EEF665FFF2E}"/>
    <pc:docChg chg="custSel modSld">
      <pc:chgData name="Hughes, Alun" userId="81d6dbdb-f4e2-4bbf-862a-a384df869129" providerId="ADAL" clId="{965A8B9A-BFC0-44A9-B0BF-1EEF665FFF2E}" dt="2024-07-06T12:30:56.030" v="105" actId="20577"/>
      <pc:docMkLst>
        <pc:docMk/>
      </pc:docMkLst>
      <pc:sldChg chg="modSp mod">
        <pc:chgData name="Hughes, Alun" userId="81d6dbdb-f4e2-4bbf-862a-a384df869129" providerId="ADAL" clId="{965A8B9A-BFC0-44A9-B0BF-1EEF665FFF2E}" dt="2024-07-06T12:29:52.281" v="35" actId="20577"/>
        <pc:sldMkLst>
          <pc:docMk/>
          <pc:sldMk cId="4193300258" sldId="256"/>
        </pc:sldMkLst>
        <pc:spChg chg="mod">
          <ac:chgData name="Hughes, Alun" userId="81d6dbdb-f4e2-4bbf-862a-a384df869129" providerId="ADAL" clId="{965A8B9A-BFC0-44A9-B0BF-1EEF665FFF2E}" dt="2024-07-06T12:29:52.281" v="35" actId="20577"/>
          <ac:spMkLst>
            <pc:docMk/>
            <pc:sldMk cId="4193300258" sldId="256"/>
            <ac:spMk id="3" creationId="{BB390B81-1ED0-ED2B-882C-5D0840830AC2}"/>
          </ac:spMkLst>
        </pc:spChg>
      </pc:sldChg>
      <pc:sldChg chg="modSp mod">
        <pc:chgData name="Hughes, Alun" userId="81d6dbdb-f4e2-4bbf-862a-a384df869129" providerId="ADAL" clId="{965A8B9A-BFC0-44A9-B0BF-1EEF665FFF2E}" dt="2024-07-06T12:30:56.030" v="105" actId="20577"/>
        <pc:sldMkLst>
          <pc:docMk/>
          <pc:sldMk cId="1937431870" sldId="264"/>
        </pc:sldMkLst>
        <pc:spChg chg="mod">
          <ac:chgData name="Hughes, Alun" userId="81d6dbdb-f4e2-4bbf-862a-a384df869129" providerId="ADAL" clId="{965A8B9A-BFC0-44A9-B0BF-1EEF665FFF2E}" dt="2024-07-06T12:30:56.030" v="105" actId="20577"/>
          <ac:spMkLst>
            <pc:docMk/>
            <pc:sldMk cId="1937431870" sldId="264"/>
            <ac:spMk id="3" creationId="{773E6A37-D220-3C04-1EC2-61B4658ABE66}"/>
          </ac:spMkLst>
        </pc:spChg>
      </pc:sldChg>
    </pc:docChg>
  </pc:docChgLst>
  <pc:docChgLst>
    <pc:chgData name="Hughes, Alun" userId="81d6dbdb-f4e2-4bbf-862a-a384df869129" providerId="ADAL" clId="{3B90A82D-52EA-40C5-94A3-0284C9283825}"/>
    <pc:docChg chg="undo custSel addSld delSld modSld sldOrd">
      <pc:chgData name="Hughes, Alun" userId="81d6dbdb-f4e2-4bbf-862a-a384df869129" providerId="ADAL" clId="{3B90A82D-52EA-40C5-94A3-0284C9283825}" dt="2024-07-04T18:07:08.287" v="2139" actId="20577"/>
      <pc:docMkLst>
        <pc:docMk/>
      </pc:docMkLst>
      <pc:sldChg chg="modSp mod">
        <pc:chgData name="Hughes, Alun" userId="81d6dbdb-f4e2-4bbf-862a-a384df869129" providerId="ADAL" clId="{3B90A82D-52EA-40C5-94A3-0284C9283825}" dt="2024-07-04T17:30:10.850" v="1549" actId="20577"/>
        <pc:sldMkLst>
          <pc:docMk/>
          <pc:sldMk cId="10936610" sldId="257"/>
        </pc:sldMkLst>
        <pc:spChg chg="mod">
          <ac:chgData name="Hughes, Alun" userId="81d6dbdb-f4e2-4bbf-862a-a384df869129" providerId="ADAL" clId="{3B90A82D-52EA-40C5-94A3-0284C9283825}" dt="2024-07-04T17:30:10.850" v="1549" actId="20577"/>
          <ac:spMkLst>
            <pc:docMk/>
            <pc:sldMk cId="10936610" sldId="257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3B90A82D-52EA-40C5-94A3-0284C9283825}" dt="2024-07-04T18:07:08.287" v="2139" actId="20577"/>
        <pc:sldMkLst>
          <pc:docMk/>
          <pc:sldMk cId="3290571964" sldId="258"/>
        </pc:sldMkLst>
        <pc:spChg chg="mod">
          <ac:chgData name="Hughes, Alun" userId="81d6dbdb-f4e2-4bbf-862a-a384df869129" providerId="ADAL" clId="{3B90A82D-52EA-40C5-94A3-0284C9283825}" dt="2024-07-04T18:07:08.287" v="2139" actId="20577"/>
          <ac:spMkLst>
            <pc:docMk/>
            <pc:sldMk cId="3290571964" sldId="258"/>
            <ac:spMk id="3" creationId="{7267BF5F-7726-3317-3675-7602670A524F}"/>
          </ac:spMkLst>
        </pc:spChg>
      </pc:sldChg>
      <pc:sldChg chg="del">
        <pc:chgData name="Hughes, Alun" userId="81d6dbdb-f4e2-4bbf-862a-a384df869129" providerId="ADAL" clId="{3B90A82D-52EA-40C5-94A3-0284C9283825}" dt="2024-07-04T17:31:33.290" v="1573" actId="47"/>
        <pc:sldMkLst>
          <pc:docMk/>
          <pc:sldMk cId="3266126125" sldId="259"/>
        </pc:sldMkLst>
      </pc:sldChg>
      <pc:sldChg chg="addSp modSp mod ord">
        <pc:chgData name="Hughes, Alun" userId="81d6dbdb-f4e2-4bbf-862a-a384df869129" providerId="ADAL" clId="{3B90A82D-52EA-40C5-94A3-0284C9283825}" dt="2024-07-04T17:33:11.792" v="1608" actId="11529"/>
        <pc:sldMkLst>
          <pc:docMk/>
          <pc:sldMk cId="4059232125" sldId="260"/>
        </pc:sldMkLst>
        <pc:spChg chg="mod">
          <ac:chgData name="Hughes, Alun" userId="81d6dbdb-f4e2-4bbf-862a-a384df869129" providerId="ADAL" clId="{3B90A82D-52EA-40C5-94A3-0284C9283825}" dt="2024-07-04T17:31:47.889" v="1583" actId="20577"/>
          <ac:spMkLst>
            <pc:docMk/>
            <pc:sldMk cId="4059232125" sldId="260"/>
            <ac:spMk id="2" creationId="{CDAA38B4-33A3-DF2C-EA38-CDE4334DE45A}"/>
          </ac:spMkLst>
        </pc:spChg>
        <pc:spChg chg="mod">
          <ac:chgData name="Hughes, Alun" userId="81d6dbdb-f4e2-4bbf-862a-a384df869129" providerId="ADAL" clId="{3B90A82D-52EA-40C5-94A3-0284C9283825}" dt="2024-07-04T17:32:54.912" v="1607" actId="20577"/>
          <ac:spMkLst>
            <pc:docMk/>
            <pc:sldMk cId="4059232125" sldId="260"/>
            <ac:spMk id="37" creationId="{2454BFCF-FCD5-BCCA-F871-2E32FF0802E5}"/>
          </ac:spMkLst>
        </pc:spChg>
        <pc:cxnChg chg="add">
          <ac:chgData name="Hughes, Alun" userId="81d6dbdb-f4e2-4bbf-862a-a384df869129" providerId="ADAL" clId="{3B90A82D-52EA-40C5-94A3-0284C9283825}" dt="2024-07-04T17:32:32.256" v="1584" actId="11529"/>
          <ac:cxnSpMkLst>
            <pc:docMk/>
            <pc:sldMk cId="4059232125" sldId="260"/>
            <ac:cxnSpMk id="5" creationId="{C2D33A6D-A4B0-A869-7603-2447EA463B13}"/>
          </ac:cxnSpMkLst>
        </pc:cxnChg>
        <pc:cxnChg chg="add">
          <ac:chgData name="Hughes, Alun" userId="81d6dbdb-f4e2-4bbf-862a-a384df869129" providerId="ADAL" clId="{3B90A82D-52EA-40C5-94A3-0284C9283825}" dt="2024-07-04T17:32:43.328" v="1585" actId="11529"/>
          <ac:cxnSpMkLst>
            <pc:docMk/>
            <pc:sldMk cId="4059232125" sldId="260"/>
            <ac:cxnSpMk id="14" creationId="{543A2686-D8CC-4B76-98D9-90B60472B935}"/>
          </ac:cxnSpMkLst>
        </pc:cxnChg>
        <pc:cxnChg chg="add">
          <ac:chgData name="Hughes, Alun" userId="81d6dbdb-f4e2-4bbf-862a-a384df869129" providerId="ADAL" clId="{3B90A82D-52EA-40C5-94A3-0284C9283825}" dt="2024-07-04T17:33:11.792" v="1608" actId="11529"/>
          <ac:cxnSpMkLst>
            <pc:docMk/>
            <pc:sldMk cId="4059232125" sldId="260"/>
            <ac:cxnSpMk id="17" creationId="{80AD3644-0D6D-04F3-F74F-01DA76647C9E}"/>
          </ac:cxnSpMkLst>
        </pc:cxnChg>
      </pc:sldChg>
      <pc:sldChg chg="addSp modSp new del mod">
        <pc:chgData name="Hughes, Alun" userId="81d6dbdb-f4e2-4bbf-862a-a384df869129" providerId="ADAL" clId="{3B90A82D-52EA-40C5-94A3-0284C9283825}" dt="2024-07-04T17:19:32.263" v="850" actId="47"/>
        <pc:sldMkLst>
          <pc:docMk/>
          <pc:sldMk cId="2024575203" sldId="261"/>
        </pc:sldMkLst>
        <pc:spChg chg="mod">
          <ac:chgData name="Hughes, Alun" userId="81d6dbdb-f4e2-4bbf-862a-a384df869129" providerId="ADAL" clId="{3B90A82D-52EA-40C5-94A3-0284C9283825}" dt="2024-07-01T18:43:01.617" v="104" actId="20577"/>
          <ac:spMkLst>
            <pc:docMk/>
            <pc:sldMk cId="2024575203" sldId="261"/>
            <ac:spMk id="2" creationId="{F333493A-7E7C-0D32-A734-C44BF78B0A9F}"/>
          </ac:spMkLst>
        </pc:spChg>
        <pc:spChg chg="add mod">
          <ac:chgData name="Hughes, Alun" userId="81d6dbdb-f4e2-4bbf-862a-a384df869129" providerId="ADAL" clId="{3B90A82D-52EA-40C5-94A3-0284C9283825}" dt="2024-07-01T18:42:25.899" v="89" actId="20577"/>
          <ac:spMkLst>
            <pc:docMk/>
            <pc:sldMk cId="2024575203" sldId="261"/>
            <ac:spMk id="5" creationId="{776A4FAF-15CB-135B-FFEB-E56BD40F9666}"/>
          </ac:spMkLst>
        </pc:spChg>
        <pc:spChg chg="add mod">
          <ac:chgData name="Hughes, Alun" userId="81d6dbdb-f4e2-4bbf-862a-a384df869129" providerId="ADAL" clId="{3B90A82D-52EA-40C5-94A3-0284C9283825}" dt="2024-07-01T18:42:52.864" v="95" actId="14100"/>
          <ac:spMkLst>
            <pc:docMk/>
            <pc:sldMk cId="2024575203" sldId="261"/>
            <ac:spMk id="7" creationId="{8009869B-2F6E-C475-8A8E-2F3761130856}"/>
          </ac:spMkLst>
        </pc:spChg>
        <pc:spChg chg="add mod">
          <ac:chgData name="Hughes, Alun" userId="81d6dbdb-f4e2-4bbf-862a-a384df869129" providerId="ADAL" clId="{3B90A82D-52EA-40C5-94A3-0284C9283825}" dt="2024-07-01T18:47:19" v="470" actId="1037"/>
          <ac:spMkLst>
            <pc:docMk/>
            <pc:sldMk cId="2024575203" sldId="261"/>
            <ac:spMk id="10" creationId="{F5411834-16E2-C475-5615-2D22DF319F69}"/>
          </ac:spMkLst>
        </pc:spChg>
        <pc:spChg chg="add mod">
          <ac:chgData name="Hughes, Alun" userId="81d6dbdb-f4e2-4bbf-862a-a384df869129" providerId="ADAL" clId="{3B90A82D-52EA-40C5-94A3-0284C9283825}" dt="2024-07-01T18:48:31.128" v="589" actId="1037"/>
          <ac:spMkLst>
            <pc:docMk/>
            <pc:sldMk cId="2024575203" sldId="261"/>
            <ac:spMk id="19" creationId="{FC0A68F4-C42F-C109-3D4C-57375F193807}"/>
          </ac:spMkLst>
        </pc:spChg>
        <pc:picChg chg="add mod">
          <ac:chgData name="Hughes, Alun" userId="81d6dbdb-f4e2-4bbf-862a-a384df869129" providerId="ADAL" clId="{3B90A82D-52EA-40C5-94A3-0284C9283825}" dt="2024-07-01T18:46:06.824" v="273" actId="1035"/>
          <ac:picMkLst>
            <pc:docMk/>
            <pc:sldMk cId="2024575203" sldId="261"/>
            <ac:picMk id="4" creationId="{AFCDA655-4FD5-BEE0-624F-44B6E251271D}"/>
          </ac:picMkLst>
        </pc:pic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9" creationId="{573F2A4D-090E-51CB-9C01-76EC29D677B9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1" creationId="{2BF2AD64-46DC-2CA8-A4A6-B39856EB0A27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2" creationId="{F721DEEC-DA36-BCB8-D73F-B3E270CB1BBC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3" creationId="{7C69D07A-9B7E-171C-D6A6-99FD92451016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4" creationId="{E7976C2C-957D-CFEF-BDC8-E13A5BD4E00E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5" creationId="{E3EDB4CB-7D44-F71B-0DD1-B62D4FC880B8}"/>
          </ac:cxnSpMkLst>
        </pc:cxnChg>
        <pc:cxnChg chg="add mod">
          <ac:chgData name="Hughes, Alun" userId="81d6dbdb-f4e2-4bbf-862a-a384df869129" providerId="ADAL" clId="{3B90A82D-52EA-40C5-94A3-0284C9283825}" dt="2024-07-01T18:47:33.464" v="473" actId="1036"/>
          <ac:cxnSpMkLst>
            <pc:docMk/>
            <pc:sldMk cId="2024575203" sldId="261"/>
            <ac:cxnSpMk id="16" creationId="{0C8612AD-B04C-740B-E938-EFA8FB1BA8BA}"/>
          </ac:cxnSpMkLst>
        </pc:cxnChg>
        <pc:cxnChg chg="add mod">
          <ac:chgData name="Hughes, Alun" userId="81d6dbdb-f4e2-4bbf-862a-a384df869129" providerId="ADAL" clId="{3B90A82D-52EA-40C5-94A3-0284C9283825}" dt="2024-07-01T18:48:10.996" v="543" actId="208"/>
          <ac:cxnSpMkLst>
            <pc:docMk/>
            <pc:sldMk cId="2024575203" sldId="261"/>
            <ac:cxnSpMk id="17" creationId="{5E911968-9EF6-EAD4-763A-A0BA935A5B15}"/>
          </ac:cxnSpMkLst>
        </pc:cxnChg>
        <pc:cxnChg chg="add mod">
          <ac:chgData name="Hughes, Alun" userId="81d6dbdb-f4e2-4bbf-862a-a384df869129" providerId="ADAL" clId="{3B90A82D-52EA-40C5-94A3-0284C9283825}" dt="2024-07-01T18:48:10.996" v="543" actId="208"/>
          <ac:cxnSpMkLst>
            <pc:docMk/>
            <pc:sldMk cId="2024575203" sldId="261"/>
            <ac:cxnSpMk id="18" creationId="{44A42AFD-E85C-3C1E-5931-35AA38B75875}"/>
          </ac:cxnSpMkLst>
        </pc:cxnChg>
      </pc:sldChg>
      <pc:sldChg chg="addSp modSp mod">
        <pc:chgData name="Hughes, Alun" userId="81d6dbdb-f4e2-4bbf-862a-a384df869129" providerId="ADAL" clId="{3B90A82D-52EA-40C5-94A3-0284C9283825}" dt="2024-07-04T17:51:26.222" v="2135" actId="20577"/>
        <pc:sldMkLst>
          <pc:docMk/>
          <pc:sldMk cId="3014174973" sldId="262"/>
        </pc:sldMkLst>
        <pc:spChg chg="mod">
          <ac:chgData name="Hughes, Alun" userId="81d6dbdb-f4e2-4bbf-862a-a384df869129" providerId="ADAL" clId="{3B90A82D-52EA-40C5-94A3-0284C9283825}" dt="2024-07-04T17:33:54.404" v="1626" actId="6549"/>
          <ac:spMkLst>
            <pc:docMk/>
            <pc:sldMk cId="3014174973" sldId="262"/>
            <ac:spMk id="2" creationId="{68D9BCB1-8074-AC11-993C-8F18AD8B0EBB}"/>
          </ac:spMkLst>
        </pc:spChg>
        <pc:spChg chg="mod">
          <ac:chgData name="Hughes, Alun" userId="81d6dbdb-f4e2-4bbf-862a-a384df869129" providerId="ADAL" clId="{3B90A82D-52EA-40C5-94A3-0284C9283825}" dt="2024-07-04T17:51:26.222" v="2135" actId="20577"/>
          <ac:spMkLst>
            <pc:docMk/>
            <pc:sldMk cId="3014174973" sldId="262"/>
            <ac:spMk id="3" creationId="{773E6A37-D220-3C04-1EC2-61B4658ABE66}"/>
          </ac:spMkLst>
        </pc:spChg>
        <pc:spChg chg="add mod">
          <ac:chgData name="Hughes, Alun" userId="81d6dbdb-f4e2-4bbf-862a-a384df869129" providerId="ADAL" clId="{3B90A82D-52EA-40C5-94A3-0284C9283825}" dt="2024-07-04T17:38:38.648" v="1839" actId="20577"/>
          <ac:spMkLst>
            <pc:docMk/>
            <pc:sldMk cId="3014174973" sldId="262"/>
            <ac:spMk id="4" creationId="{4D12CBE1-B739-17F9-0A26-AAF22D96786A}"/>
          </ac:spMkLst>
        </pc:spChg>
      </pc:sldChg>
      <pc:sldChg chg="addSp delSp modSp mod">
        <pc:chgData name="Hughes, Alun" userId="81d6dbdb-f4e2-4bbf-862a-a384df869129" providerId="ADAL" clId="{3B90A82D-52EA-40C5-94A3-0284C9283825}" dt="2024-07-04T17:27:56.032" v="1323" actId="20577"/>
        <pc:sldMkLst>
          <pc:docMk/>
          <pc:sldMk cId="3068597339" sldId="263"/>
        </pc:sldMkLst>
        <pc:spChg chg="mod">
          <ac:chgData name="Hughes, Alun" userId="81d6dbdb-f4e2-4bbf-862a-a384df869129" providerId="ADAL" clId="{3B90A82D-52EA-40C5-94A3-0284C9283825}" dt="2024-07-04T17:08:51.418" v="836" actId="1035"/>
          <ac:spMkLst>
            <pc:docMk/>
            <pc:sldMk cId="3068597339" sldId="263"/>
            <ac:spMk id="2" creationId="{F333493A-7E7C-0D32-A734-C44BF78B0A9F}"/>
          </ac:spMkLst>
        </pc:spChg>
        <pc:spChg chg="add mod">
          <ac:chgData name="Hughes, Alun" userId="81d6dbdb-f4e2-4bbf-862a-a384df869129" providerId="ADAL" clId="{3B90A82D-52EA-40C5-94A3-0284C9283825}" dt="2024-07-04T17:26:37.327" v="1234" actId="14100"/>
          <ac:spMkLst>
            <pc:docMk/>
            <pc:sldMk cId="3068597339" sldId="263"/>
            <ac:spMk id="3" creationId="{51BD4E26-1FD6-72FC-9ADA-E6FABB7B46BE}"/>
          </ac:spMkLst>
        </pc:spChg>
        <pc:spChg chg="mod">
          <ac:chgData name="Hughes, Alun" userId="81d6dbdb-f4e2-4bbf-862a-a384df869129" providerId="ADAL" clId="{3B90A82D-52EA-40C5-94A3-0284C9283825}" dt="2024-07-04T17:27:12.155" v="1258" actId="255"/>
          <ac:spMkLst>
            <pc:docMk/>
            <pc:sldMk cId="3068597339" sldId="263"/>
            <ac:spMk id="5" creationId="{776A4FAF-15CB-135B-FFEB-E56BD40F9666}"/>
          </ac:spMkLst>
        </pc:spChg>
        <pc:spChg chg="mod">
          <ac:chgData name="Hughes, Alun" userId="81d6dbdb-f4e2-4bbf-862a-a384df869129" providerId="ADAL" clId="{3B90A82D-52EA-40C5-94A3-0284C9283825}" dt="2024-07-04T17:27:18.300" v="1264" actId="1035"/>
          <ac:spMkLst>
            <pc:docMk/>
            <pc:sldMk cId="3068597339" sldId="263"/>
            <ac:spMk id="7" creationId="{8009869B-2F6E-C475-8A8E-2F3761130856}"/>
          </ac:spMkLst>
        </pc:spChg>
        <pc:spChg chg="mod">
          <ac:chgData name="Hughes, Alun" userId="81d6dbdb-f4e2-4bbf-862a-a384df869129" providerId="ADAL" clId="{3B90A82D-52EA-40C5-94A3-0284C9283825}" dt="2024-07-04T17:26:52.073" v="1250" actId="1035"/>
          <ac:spMkLst>
            <pc:docMk/>
            <pc:sldMk cId="3068597339" sldId="263"/>
            <ac:spMk id="10" creationId="{F5411834-16E2-C475-5615-2D22DF319F69}"/>
          </ac:spMkLst>
        </pc:spChg>
        <pc:spChg chg="mod">
          <ac:chgData name="Hughes, Alun" userId="81d6dbdb-f4e2-4bbf-862a-a384df869129" providerId="ADAL" clId="{3B90A82D-52EA-40C5-94A3-0284C9283825}" dt="2024-07-04T17:26:42.354" v="1239" actId="1035"/>
          <ac:spMkLst>
            <pc:docMk/>
            <pc:sldMk cId="3068597339" sldId="263"/>
            <ac:spMk id="19" creationId="{FC0A68F4-C42F-C109-3D4C-57375F193807}"/>
          </ac:spMkLst>
        </pc:spChg>
        <pc:spChg chg="add mod">
          <ac:chgData name="Hughes, Alun" userId="81d6dbdb-f4e2-4bbf-862a-a384df869129" providerId="ADAL" clId="{3B90A82D-52EA-40C5-94A3-0284C9283825}" dt="2024-07-04T17:27:29.666" v="1280" actId="1035"/>
          <ac:spMkLst>
            <pc:docMk/>
            <pc:sldMk cId="3068597339" sldId="263"/>
            <ac:spMk id="28" creationId="{09F97D9C-A7E3-AF4D-57A5-ABEB4BF6924C}"/>
          </ac:spMkLst>
        </pc:spChg>
        <pc:spChg chg="add mod">
          <ac:chgData name="Hughes, Alun" userId="81d6dbdb-f4e2-4bbf-862a-a384df869129" providerId="ADAL" clId="{3B90A82D-52EA-40C5-94A3-0284C9283825}" dt="2024-07-04T17:27:24.158" v="1272" actId="1035"/>
          <ac:spMkLst>
            <pc:docMk/>
            <pc:sldMk cId="3068597339" sldId="263"/>
            <ac:spMk id="30" creationId="{9495AC1A-8FD2-FC37-DF4A-70D19FBD5141}"/>
          </ac:spMkLst>
        </pc:spChg>
        <pc:spChg chg="add mod">
          <ac:chgData name="Hughes, Alun" userId="81d6dbdb-f4e2-4bbf-862a-a384df869129" providerId="ADAL" clId="{3B90A82D-52EA-40C5-94A3-0284C9283825}" dt="2024-07-04T17:27:56.032" v="1323" actId="20577"/>
          <ac:spMkLst>
            <pc:docMk/>
            <pc:sldMk cId="3068597339" sldId="263"/>
            <ac:spMk id="32" creationId="{98FFF4FB-398E-C18D-184A-C9AC5FE496F7}"/>
          </ac:spMkLst>
        </pc:spChg>
        <pc:picChg chg="mod">
          <ac:chgData name="Hughes, Alun" userId="81d6dbdb-f4e2-4bbf-862a-a384df869129" providerId="ADAL" clId="{3B90A82D-52EA-40C5-94A3-0284C9283825}" dt="2024-07-04T17:26:28.983" v="1233" actId="14100"/>
          <ac:picMkLst>
            <pc:docMk/>
            <pc:sldMk cId="3068597339" sldId="263"/>
            <ac:picMk id="6" creationId="{E8D81859-0B8B-13C0-C459-F12F95AC45F8}"/>
          </ac:picMkLst>
        </pc:picChg>
        <pc:cxnChg chg="add mod">
          <ac:chgData name="Hughes, Alun" userId="81d6dbdb-f4e2-4bbf-862a-a384df869129" providerId="ADAL" clId="{3B90A82D-52EA-40C5-94A3-0284C9283825}" dt="2024-07-04T17:26:42.354" v="1239" actId="1035"/>
          <ac:cxnSpMkLst>
            <pc:docMk/>
            <pc:sldMk cId="3068597339" sldId="263"/>
            <ac:cxnSpMk id="8" creationId="{B0C06BBB-07C6-E585-ABB2-870DB657FD21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9" creationId="{573F2A4D-090E-51CB-9C01-76EC29D677B9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1" creationId="{2BF2AD64-46DC-2CA8-A4A6-B39856EB0A27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2" creationId="{F721DEEC-DA36-BCB8-D73F-B3E270CB1BBC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3" creationId="{7C69D07A-9B7E-171C-D6A6-99FD92451016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4" creationId="{E7976C2C-957D-CFEF-BDC8-E13A5BD4E00E}"/>
          </ac:cxnSpMkLst>
        </pc:cxnChg>
        <pc:cxnChg chg="mod">
          <ac:chgData name="Hughes, Alun" userId="81d6dbdb-f4e2-4bbf-862a-a384df869129" providerId="ADAL" clId="{3B90A82D-52EA-40C5-94A3-0284C9283825}" dt="2024-07-04T17:26:52.073" v="1250" actId="1035"/>
          <ac:cxnSpMkLst>
            <pc:docMk/>
            <pc:sldMk cId="3068597339" sldId="263"/>
            <ac:cxnSpMk id="15" creationId="{E3EDB4CB-7D44-F71B-0DD1-B62D4FC880B8}"/>
          </ac:cxnSpMkLst>
        </pc:cxnChg>
        <pc:cxnChg chg="del">
          <ac:chgData name="Hughes, Alun" userId="81d6dbdb-f4e2-4bbf-862a-a384df869129" providerId="ADAL" clId="{3B90A82D-52EA-40C5-94A3-0284C9283825}" dt="2024-07-04T16:52:59.305" v="629" actId="478"/>
          <ac:cxnSpMkLst>
            <pc:docMk/>
            <pc:sldMk cId="3068597339" sldId="263"/>
            <ac:cxnSpMk id="16" creationId="{0C8612AD-B04C-740B-E938-EFA8FB1BA8BA}"/>
          </ac:cxnSpMkLst>
        </pc:cxnChg>
        <pc:cxnChg chg="del mod">
          <ac:chgData name="Hughes, Alun" userId="81d6dbdb-f4e2-4bbf-862a-a384df869129" providerId="ADAL" clId="{3B90A82D-52EA-40C5-94A3-0284C9283825}" dt="2024-07-04T16:51:01.800" v="592" actId="478"/>
          <ac:cxnSpMkLst>
            <pc:docMk/>
            <pc:sldMk cId="3068597339" sldId="263"/>
            <ac:cxnSpMk id="17" creationId="{5E911968-9EF6-EAD4-763A-A0BA935A5B15}"/>
          </ac:cxnSpMkLst>
        </pc:cxnChg>
        <pc:cxnChg chg="del mod">
          <ac:chgData name="Hughes, Alun" userId="81d6dbdb-f4e2-4bbf-862a-a384df869129" providerId="ADAL" clId="{3B90A82D-52EA-40C5-94A3-0284C9283825}" dt="2024-07-04T16:51:46.734" v="604" actId="478"/>
          <ac:cxnSpMkLst>
            <pc:docMk/>
            <pc:sldMk cId="3068597339" sldId="263"/>
            <ac:cxnSpMk id="18" creationId="{44A42AFD-E85C-3C1E-5931-35AA38B75875}"/>
          </ac:cxnSpMkLst>
        </pc:cxnChg>
      </pc:sldChg>
      <pc:sldChg chg="modSp add mod ord">
        <pc:chgData name="Hughes, Alun" userId="81d6dbdb-f4e2-4bbf-862a-a384df869129" providerId="ADAL" clId="{3B90A82D-52EA-40C5-94A3-0284C9283825}" dt="2024-07-04T17:31:09.085" v="1556" actId="27636"/>
        <pc:sldMkLst>
          <pc:docMk/>
          <pc:sldMk cId="1937431870" sldId="264"/>
        </pc:sldMkLst>
        <pc:spChg chg="mod">
          <ac:chgData name="Hughes, Alun" userId="81d6dbdb-f4e2-4bbf-862a-a384df869129" providerId="ADAL" clId="{3B90A82D-52EA-40C5-94A3-0284C9283825}" dt="2024-07-04T17:31:09.085" v="1556" actId="27636"/>
          <ac:spMkLst>
            <pc:docMk/>
            <pc:sldMk cId="1937431870" sldId="264"/>
            <ac:spMk id="3" creationId="{773E6A37-D220-3C04-1EC2-61B4658ABE66}"/>
          </ac:spMkLst>
        </pc:spChg>
      </pc:sldChg>
      <pc:sldChg chg="addSp modSp new mod ord">
        <pc:chgData name="Hughes, Alun" userId="81d6dbdb-f4e2-4bbf-862a-a384df869129" providerId="ADAL" clId="{3B90A82D-52EA-40C5-94A3-0284C9283825}" dt="2024-07-04T17:49:17.375" v="2118" actId="1076"/>
        <pc:sldMkLst>
          <pc:docMk/>
          <pc:sldMk cId="2570490978" sldId="265"/>
        </pc:sldMkLst>
        <pc:spChg chg="mod">
          <ac:chgData name="Hughes, Alun" userId="81d6dbdb-f4e2-4bbf-862a-a384df869129" providerId="ADAL" clId="{3B90A82D-52EA-40C5-94A3-0284C9283825}" dt="2024-07-04T17:46:54.196" v="1963" actId="27636"/>
          <ac:spMkLst>
            <pc:docMk/>
            <pc:sldMk cId="2570490978" sldId="265"/>
            <ac:spMk id="2" creationId="{340A8C01-A9D0-5704-DF68-EC30C721F829}"/>
          </ac:spMkLst>
        </pc:spChg>
        <pc:spChg chg="add mod">
          <ac:chgData name="Hughes, Alun" userId="81d6dbdb-f4e2-4bbf-862a-a384df869129" providerId="ADAL" clId="{3B90A82D-52EA-40C5-94A3-0284C9283825}" dt="2024-07-04T17:49:17.375" v="2118" actId="1076"/>
          <ac:spMkLst>
            <pc:docMk/>
            <pc:sldMk cId="2570490978" sldId="265"/>
            <ac:spMk id="5" creationId="{3E442B43-98E8-3BD4-C8F9-EA01C27203A9}"/>
          </ac:spMkLst>
        </pc:spChg>
        <pc:picChg chg="add mod">
          <ac:chgData name="Hughes, Alun" userId="81d6dbdb-f4e2-4bbf-862a-a384df869129" providerId="ADAL" clId="{3B90A82D-52EA-40C5-94A3-0284C9283825}" dt="2024-07-04T17:49:14.086" v="2117" actId="14100"/>
          <ac:picMkLst>
            <pc:docMk/>
            <pc:sldMk cId="2570490978" sldId="265"/>
            <ac:picMk id="4" creationId="{9DF65669-8D36-1423-A10B-7750049B8730}"/>
          </ac:picMkLst>
        </pc:picChg>
      </pc:sldChg>
      <pc:sldChg chg="modSp new mod">
        <pc:chgData name="Hughes, Alun" userId="81d6dbdb-f4e2-4bbf-862a-a384df869129" providerId="ADAL" clId="{3B90A82D-52EA-40C5-94A3-0284C9283825}" dt="2024-07-04T17:49:56.437" v="2124" actId="20577"/>
        <pc:sldMkLst>
          <pc:docMk/>
          <pc:sldMk cId="2109648027" sldId="266"/>
        </pc:sldMkLst>
        <pc:spChg chg="mod">
          <ac:chgData name="Hughes, Alun" userId="81d6dbdb-f4e2-4bbf-862a-a384df869129" providerId="ADAL" clId="{3B90A82D-52EA-40C5-94A3-0284C9283825}" dt="2024-07-04T17:49:56.437" v="2124" actId="20577"/>
          <ac:spMkLst>
            <pc:docMk/>
            <pc:sldMk cId="2109648027" sldId="266"/>
            <ac:spMk id="2" creationId="{FA54941D-6347-C355-A70D-7DF922D99294}"/>
          </ac:spMkLst>
        </pc:spChg>
      </pc:sldChg>
    </pc:docChg>
  </pc:docChgLst>
  <pc:docChgLst>
    <pc:chgData name="Hughes, Alun" userId="81d6dbdb-f4e2-4bbf-862a-a384df869129" providerId="ADAL" clId="{B8FDF032-5628-4A89-BB7A-24E43162A8D3}"/>
    <pc:docChg chg="custSel addSld modSld sldOrd">
      <pc:chgData name="Hughes, Alun" userId="81d6dbdb-f4e2-4bbf-862a-a384df869129" providerId="ADAL" clId="{B8FDF032-5628-4A89-BB7A-24E43162A8D3}" dt="2024-07-02T15:00:44.914" v="575" actId="20577"/>
      <pc:docMkLst>
        <pc:docMk/>
      </pc:docMkLst>
      <pc:sldChg chg="modSp mod">
        <pc:chgData name="Hughes, Alun" userId="81d6dbdb-f4e2-4bbf-862a-a384df869129" providerId="ADAL" clId="{B8FDF032-5628-4A89-BB7A-24E43162A8D3}" dt="2024-07-02T14:00:37.933" v="396" actId="207"/>
        <pc:sldMkLst>
          <pc:docMk/>
          <pc:sldMk cId="4193300258" sldId="256"/>
        </pc:sldMkLst>
        <pc:spChg chg="mod">
          <ac:chgData name="Hughes, Alun" userId="81d6dbdb-f4e2-4bbf-862a-a384df869129" providerId="ADAL" clId="{B8FDF032-5628-4A89-BB7A-24E43162A8D3}" dt="2024-07-02T14:00:37.933" v="396" actId="207"/>
          <ac:spMkLst>
            <pc:docMk/>
            <pc:sldMk cId="4193300258" sldId="256"/>
            <ac:spMk id="2" creationId="{6CA921AA-0E91-7A08-F1BD-7CB675500F4A}"/>
          </ac:spMkLst>
        </pc:spChg>
      </pc:sldChg>
      <pc:sldChg chg="modSp mod">
        <pc:chgData name="Hughes, Alun" userId="81d6dbdb-f4e2-4bbf-862a-a384df869129" providerId="ADAL" clId="{B8FDF032-5628-4A89-BB7A-24E43162A8D3}" dt="2024-07-02T15:00:44.914" v="575" actId="20577"/>
        <pc:sldMkLst>
          <pc:docMk/>
          <pc:sldMk cId="10936610" sldId="257"/>
        </pc:sldMkLst>
        <pc:spChg chg="mod">
          <ac:chgData name="Hughes, Alun" userId="81d6dbdb-f4e2-4bbf-862a-a384df869129" providerId="ADAL" clId="{B8FDF032-5628-4A89-BB7A-24E43162A8D3}" dt="2024-07-02T14:00:31.233" v="395" actId="207"/>
          <ac:spMkLst>
            <pc:docMk/>
            <pc:sldMk cId="10936610" sldId="257"/>
            <ac:spMk id="2" creationId="{68D9BCB1-8074-AC11-993C-8F18AD8B0EBB}"/>
          </ac:spMkLst>
        </pc:spChg>
        <pc:spChg chg="mod">
          <ac:chgData name="Hughes, Alun" userId="81d6dbdb-f4e2-4bbf-862a-a384df869129" providerId="ADAL" clId="{B8FDF032-5628-4A89-BB7A-24E43162A8D3}" dt="2024-07-02T15:00:44.914" v="575" actId="20577"/>
          <ac:spMkLst>
            <pc:docMk/>
            <pc:sldMk cId="10936610" sldId="257"/>
            <ac:spMk id="3" creationId="{773E6A37-D220-3C04-1EC2-61B4658ABE66}"/>
          </ac:spMkLst>
        </pc:spChg>
      </pc:sldChg>
      <pc:sldChg chg="modSp mod">
        <pc:chgData name="Hughes, Alun" userId="81d6dbdb-f4e2-4bbf-862a-a384df869129" providerId="ADAL" clId="{B8FDF032-5628-4A89-BB7A-24E43162A8D3}" dt="2024-07-02T14:00:43.380" v="397" actId="207"/>
        <pc:sldMkLst>
          <pc:docMk/>
          <pc:sldMk cId="3266126125" sldId="259"/>
        </pc:sldMkLst>
        <pc:spChg chg="mod">
          <ac:chgData name="Hughes, Alun" userId="81d6dbdb-f4e2-4bbf-862a-a384df869129" providerId="ADAL" clId="{B8FDF032-5628-4A89-BB7A-24E43162A8D3}" dt="2024-07-02T14:00:43.380" v="397" actId="207"/>
          <ac:spMkLst>
            <pc:docMk/>
            <pc:sldMk cId="3266126125" sldId="259"/>
            <ac:spMk id="2" creationId="{941EDE60-D417-6862-BF4C-5583A109E74F}"/>
          </ac:spMkLst>
        </pc:spChg>
      </pc:sldChg>
      <pc:sldChg chg="modSp mod ord">
        <pc:chgData name="Hughes, Alun" userId="81d6dbdb-f4e2-4bbf-862a-a384df869129" providerId="ADAL" clId="{B8FDF032-5628-4A89-BB7A-24E43162A8D3}" dt="2024-07-02T14:26:57.150" v="519"/>
        <pc:sldMkLst>
          <pc:docMk/>
          <pc:sldMk cId="2024575203" sldId="261"/>
        </pc:sldMkLst>
        <pc:spChg chg="mod">
          <ac:chgData name="Hughes, Alun" userId="81d6dbdb-f4e2-4bbf-862a-a384df869129" providerId="ADAL" clId="{B8FDF032-5628-4A89-BB7A-24E43162A8D3}" dt="2024-07-02T14:01:15.644" v="411" actId="20577"/>
          <ac:spMkLst>
            <pc:docMk/>
            <pc:sldMk cId="2024575203" sldId="261"/>
            <ac:spMk id="2" creationId="{F333493A-7E7C-0D32-A734-C44BF78B0A9F}"/>
          </ac:spMkLst>
        </pc:spChg>
        <pc:spChg chg="mod">
          <ac:chgData name="Hughes, Alun" userId="81d6dbdb-f4e2-4bbf-862a-a384df869129" providerId="ADAL" clId="{B8FDF032-5628-4A89-BB7A-24E43162A8D3}" dt="2024-07-02T14:02:28.556" v="514" actId="20577"/>
          <ac:spMkLst>
            <pc:docMk/>
            <pc:sldMk cId="2024575203" sldId="261"/>
            <ac:spMk id="5" creationId="{776A4FAF-15CB-135B-FFEB-E56BD40F9666}"/>
          </ac:spMkLst>
        </pc:spChg>
        <pc:spChg chg="mod">
          <ac:chgData name="Hughes, Alun" userId="81d6dbdb-f4e2-4bbf-862a-a384df869129" providerId="ADAL" clId="{B8FDF032-5628-4A89-BB7A-24E43162A8D3}" dt="2024-07-02T14:01:50.331" v="423" actId="1035"/>
          <ac:spMkLst>
            <pc:docMk/>
            <pc:sldMk cId="2024575203" sldId="261"/>
            <ac:spMk id="7" creationId="{8009869B-2F6E-C475-8A8E-2F3761130856}"/>
          </ac:spMkLst>
        </pc:spChg>
      </pc:sldChg>
      <pc:sldChg chg="modSp add mod">
        <pc:chgData name="Hughes, Alun" userId="81d6dbdb-f4e2-4bbf-862a-a384df869129" providerId="ADAL" clId="{B8FDF032-5628-4A89-BB7A-24E43162A8D3}" dt="2024-07-02T14:30:00.821" v="569" actId="20577"/>
        <pc:sldMkLst>
          <pc:docMk/>
          <pc:sldMk cId="3014174973" sldId="262"/>
        </pc:sldMkLst>
        <pc:spChg chg="mod">
          <ac:chgData name="Hughes, Alun" userId="81d6dbdb-f4e2-4bbf-862a-a384df869129" providerId="ADAL" clId="{B8FDF032-5628-4A89-BB7A-24E43162A8D3}" dt="2024-07-02T14:27:40.413" v="540" actId="20577"/>
          <ac:spMkLst>
            <pc:docMk/>
            <pc:sldMk cId="3014174973" sldId="262"/>
            <ac:spMk id="2" creationId="{68D9BCB1-8074-AC11-993C-8F18AD8B0EBB}"/>
          </ac:spMkLst>
        </pc:spChg>
        <pc:spChg chg="mod">
          <ac:chgData name="Hughes, Alun" userId="81d6dbdb-f4e2-4bbf-862a-a384df869129" providerId="ADAL" clId="{B8FDF032-5628-4A89-BB7A-24E43162A8D3}" dt="2024-07-02T14:30:00.821" v="569" actId="20577"/>
          <ac:spMkLst>
            <pc:docMk/>
            <pc:sldMk cId="3014174973" sldId="262"/>
            <ac:spMk id="3" creationId="{773E6A37-D220-3C04-1EC2-61B4658ABE66}"/>
          </ac:spMkLst>
        </pc:spChg>
      </pc:sldChg>
    </pc:docChg>
  </pc:docChgLst>
  <pc:docChgLst>
    <pc:chgData name="Hughes, Alun" userId="81d6dbdb-f4e2-4bbf-862a-a384df869129" providerId="ADAL" clId="{CE71E5F8-5F66-40EE-9069-8DCCD13D77B1}"/>
    <pc:docChg chg="modSld">
      <pc:chgData name="Hughes, Alun" userId="81d6dbdb-f4e2-4bbf-862a-a384df869129" providerId="ADAL" clId="{CE71E5F8-5F66-40EE-9069-8DCCD13D77B1}" dt="2024-07-09T08:57:54.319" v="53" actId="1076"/>
      <pc:docMkLst>
        <pc:docMk/>
      </pc:docMkLst>
      <pc:sldChg chg="addSp modSp mod">
        <pc:chgData name="Hughes, Alun" userId="81d6dbdb-f4e2-4bbf-862a-a384df869129" providerId="ADAL" clId="{CE71E5F8-5F66-40EE-9069-8DCCD13D77B1}" dt="2024-07-09T08:57:54.319" v="53" actId="1076"/>
        <pc:sldMkLst>
          <pc:docMk/>
          <pc:sldMk cId="3290571964" sldId="258"/>
        </pc:sldMkLst>
        <pc:spChg chg="add mod">
          <ac:chgData name="Hughes, Alun" userId="81d6dbdb-f4e2-4bbf-862a-a384df869129" providerId="ADAL" clId="{CE71E5F8-5F66-40EE-9069-8DCCD13D77B1}" dt="2024-07-09T08:57:22.391" v="1" actId="208"/>
          <ac:spMkLst>
            <pc:docMk/>
            <pc:sldMk cId="3290571964" sldId="258"/>
            <ac:spMk id="4" creationId="{DF51CBDF-29DA-EA67-C8D7-030044FE03AF}"/>
          </ac:spMkLst>
        </pc:spChg>
        <pc:spChg chg="add mod">
          <ac:chgData name="Hughes, Alun" userId="81d6dbdb-f4e2-4bbf-862a-a384df869129" providerId="ADAL" clId="{CE71E5F8-5F66-40EE-9069-8DCCD13D77B1}" dt="2024-07-09T08:57:54.319" v="53" actId="1076"/>
          <ac:spMkLst>
            <pc:docMk/>
            <pc:sldMk cId="3290571964" sldId="258"/>
            <ac:spMk id="5" creationId="{8FE48605-DD85-53E6-2E94-451969AD2D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4840C-9797-404E-9DDA-20FD90C502F4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6CAA0-92C0-4F1B-B56C-FB51C9A995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83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6CAA0-92C0-4F1B-B56C-FB51C9A995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3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BE28-143C-53CE-6B21-65D9B9628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05FA6-D890-591A-74F0-25B9D0ABE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56BA-8686-AC65-0562-4341894E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52D02-E1D7-47EB-54B8-D7A5340F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EECA-63C4-E707-8E4C-258EFD37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1225-54A8-1F82-8C93-750CF28C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9FACE-CCF8-2C24-87BF-51B4523F0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AEEA-4C29-3E05-730A-4E88203E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0F9CC-56D0-76A8-3E3B-6568E76B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F519-8069-953C-4DD4-1AAA1ED3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5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4EA30-60B8-98A8-BD59-319AFEF65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06227-C690-C32F-F6B3-E6A6D8691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1B54-5E68-F97F-39D1-9FD0B782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2138-0C1F-9036-2A3A-FD7A69E2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0F47-3D94-CA70-729B-058CC4B5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F16C-FD84-91D8-AFA0-9604BA41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BFB7-E11A-D3B9-8797-2557898C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A48C-B388-E81C-0B84-99D8AE58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7210-E0BA-E0D5-6C95-6E469F1D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3FD4-9B9C-AC94-C40B-A327E40B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24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9BB8-DCB2-D19A-60C3-44252A62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8266-64C7-22DB-E973-8989A6C3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958B6-56FB-1A34-BC25-4091908E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F85E-904A-630D-7328-DD5AFBC1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BB44-985C-441A-3EBD-E15B429E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8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D020-E196-6FD2-D16D-E3A72DFB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7647-7CAB-7953-8699-51252026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42DB0-7960-BE2A-40AA-E3ED0787E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5D625-AD9F-CBB5-5F56-AC6BFCD2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4E17-0844-9008-9FC2-72DF64B3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9D793-CB25-8371-0279-93F5D68A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8CA2-9EEF-2326-D33D-A270D804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F01DC-95F7-009C-A595-5BC2A1103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3C224-5AEF-9374-1272-42BF16915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DBE0D-3BFA-333F-A433-E74C368AD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40BE0-80A9-5D4A-AA05-D9E7056F3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BA025-BCA8-F6AC-A82D-5E32BDAB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F8164-094B-AB41-2E17-E8AD8524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4966C-888F-5070-05FB-4CF36E9D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30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35D5-1DEF-61F2-1296-60096B8D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4D05F-FD4B-0B6E-C8FD-B7EB7FD8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64028-F4DB-82E7-F7D5-D46B2DFD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ECDCE-F85D-BA0A-8250-EF82A982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17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66E80-45CF-6399-05DC-C1720E17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C16C1-4A72-BA4A-21C9-526BA5C7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2462C-25CA-B48F-AEEA-DB01C090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58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D82E-62DD-93AE-F8D2-D17EFC1E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460F-7E1A-67FD-3921-DE0B9C2A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5071-DF59-C99F-F5B1-5763160F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BB400-1195-053C-6FE0-5E184331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8ACD5-5FB8-56EC-34F6-FDE9F02F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F31A-1307-D860-E4DD-B5FD91C5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5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1E2C-35CC-B361-7E1B-3AAEFE4C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E2B93-A80D-A095-2640-692C69F0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9D49E-D30C-0FAA-AA5D-D377C0F7C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02E6-B217-49D6-416B-46E23D3D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A14B-0280-426C-A278-2B56D3FE9620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BF4E6-EC11-610A-0728-E9822F58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F16BB-8484-7015-EC37-879F18B0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B1447-3692-47D7-9FB2-8973FEF18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12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C9398-D27A-BFAB-FDFF-A2445D54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FF3C1-4FB4-A27B-3F15-66349411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019C-0747-76B8-B43F-05631653B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fld id="{9CDAA14B-0280-426C-A278-2B56D3FE9620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8468-BBF3-B5B7-F6EE-97462E21B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CA2F-E6D6-A278-9C03-0DD81A613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fld id="{CC0B1447-3692-47D7-9FB2-8973FEF189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5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h30" TargetMode="External"/><Relationship Id="rId2" Type="http://schemas.openxmlformats.org/officeDocument/2006/relationships/hyperlink" Target="mailto:alun.hughes@ucl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h30/StataTablesPublic" TargetMode="External"/><Relationship Id="rId2" Type="http://schemas.openxmlformats.org/officeDocument/2006/relationships/hyperlink" Target="https://github.com/adh30/HDRUK_2024/blob/main/hdruk_eg1.d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lab.com/" TargetMode="External"/><Relationship Id="rId3" Type="http://schemas.openxmlformats.org/officeDocument/2006/relationships/hyperlink" Target="https://blog.stata.com/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www.theanalysisfactor.com/the-data-analysis-work-flow-strategies-for-keeping-track-of-your-analyses-and-outpu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statalist.org/" TargetMode="External"/><Relationship Id="rId4" Type="http://schemas.openxmlformats.org/officeDocument/2006/relationships/hyperlink" Target="https://stats.oarc.ucla.edu/stat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biostat.org/rflow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harrell.com/post/rflow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dh30/HDRUK_2024" TargetMode="External"/><Relationship Id="rId5" Type="http://schemas.openxmlformats.org/officeDocument/2006/relationships/hyperlink" Target="https://github.com/adh30/mkproject" TargetMode="External"/><Relationship Id="rId4" Type="http://schemas.openxmlformats.org/officeDocument/2006/relationships/hyperlink" Target="https://github.com/maartenteaches/mkprojec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21AA-0E91-7A08-F1BD-7CB675500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Reproducible workflows in Stata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90B81-1ED0-ED2B-882C-5D0840830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 personal perspective borrowing heavily from Scott Long</a:t>
            </a:r>
          </a:p>
          <a:p>
            <a:endParaRPr lang="en-US" dirty="0"/>
          </a:p>
          <a:p>
            <a:r>
              <a:rPr lang="en-US" dirty="0"/>
              <a:t>Alun Hughes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7DB62-05F4-FB4D-96B0-38963E6A1C24}"/>
              </a:ext>
            </a:extLst>
          </p:cNvPr>
          <p:cNvSpPr txBox="1"/>
          <p:nvPr/>
        </p:nvSpPr>
        <p:spPr>
          <a:xfrm>
            <a:off x="8994710" y="5735637"/>
            <a:ext cx="277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hlinkClick r:id="rId2"/>
              </a:rPr>
              <a:t>alun.hughes@ucl.ac.uk</a:t>
            </a:r>
            <a:endParaRPr lang="en-GB" dirty="0"/>
          </a:p>
          <a:p>
            <a:pPr algn="r"/>
            <a:r>
              <a:rPr lang="en-GB" dirty="0">
                <a:hlinkClick r:id="rId3"/>
              </a:rPr>
              <a:t>https://github.com/adh30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330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CB1-8074-AC11-993C-8F18AD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Train hard, fight easy – do files continued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6A37-D220-3C04-1EC2-61B4658A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5" y="1258529"/>
            <a:ext cx="11140751" cy="4168877"/>
          </a:xfrm>
        </p:spPr>
        <p:txBody>
          <a:bodyPr>
            <a:normAutofit/>
          </a:bodyPr>
          <a:lstStyle/>
          <a:p>
            <a:r>
              <a:rPr lang="en-US" sz="2600" dirty="0"/>
              <a:t>Use local macros</a:t>
            </a:r>
          </a:p>
          <a:p>
            <a:r>
              <a:rPr lang="en-US" sz="2600" dirty="0"/>
              <a:t>Use loops (foreach, </a:t>
            </a:r>
            <a:r>
              <a:rPr lang="en-US" sz="2600" dirty="0" err="1"/>
              <a:t>forvalues</a:t>
            </a:r>
            <a:r>
              <a:rPr lang="en-US" sz="2600" dirty="0"/>
              <a:t>, while)</a:t>
            </a:r>
          </a:p>
          <a:p>
            <a:r>
              <a:rPr lang="en-US" sz="2600" dirty="0"/>
              <a:t>Use code to make tables</a:t>
            </a:r>
          </a:p>
          <a:p>
            <a:pPr lvl="1"/>
            <a:r>
              <a:rPr lang="en-US" sz="1800" dirty="0" err="1"/>
              <a:t>dtable</a:t>
            </a:r>
            <a:r>
              <a:rPr lang="en-US" sz="1800" dirty="0"/>
              <a:t>, </a:t>
            </a:r>
            <a:r>
              <a:rPr lang="en-US" sz="1800" dirty="0" err="1"/>
              <a:t>etable</a:t>
            </a:r>
            <a:r>
              <a:rPr lang="en-US" sz="1800" dirty="0"/>
              <a:t>, collect*</a:t>
            </a:r>
          </a:p>
          <a:p>
            <a:pPr lvl="1"/>
            <a:r>
              <a:rPr lang="en-US" sz="1800" dirty="0"/>
              <a:t>export to word (docx) [or excel (</a:t>
            </a:r>
            <a:r>
              <a:rPr lang="en-US" sz="1800" dirty="0" err="1"/>
              <a:t>xlxs</a:t>
            </a:r>
            <a:r>
              <a:rPr lang="en-US" sz="1800" dirty="0"/>
              <a:t>)]</a:t>
            </a:r>
          </a:p>
          <a:p>
            <a:pPr lvl="1"/>
            <a:r>
              <a:rPr lang="en-US" sz="1800" dirty="0"/>
              <a:t>a very simple example is available at </a:t>
            </a:r>
            <a:r>
              <a:rPr lang="en-US" sz="1700" dirty="0">
                <a:hlinkClick r:id="rId2"/>
              </a:rPr>
              <a:t>https://github.com/adh30/HDRUK_2024/blob/main/hdruk_eg1.do</a:t>
            </a:r>
            <a:r>
              <a:rPr lang="en-US" sz="1700" dirty="0"/>
              <a:t> </a:t>
            </a:r>
          </a:p>
          <a:p>
            <a:r>
              <a:rPr lang="en-US" sz="2600" dirty="0"/>
              <a:t>Make figures with code</a:t>
            </a:r>
          </a:p>
          <a:p>
            <a:pPr lvl="1"/>
            <a:r>
              <a:rPr lang="en-US" sz="1800" dirty="0"/>
              <a:t>jpg, tiff, </a:t>
            </a:r>
            <a:r>
              <a:rPr lang="en-US" sz="1800" dirty="0" err="1"/>
              <a:t>svg</a:t>
            </a:r>
            <a:r>
              <a:rPr lang="en-US" sz="1800" dirty="0"/>
              <a:t>   - I prefer </a:t>
            </a:r>
            <a:r>
              <a:rPr lang="en-US" sz="1800" dirty="0" err="1"/>
              <a:t>svg</a:t>
            </a:r>
            <a:r>
              <a:rPr lang="en-US" sz="1800" dirty="0"/>
              <a:t> as it’s a vector graphic and therefore rescales nicely</a:t>
            </a:r>
          </a:p>
          <a:p>
            <a:r>
              <a:rPr lang="en-US" sz="2600" dirty="0"/>
              <a:t>Never type anything that you can obtain from a saved result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list</a:t>
            </a:r>
            <a:r>
              <a:rPr lang="en-US" sz="1800" dirty="0"/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en-US" sz="1800" dirty="0"/>
              <a:t>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matrix list </a:t>
            </a:r>
            <a:r>
              <a:rPr lang="en-US" sz="1800" dirty="0"/>
              <a:t>are your friends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2CBE1-B739-17F9-0A26-AAF22D96786A}"/>
              </a:ext>
            </a:extLst>
          </p:cNvPr>
          <p:cNvSpPr txBox="1"/>
          <p:nvPr/>
        </p:nvSpPr>
        <p:spPr>
          <a:xfrm>
            <a:off x="838200" y="5722374"/>
            <a:ext cx="9881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Nova" panose="020B0504020202020204" pitchFamily="34" charset="0"/>
              </a:rPr>
              <a:t>* Some examples using collect to make tables can be found at </a:t>
            </a:r>
            <a:r>
              <a:rPr lang="en-US" sz="1600" dirty="0">
                <a:latin typeface="Arial Nova" panose="020B0504020202020204" pitchFamily="34" charset="0"/>
                <a:hlinkClick r:id="rId3"/>
              </a:rPr>
              <a:t>https://github.com/adh30/StataTablesPublic</a:t>
            </a:r>
            <a:r>
              <a:rPr lang="en-US" sz="1600" dirty="0">
                <a:latin typeface="Arial Nova" panose="020B0504020202020204" pitchFamily="34" charset="0"/>
              </a:rPr>
              <a:t>  </a:t>
            </a:r>
            <a:endParaRPr lang="en-GB" sz="16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17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8C01-A9D0-5704-DF68-EC30C721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Local macros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65669-8D36-1423-A10B-7750049B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90" y="1175369"/>
            <a:ext cx="5659349" cy="4735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442B43-98E8-3BD4-C8F9-EA01C27203A9}"/>
              </a:ext>
            </a:extLst>
          </p:cNvPr>
          <p:cNvSpPr txBox="1"/>
          <p:nvPr/>
        </p:nvSpPr>
        <p:spPr>
          <a:xfrm>
            <a:off x="838200" y="5846544"/>
            <a:ext cx="1069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" panose="020B0504020202020204" pitchFamily="34" charset="0"/>
              </a:rPr>
              <a:t>This can be useful when you want to make multiple models (model1, model2 ….)  - as the code is more readable and concise.</a:t>
            </a:r>
            <a:endParaRPr lang="en-GB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9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2E44-36D7-3EFC-D5B7-FE8EC4CF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Sources and useful links (not listed elsewhere)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7BF5F-7726-3317-3675-7602670A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58"/>
            <a:ext cx="10515600" cy="500059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800" b="1" dirty="0"/>
              <a:t>Workflow</a:t>
            </a:r>
            <a:endParaRPr lang="en-GB" sz="38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0000"/>
              </a:lnSpc>
            </a:pPr>
            <a:r>
              <a:rPr lang="en-GB" sz="29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https://jslsoc.sitehost.iu.edu/workflow.htm</a:t>
            </a:r>
          </a:p>
          <a:p>
            <a:pPr>
              <a:lnSpc>
                <a:spcPct val="120000"/>
              </a:lnSpc>
            </a:pPr>
            <a:r>
              <a:rPr lang="en-GB" sz="29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https://medium.com/the-stata-guide/the-stata-workflow-guide-52418ce35006</a:t>
            </a:r>
          </a:p>
          <a:p>
            <a:pPr>
              <a:lnSpc>
                <a:spcPct val="120000"/>
              </a:lnSpc>
            </a:pPr>
            <a:r>
              <a:rPr lang="en-GB" sz="29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https://www.theanalysisfactor.com/best-practices-organizing-data-analysis/</a:t>
            </a:r>
          </a:p>
          <a:p>
            <a:pPr>
              <a:lnSpc>
                <a:spcPct val="120000"/>
              </a:lnSpc>
            </a:pPr>
            <a:r>
              <a:rPr lang="en-GB" sz="29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https://www.theanalysisfactor.com/the-data-analysis-work-flow-strategies-for-keeping-track-of-your-analyses-and-output/</a:t>
            </a:r>
            <a:endParaRPr lang="en-GB" sz="29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3800" b="1" dirty="0"/>
              <a:t>General</a:t>
            </a:r>
            <a:endParaRPr lang="en-GB" sz="3800" b="1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0000"/>
              </a:lnSpc>
            </a:pPr>
            <a:r>
              <a:rPr lang="en-GB" sz="2900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https://blog.stata.com/</a:t>
            </a:r>
            <a:r>
              <a:rPr lang="en-GB" sz="2900" dirty="0"/>
              <a:t> - The Stata Blog</a:t>
            </a:r>
          </a:p>
          <a:p>
            <a:pPr>
              <a:lnSpc>
                <a:spcPct val="120000"/>
              </a:lnSpc>
            </a:pPr>
            <a:r>
              <a:rPr lang="en-GB" sz="2900" dirty="0">
                <a:hlinkClick r:id="rId4"/>
              </a:rPr>
              <a:t>https://stats.oarc.ucla.edu/stata/</a:t>
            </a:r>
            <a:r>
              <a:rPr lang="en-GB" sz="2900" dirty="0"/>
              <a:t>  - UCLA statistical methods and data analytics</a:t>
            </a:r>
          </a:p>
          <a:p>
            <a:pPr>
              <a:lnSpc>
                <a:spcPct val="120000"/>
              </a:lnSpc>
            </a:pPr>
            <a:r>
              <a:rPr lang="en-GB" sz="2900" dirty="0">
                <a:hlinkClick r:id="rId5"/>
              </a:rPr>
              <a:t>https://www.statalist.org/</a:t>
            </a:r>
            <a:r>
              <a:rPr lang="en-GB" sz="2900" dirty="0"/>
              <a:t> - </a:t>
            </a:r>
            <a:r>
              <a:rPr lang="en-GB" sz="2900" dirty="0" err="1"/>
              <a:t>Statalist</a:t>
            </a:r>
            <a:endParaRPr lang="en-GB" sz="2900" dirty="0"/>
          </a:p>
          <a:p>
            <a:pPr>
              <a:lnSpc>
                <a:spcPct val="120000"/>
              </a:lnSpc>
            </a:pPr>
            <a:r>
              <a:rPr lang="en-GB" sz="2900" dirty="0">
                <a:hlinkClick r:id="rId6"/>
              </a:rPr>
              <a:t>https://stackoverflow.com/</a:t>
            </a:r>
            <a:r>
              <a:rPr lang="en-GB" sz="2900" dirty="0"/>
              <a:t>  - Stack Overflow</a:t>
            </a:r>
          </a:p>
          <a:p>
            <a:pPr>
              <a:lnSpc>
                <a:spcPct val="120000"/>
              </a:lnSpc>
            </a:pPr>
            <a:r>
              <a:rPr lang="en-GB" sz="2900" dirty="0">
                <a:hlinkClick r:id="rId7"/>
              </a:rPr>
              <a:t>https://git-scm.com/</a:t>
            </a:r>
            <a:r>
              <a:rPr lang="en-GB" sz="2900" dirty="0"/>
              <a:t> - Git (a distributed version control system) </a:t>
            </a:r>
            <a:endParaRPr lang="en-GB" sz="2900" dirty="0">
              <a:hlinkClick r:id="rId7"/>
            </a:endParaRPr>
          </a:p>
          <a:p>
            <a:pPr>
              <a:lnSpc>
                <a:spcPct val="120000"/>
              </a:lnSpc>
            </a:pPr>
            <a:r>
              <a:rPr lang="en-GB" sz="2900" dirty="0">
                <a:hlinkClick r:id="rId7"/>
              </a:rPr>
              <a:t>https://github.com/</a:t>
            </a:r>
            <a:r>
              <a:rPr lang="en-GB" sz="2900" dirty="0"/>
              <a:t> - </a:t>
            </a:r>
            <a:r>
              <a:rPr lang="en-GB" sz="2900" dirty="0" err="1"/>
              <a:t>Github</a:t>
            </a:r>
            <a:endParaRPr lang="en-GB" sz="2900" dirty="0"/>
          </a:p>
          <a:p>
            <a:pPr>
              <a:lnSpc>
                <a:spcPct val="120000"/>
              </a:lnSpc>
            </a:pPr>
            <a:r>
              <a:rPr lang="en-GB" sz="2900" dirty="0">
                <a:hlinkClick r:id="rId8"/>
              </a:rPr>
              <a:t>https://gitlab.com/</a:t>
            </a:r>
            <a:r>
              <a:rPr lang="en-GB" sz="2900" dirty="0"/>
              <a:t> - Gitlab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800" dirty="0"/>
              <a:t>Also, there’s lots more in Scott Long’s book that I haven’t covered.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F51CBDF-29DA-EA67-C8D7-030044FE03AF}"/>
              </a:ext>
            </a:extLst>
          </p:cNvPr>
          <p:cNvSpPr/>
          <p:nvPr/>
        </p:nvSpPr>
        <p:spPr>
          <a:xfrm>
            <a:off x="6419461" y="4879910"/>
            <a:ext cx="279919" cy="9237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48605-DD85-53E6-2E94-451969AD2DE5}"/>
              </a:ext>
            </a:extLst>
          </p:cNvPr>
          <p:cNvSpPr txBox="1"/>
          <p:nvPr/>
        </p:nvSpPr>
        <p:spPr>
          <a:xfrm>
            <a:off x="6745361" y="5149886"/>
            <a:ext cx="462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a git for version control and code sharing</a:t>
            </a:r>
          </a:p>
        </p:txBody>
      </p:sp>
    </p:spTree>
    <p:extLst>
      <p:ext uri="{BB962C8B-B14F-4D97-AF65-F5344CB8AC3E}">
        <p14:creationId xmlns:p14="http://schemas.microsoft.com/office/powerpoint/2010/main" val="329057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AB57-F545-2C23-B254-955D9610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66BCA-9257-DADC-28FF-582C0250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205" y="585091"/>
            <a:ext cx="3913003" cy="5792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671A53-5876-CA4F-7788-F5B5C0AC4C08}"/>
              </a:ext>
            </a:extLst>
          </p:cNvPr>
          <p:cNvSpPr txBox="1"/>
          <p:nvPr/>
        </p:nvSpPr>
        <p:spPr>
          <a:xfrm>
            <a:off x="8826224" y="6123543"/>
            <a:ext cx="3044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>
                <a:latin typeface="Arial Nova" panose="020B0504020202020204" pitchFamily="34" charset="0"/>
                <a:hlinkClick r:id="rId3"/>
              </a:rPr>
              <a:t>https://hbiostat.org/rflow/</a:t>
            </a:r>
            <a:r>
              <a:rPr lang="en-GB" sz="1600" dirty="0">
                <a:latin typeface="Arial Nova" panose="020B05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3BC81-F0FC-117D-936F-11F6C92407A0}"/>
              </a:ext>
            </a:extLst>
          </p:cNvPr>
          <p:cNvSpPr txBox="1"/>
          <p:nvPr/>
        </p:nvSpPr>
        <p:spPr>
          <a:xfrm>
            <a:off x="10409226" y="5829220"/>
            <a:ext cx="13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Frank Harrell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4F47B-D71D-DE8F-6699-64F0798F7073}"/>
              </a:ext>
            </a:extLst>
          </p:cNvPr>
          <p:cNvSpPr txBox="1"/>
          <p:nvPr/>
        </p:nvSpPr>
        <p:spPr>
          <a:xfrm>
            <a:off x="1595147" y="5280957"/>
            <a:ext cx="3070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Author: J. Scott Long</a:t>
            </a:r>
          </a:p>
          <a:p>
            <a:r>
              <a:rPr lang="en-GB" dirty="0"/>
              <a:t>Publisher: Stata Press</a:t>
            </a:r>
          </a:p>
          <a:p>
            <a:r>
              <a:rPr lang="en-GB" dirty="0"/>
              <a:t>ISBN-13:	978-1-59718-047-4</a:t>
            </a:r>
          </a:p>
          <a:p>
            <a:r>
              <a:rPr lang="en-GB" dirty="0"/>
              <a:t>Pages: 379; paperback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68147D-9D80-B3DB-B959-2E9FB000A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123" y="1351396"/>
            <a:ext cx="2782209" cy="354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9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C51-3FFF-1161-E565-C2ADC079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62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The research process (simplified)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0D52CDB-1DC0-090F-8045-BAA0B3D73B6F}"/>
              </a:ext>
            </a:extLst>
          </p:cNvPr>
          <p:cNvGrpSpPr/>
          <p:nvPr/>
        </p:nvGrpSpPr>
        <p:grpSpPr>
          <a:xfrm>
            <a:off x="504826" y="2171477"/>
            <a:ext cx="11110917" cy="2267788"/>
            <a:chOff x="542926" y="2654077"/>
            <a:chExt cx="11110917" cy="22677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37D6EA-3DD6-626B-0385-A028C91631DA}"/>
                </a:ext>
              </a:extLst>
            </p:cNvPr>
            <p:cNvSpPr/>
            <p:nvPr/>
          </p:nvSpPr>
          <p:spPr>
            <a:xfrm>
              <a:off x="542926" y="3171846"/>
              <a:ext cx="1300162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Research question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AB9270-D87B-39F0-71DE-7767DB12E645}"/>
                </a:ext>
              </a:extLst>
            </p:cNvPr>
            <p:cNvSpPr/>
            <p:nvPr/>
          </p:nvSpPr>
          <p:spPr>
            <a:xfrm>
              <a:off x="2122601" y="3171846"/>
              <a:ext cx="920638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Study design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A8C858-0B6C-58D5-3E9F-F19A68E2A480}"/>
                </a:ext>
              </a:extLst>
            </p:cNvPr>
            <p:cNvSpPr/>
            <p:nvPr/>
          </p:nvSpPr>
          <p:spPr>
            <a:xfrm>
              <a:off x="3605756" y="2654077"/>
              <a:ext cx="1417001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Experimental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410928-899D-97A9-D255-84FF21E3465C}"/>
                </a:ext>
              </a:extLst>
            </p:cNvPr>
            <p:cNvSpPr/>
            <p:nvPr/>
          </p:nvSpPr>
          <p:spPr>
            <a:xfrm>
              <a:off x="3473675" y="3919129"/>
              <a:ext cx="1681162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Observational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E6A502-C321-8337-760B-F2C9F82DA9CA}"/>
                </a:ext>
              </a:extLst>
            </p:cNvPr>
            <p:cNvSpPr/>
            <p:nvPr/>
          </p:nvSpPr>
          <p:spPr>
            <a:xfrm>
              <a:off x="6955383" y="2654077"/>
              <a:ext cx="1690689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Randomization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5805A2-B448-5FB2-2005-AF475154CF4B}"/>
                </a:ext>
              </a:extLst>
            </p:cNvPr>
            <p:cNvSpPr/>
            <p:nvPr/>
          </p:nvSpPr>
          <p:spPr>
            <a:xfrm>
              <a:off x="5243105" y="2654077"/>
              <a:ext cx="1523999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Sample size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F29B0A-672A-1C47-44C0-E0C0CD76F7B8}"/>
                </a:ext>
              </a:extLst>
            </p:cNvPr>
            <p:cNvSpPr/>
            <p:nvPr/>
          </p:nvSpPr>
          <p:spPr>
            <a:xfrm>
              <a:off x="8914577" y="3171846"/>
              <a:ext cx="1300162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Data acquisition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E252E8-8BDF-B194-89D6-582C31359209}"/>
                </a:ext>
              </a:extLst>
            </p:cNvPr>
            <p:cNvSpPr/>
            <p:nvPr/>
          </p:nvSpPr>
          <p:spPr>
            <a:xfrm>
              <a:off x="10503777" y="3171846"/>
              <a:ext cx="1150066" cy="6267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Data workflow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6ABAAE-9117-32BC-A2C0-1BBFDEDBA83F}"/>
                </a:ext>
              </a:extLst>
            </p:cNvPr>
            <p:cNvSpPr/>
            <p:nvPr/>
          </p:nvSpPr>
          <p:spPr>
            <a:xfrm>
              <a:off x="7470384" y="3780639"/>
              <a:ext cx="1175688" cy="6267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Model choices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9AB3AF-B125-4249-98D0-DC5E89BAF082}"/>
                </a:ext>
              </a:extLst>
            </p:cNvPr>
            <p:cNvSpPr/>
            <p:nvPr/>
          </p:nvSpPr>
          <p:spPr>
            <a:xfrm>
              <a:off x="5510214" y="3310345"/>
              <a:ext cx="1681162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Longitudinal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EC5FF1-F932-80C4-9E96-F359A7B38024}"/>
                </a:ext>
              </a:extLst>
            </p:cNvPr>
            <p:cNvSpPr/>
            <p:nvPr/>
          </p:nvSpPr>
          <p:spPr>
            <a:xfrm>
              <a:off x="5510214" y="4572163"/>
              <a:ext cx="1681162" cy="3497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>
              <a:spAutoFit/>
            </a:bodyPr>
            <a:lstStyle/>
            <a:p>
              <a:pPr algn="ctr"/>
              <a:r>
                <a:rPr lang="en-GB" dirty="0">
                  <a:latin typeface="Arial Nova" panose="020B0504020202020204" pitchFamily="34" charset="0"/>
                </a:rPr>
                <a:t>Cross-sectional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8ED485-BAE4-0D0C-8885-553BB9B9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088" y="3482707"/>
              <a:ext cx="27951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B706747-A923-144A-AF31-03AB0B115B0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3043239" y="2828928"/>
              <a:ext cx="562517" cy="656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162C28-D14D-1329-1681-86ADA7742156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043239" y="3485197"/>
              <a:ext cx="430436" cy="6087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DD82B6-7C36-BC96-E018-71F47D911F7A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5022757" y="2828928"/>
              <a:ext cx="220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E65CBB-33A8-02D7-4CD0-D753DEB79F5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767104" y="2828928"/>
              <a:ext cx="188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15B4DC-CA49-3514-0FCA-76F7D3385255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 flipV="1">
              <a:off x="5154837" y="3485196"/>
              <a:ext cx="355377" cy="6087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B29A6CE-586A-5B07-3EAC-4BCE8FAE3694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>
              <a:off x="5154837" y="4093980"/>
              <a:ext cx="355377" cy="65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4C0926-E330-14E1-6137-49C80B7A196E}"/>
                </a:ext>
              </a:extLst>
            </p:cNvPr>
            <p:cNvCxnSpPr>
              <a:stCxn id="13" idx="3"/>
              <a:endCxn id="11" idx="1"/>
            </p:cNvCxnSpPr>
            <p:nvPr/>
          </p:nvCxnSpPr>
          <p:spPr>
            <a:xfrm flipV="1">
              <a:off x="7191376" y="4093990"/>
              <a:ext cx="279008" cy="6530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A5F895D-7FE7-A968-E4E0-615E454231C7}"/>
                </a:ext>
              </a:extLst>
            </p:cNvPr>
            <p:cNvCxnSpPr>
              <a:stCxn id="12" idx="3"/>
              <a:endCxn id="11" idx="1"/>
            </p:cNvCxnSpPr>
            <p:nvPr/>
          </p:nvCxnSpPr>
          <p:spPr>
            <a:xfrm>
              <a:off x="7191376" y="3485196"/>
              <a:ext cx="279008" cy="608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8C27950-C311-A199-1249-12FF887F1CA6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 flipV="1">
              <a:off x="8646072" y="3485197"/>
              <a:ext cx="268505" cy="6087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02A682F-D956-29A8-629A-82C48A0594AB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8646072" y="2828928"/>
              <a:ext cx="268505" cy="656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8268E67-3C54-0448-015E-EC035552B7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14739" y="3485195"/>
              <a:ext cx="2890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C6D654-82BF-302A-639A-8C6088431011}"/>
              </a:ext>
            </a:extLst>
          </p:cNvPr>
          <p:cNvSpPr txBox="1"/>
          <p:nvPr/>
        </p:nvSpPr>
        <p:spPr>
          <a:xfrm>
            <a:off x="6372225" y="6115050"/>
            <a:ext cx="528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Arial Nova" panose="020B0504020202020204" pitchFamily="34" charset="0"/>
              </a:rPr>
              <a:t>Based on </a:t>
            </a:r>
            <a:r>
              <a:rPr lang="en-GB" dirty="0">
                <a:latin typeface="Arial Nova" panose="020B0504020202020204" pitchFamily="34" charset="0"/>
                <a:hlinkClick r:id="rId2"/>
              </a:rPr>
              <a:t>https://www.fharrell.com/post/rflow/</a:t>
            </a:r>
            <a:r>
              <a:rPr lang="en-GB" dirty="0">
                <a:latin typeface="Arial Nova" panose="020B05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29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BD9-ABA0-D1CD-0D58-17EA0B2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8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The cycle of data analysis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81DB3-10E2-73BA-E33A-6A16FE6AD12E}"/>
              </a:ext>
            </a:extLst>
          </p:cNvPr>
          <p:cNvGrpSpPr/>
          <p:nvPr/>
        </p:nvGrpSpPr>
        <p:grpSpPr>
          <a:xfrm>
            <a:off x="3517106" y="1392952"/>
            <a:ext cx="5157788" cy="5099923"/>
            <a:chOff x="3986212" y="1785939"/>
            <a:chExt cx="4457702" cy="4407691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6E8175AA-AF6A-A1C7-CFFF-13A01A59C93D}"/>
                </a:ext>
              </a:extLst>
            </p:cNvPr>
            <p:cNvSpPr/>
            <p:nvPr/>
          </p:nvSpPr>
          <p:spPr>
            <a:xfrm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232EA5F7-1D26-B904-EDE4-878242994438}"/>
                </a:ext>
              </a:extLst>
            </p:cNvPr>
            <p:cNvSpPr/>
            <p:nvPr/>
          </p:nvSpPr>
          <p:spPr>
            <a:xfrm flipV="1"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32562A57-9502-2533-642A-4FF1118B538B}"/>
                </a:ext>
              </a:extLst>
            </p:cNvPr>
            <p:cNvSpPr/>
            <p:nvPr/>
          </p:nvSpPr>
          <p:spPr>
            <a:xfrm flipH="1" flipV="1"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065B4D1A-4894-373A-7C50-3C5F7A17FFC5}"/>
                </a:ext>
              </a:extLst>
            </p:cNvPr>
            <p:cNvSpPr/>
            <p:nvPr/>
          </p:nvSpPr>
          <p:spPr>
            <a:xfrm flipH="1">
              <a:off x="4200526" y="1971675"/>
              <a:ext cx="4057650" cy="4057650"/>
            </a:xfrm>
            <a:prstGeom prst="blockArc">
              <a:avLst>
                <a:gd name="adj1" fmla="val 10800000"/>
                <a:gd name="adj2" fmla="val 16147117"/>
                <a:gd name="adj3" fmla="val 2711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FB68C79-A046-9CF2-9CDA-4448B9EDF8FA}"/>
                </a:ext>
              </a:extLst>
            </p:cNvPr>
            <p:cNvSpPr/>
            <p:nvPr/>
          </p:nvSpPr>
          <p:spPr>
            <a:xfrm>
              <a:off x="3986212" y="3200400"/>
              <a:ext cx="1471613" cy="900112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E62E959-D954-3E90-3D9C-4C3533AF026A}"/>
                </a:ext>
              </a:extLst>
            </p:cNvPr>
            <p:cNvSpPr/>
            <p:nvPr/>
          </p:nvSpPr>
          <p:spPr>
            <a:xfrm flipV="1">
              <a:off x="6972301" y="3964781"/>
              <a:ext cx="1471613" cy="90011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BFF5C21-A8DA-BA2F-A0BF-8A530EBF4FAB}"/>
                </a:ext>
              </a:extLst>
            </p:cNvPr>
            <p:cNvSpPr/>
            <p:nvPr/>
          </p:nvSpPr>
          <p:spPr>
            <a:xfrm rot="5400000">
              <a:off x="5879309" y="2071690"/>
              <a:ext cx="1471613" cy="900112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9692D59-0248-88B3-7440-38EEA17F03B2}"/>
                </a:ext>
              </a:extLst>
            </p:cNvPr>
            <p:cNvSpPr/>
            <p:nvPr/>
          </p:nvSpPr>
          <p:spPr>
            <a:xfrm rot="16200000" flipH="1">
              <a:off x="5229225" y="5007768"/>
              <a:ext cx="1471613" cy="90011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291144-8A45-00AA-F1EF-1B635E75A0F1}"/>
                </a:ext>
              </a:extLst>
            </p:cNvPr>
            <p:cNvSpPr txBox="1"/>
            <p:nvPr/>
          </p:nvSpPr>
          <p:spPr>
            <a:xfrm>
              <a:off x="4972055" y="2550081"/>
              <a:ext cx="855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PLAN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F7C436-D452-0BCE-636E-6538DCCD3CBB}"/>
                </a:ext>
              </a:extLst>
            </p:cNvPr>
            <p:cNvSpPr txBox="1"/>
            <p:nvPr/>
          </p:nvSpPr>
          <p:spPr>
            <a:xfrm>
              <a:off x="6726148" y="3100362"/>
              <a:ext cx="1516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latin typeface="Arial Nova" panose="020B0504020202020204" pitchFamily="34" charset="0"/>
                </a:rPr>
                <a:t>ORGANISE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CB01DB-DE7B-7179-9B32-B7C5CD77CB59}"/>
                </a:ext>
              </a:extLst>
            </p:cNvPr>
            <p:cNvSpPr txBox="1"/>
            <p:nvPr/>
          </p:nvSpPr>
          <p:spPr>
            <a:xfrm>
              <a:off x="6330575" y="5049054"/>
              <a:ext cx="14509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COMPUTE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B479E0-6C03-A303-858F-C1A801896585}"/>
                </a:ext>
              </a:extLst>
            </p:cNvPr>
            <p:cNvSpPr txBox="1"/>
            <p:nvPr/>
          </p:nvSpPr>
          <p:spPr>
            <a:xfrm>
              <a:off x="4142384" y="4521962"/>
              <a:ext cx="1659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latin typeface="Arial Nova" panose="020B0504020202020204" pitchFamily="34" charset="0"/>
                </a:rPr>
                <a:t>DOCUMENT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BBDB188-F3CF-8353-18F0-BE702971A756}"/>
              </a:ext>
            </a:extLst>
          </p:cNvPr>
          <p:cNvSpPr txBox="1"/>
          <p:nvPr/>
        </p:nvSpPr>
        <p:spPr>
          <a:xfrm>
            <a:off x="7371823" y="5869682"/>
            <a:ext cx="430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R. Scott Long. </a:t>
            </a:r>
            <a:br>
              <a:rPr lang="en-GB" dirty="0"/>
            </a:br>
            <a:r>
              <a:rPr lang="en-GB" dirty="0"/>
              <a:t>The Workflow of Data Analysis Using Stata</a:t>
            </a:r>
          </a:p>
        </p:txBody>
      </p:sp>
    </p:spTree>
    <p:extLst>
      <p:ext uri="{BB962C8B-B14F-4D97-AF65-F5344CB8AC3E}">
        <p14:creationId xmlns:p14="http://schemas.microsoft.com/office/powerpoint/2010/main" val="34850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453E-0537-8739-2979-D2A64985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accent4">
                    <a:lumMod val="75000"/>
                  </a:schemeClr>
                </a:solidFill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2A3D-F884-ABB4-005E-D5127632C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4"/>
            <a:ext cx="10515600" cy="5092699"/>
          </a:xfrm>
        </p:spPr>
        <p:txBody>
          <a:bodyPr>
            <a:noAutofit/>
          </a:bodyPr>
          <a:lstStyle/>
          <a:p>
            <a:r>
              <a:rPr lang="en-GB" sz="2400" dirty="0"/>
              <a:t>Workflow is about keeping track of things</a:t>
            </a:r>
          </a:p>
          <a:p>
            <a:r>
              <a:rPr lang="en-GB" sz="2400" dirty="0"/>
              <a:t>An organised workflow enables you to work efficiently, accurately and reproducibly</a:t>
            </a:r>
          </a:p>
          <a:p>
            <a:r>
              <a:rPr lang="en-GB" sz="2400" dirty="0"/>
              <a:t>Steps include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Planning your work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Documenting your activities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Creating and verifying your data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Generating and presenting your statistical analyses reproducibly</a:t>
            </a:r>
          </a:p>
          <a:p>
            <a:pPr lvl="1"/>
            <a:r>
              <a:rPr lang="en-GB" sz="2000" dirty="0">
                <a:solidFill>
                  <a:srgbClr val="0B76A0"/>
                </a:solidFill>
              </a:rPr>
              <a:t>Archiving your work</a:t>
            </a:r>
          </a:p>
          <a:p>
            <a:r>
              <a:rPr lang="en-GB" sz="2400" dirty="0"/>
              <a:t>Planning is important - invest time in it</a:t>
            </a:r>
          </a:p>
          <a:p>
            <a:r>
              <a:rPr lang="en-GB" sz="2400" dirty="0"/>
              <a:t>Keep things simple…but not too simple!</a:t>
            </a:r>
          </a:p>
          <a:p>
            <a:r>
              <a:rPr lang="en-GB" sz="2400" dirty="0"/>
              <a:t>There is more than one way to do things – what follows is just my view</a:t>
            </a:r>
          </a:p>
        </p:txBody>
      </p:sp>
    </p:spTree>
    <p:extLst>
      <p:ext uri="{BB962C8B-B14F-4D97-AF65-F5344CB8AC3E}">
        <p14:creationId xmlns:p14="http://schemas.microsoft.com/office/powerpoint/2010/main" val="385179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CB1-8074-AC11-993C-8F18AD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Train hard, fight easy – projects &amp; folders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6A37-D220-3C04-1EC2-61B4658A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523434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‘Post’ datasets and use structured folders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Original datasets should be ‘posted’. ‘Posted’ files should remain unmodified – you can </a:t>
            </a:r>
            <a:r>
              <a:rPr lang="en-US" sz="2000" b="1" dirty="0"/>
              <a:t>add</a:t>
            </a:r>
            <a:r>
              <a:rPr lang="en-US" sz="2000" dirty="0"/>
              <a:t> to a posted folder, but you should </a:t>
            </a:r>
            <a:r>
              <a:rPr lang="en-US" sz="2000" b="1" dirty="0"/>
              <a:t>never change </a:t>
            </a:r>
            <a:r>
              <a:rPr lang="en-US" sz="2000" dirty="0"/>
              <a:t>anything in a posted folder.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 a work folder (and subfolders) to develop your analyses and then ‘post’ a snapshot to the relevant posted folder(s) when you think the code is stable. This means that when you need to go back to analysis (e.g., when you revise a manuscript) you have exactly what you did to hand.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Document your decisions (both why you did something and why you did not)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0B76A0"/>
                </a:solidFill>
              </a:rPr>
              <a:t>Research log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0B76A0"/>
                </a:solidFill>
              </a:rPr>
              <a:t>Codebooks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0B76A0"/>
                </a:solidFill>
              </a:rPr>
              <a:t>Dataset documentation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0B76A0"/>
                </a:solidFill>
              </a:rPr>
              <a:t>Do file documentation (comments)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notes: [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dirty="0"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notes 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to add further details to the dataset or to variables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Courier New" panose="02070309020205020404" pitchFamily="49" charset="0"/>
              </a:rPr>
              <a:t>Always label your variables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cs typeface="Courier New" panose="02070309020205020404" pitchFamily="49" charset="0"/>
              </a:rPr>
              <a:t>Use value labels (e.g.,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define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yesno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 No 1 Yes </a:t>
            </a:r>
            <a:r>
              <a:rPr lang="en-GB" sz="2000" dirty="0">
                <a:cs typeface="Courier New" panose="02070309020205020404" pitchFamily="49" charset="0"/>
              </a:rPr>
              <a:t>and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label values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yesno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D81859-0B8B-13C0-C459-F12F95AC4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62"/>
          <a:stretch/>
        </p:blipFill>
        <p:spPr>
          <a:xfrm>
            <a:off x="422297" y="808998"/>
            <a:ext cx="4053225" cy="38957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3493A-7E7C-0D32-A734-C44BF78B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97" y="250648"/>
            <a:ext cx="10931503" cy="4438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An example folder structure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A4FAF-15CB-135B-FFEB-E56BD40F9666}"/>
              </a:ext>
            </a:extLst>
          </p:cNvPr>
          <p:cNvSpPr txBox="1"/>
          <p:nvPr/>
        </p:nvSpPr>
        <p:spPr>
          <a:xfrm>
            <a:off x="444910" y="4781549"/>
            <a:ext cx="1132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example was generated in Stata using the command: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9869B-2F6E-C475-8A8E-2F3761130856}"/>
              </a:ext>
            </a:extLst>
          </p:cNvPr>
          <p:cNvSpPr txBox="1"/>
          <p:nvPr/>
        </p:nvSpPr>
        <p:spPr>
          <a:xfrm>
            <a:off x="1231490" y="5072225"/>
            <a:ext cx="10515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mkproject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foo,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(C:\Users\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rmgpadh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\Documents) template(ah)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3F2A4D-090E-51CB-9C01-76EC29D677B9}"/>
              </a:ext>
            </a:extLst>
          </p:cNvPr>
          <p:cNvCxnSpPr>
            <a:cxnSpLocks/>
          </p:cNvCxnSpPr>
          <p:nvPr/>
        </p:nvCxnSpPr>
        <p:spPr>
          <a:xfrm flipH="1">
            <a:off x="3342968" y="3423784"/>
            <a:ext cx="3097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411834-16E2-C475-5615-2D22DF319F69}"/>
              </a:ext>
            </a:extLst>
          </p:cNvPr>
          <p:cNvSpPr txBox="1"/>
          <p:nvPr/>
        </p:nvSpPr>
        <p:spPr>
          <a:xfrm>
            <a:off x="6449971" y="3209622"/>
            <a:ext cx="29936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</a:t>
            </a:r>
            <a:r>
              <a:rPr lang="en-US" dirty="0" err="1"/>
              <a:t>stata</a:t>
            </a:r>
            <a:r>
              <a:rPr lang="en-US" dirty="0"/>
              <a:t> data (</a:t>
            </a:r>
            <a:r>
              <a:rPr lang="en-US" dirty="0" err="1"/>
              <a:t>dta</a:t>
            </a:r>
            <a:r>
              <a:rPr lang="en-US" dirty="0"/>
              <a:t>) </a:t>
            </a:r>
          </a:p>
          <a:p>
            <a:r>
              <a:rPr lang="en-US" dirty="0"/>
              <a:t>do files (including main.do)</a:t>
            </a:r>
          </a:p>
          <a:p>
            <a:r>
              <a:rPr lang="en-US" dirty="0"/>
              <a:t>Word documents and tables</a:t>
            </a:r>
          </a:p>
          <a:p>
            <a:r>
              <a:rPr lang="en-US" dirty="0"/>
              <a:t>Figures</a:t>
            </a:r>
          </a:p>
          <a:p>
            <a:r>
              <a:rPr lang="en-US" dirty="0"/>
              <a:t>Log files</a:t>
            </a:r>
          </a:p>
          <a:p>
            <a:r>
              <a:rPr lang="en-US" dirty="0"/>
              <a:t>SEM builder files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F2AD64-46DC-2CA8-A4A6-B39856EB0A27}"/>
              </a:ext>
            </a:extLst>
          </p:cNvPr>
          <p:cNvCxnSpPr>
            <a:cxnSpLocks/>
          </p:cNvCxnSpPr>
          <p:nvPr/>
        </p:nvCxnSpPr>
        <p:spPr>
          <a:xfrm flipH="1">
            <a:off x="3342968" y="3694172"/>
            <a:ext cx="3097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21DEEC-DA36-BCB8-D73F-B3E270CB1BBC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3893575"/>
            <a:ext cx="3097161" cy="70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69D07A-9B7E-171C-D6A6-99FD92451016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4139309"/>
            <a:ext cx="3097161" cy="95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976C2C-957D-CFEF-BDC8-E13A5BD4E00E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4365067"/>
            <a:ext cx="3097161" cy="140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EDB4CB-7D44-F71B-0DD1-B62D4FC880B8}"/>
              </a:ext>
            </a:extLst>
          </p:cNvPr>
          <p:cNvCxnSpPr>
            <a:cxnSpLocks/>
          </p:cNvCxnSpPr>
          <p:nvPr/>
        </p:nvCxnSpPr>
        <p:spPr>
          <a:xfrm flipH="1" flipV="1">
            <a:off x="3342968" y="4600974"/>
            <a:ext cx="3097161" cy="174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0A68F4-C42F-C109-3D4C-57375F193807}"/>
              </a:ext>
            </a:extLst>
          </p:cNvPr>
          <p:cNvSpPr txBox="1"/>
          <p:nvPr/>
        </p:nvSpPr>
        <p:spPr>
          <a:xfrm>
            <a:off x="6292654" y="2120764"/>
            <a:ext cx="337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Posted data and documentation</a:t>
            </a:r>
            <a:endParaRPr lang="en-GB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1BD4E26-1FD6-72FC-9ADA-E6FABB7B46BE}"/>
              </a:ext>
            </a:extLst>
          </p:cNvPr>
          <p:cNvSpPr/>
          <p:nvPr/>
        </p:nvSpPr>
        <p:spPr>
          <a:xfrm>
            <a:off x="3382297" y="1550111"/>
            <a:ext cx="285135" cy="148689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C06BBB-07C6-E585-ABB2-870DB657FD21}"/>
              </a:ext>
            </a:extLst>
          </p:cNvPr>
          <p:cNvCxnSpPr>
            <a:cxnSpLocks/>
          </p:cNvCxnSpPr>
          <p:nvPr/>
        </p:nvCxnSpPr>
        <p:spPr>
          <a:xfrm>
            <a:off x="3667432" y="2286768"/>
            <a:ext cx="26252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9F97D9C-A7E3-AF4D-57A5-ABEB4BF6924C}"/>
              </a:ext>
            </a:extLst>
          </p:cNvPr>
          <p:cNvSpPr txBox="1"/>
          <p:nvPr/>
        </p:nvSpPr>
        <p:spPr>
          <a:xfrm>
            <a:off x="1182329" y="5686124"/>
            <a:ext cx="11186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 install mkproject, from("https://raw.githubusercontent.com/adh30/mkproject/main")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5AC1A-8FD2-FC37-DF4A-70D19FBD5141}"/>
              </a:ext>
            </a:extLst>
          </p:cNvPr>
          <p:cNvSpPr txBox="1"/>
          <p:nvPr/>
        </p:nvSpPr>
        <p:spPr>
          <a:xfrm>
            <a:off x="432619" y="5391115"/>
            <a:ext cx="114250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mkproject</a:t>
            </a:r>
            <a:r>
              <a:rPr lang="en-US" sz="1600" dirty="0"/>
              <a:t> is by Maarten </a:t>
            </a:r>
            <a:r>
              <a:rPr lang="en-US" sz="1600" dirty="0" err="1"/>
              <a:t>Buis</a:t>
            </a:r>
            <a:r>
              <a:rPr lang="en-US" sz="1600" dirty="0"/>
              <a:t> (</a:t>
            </a:r>
            <a:r>
              <a:rPr lang="en-US" sz="1600" dirty="0">
                <a:hlinkClick r:id="rId4"/>
              </a:rPr>
              <a:t>https://github.com/maartenteaches/mkproject</a:t>
            </a:r>
            <a:r>
              <a:rPr lang="en-US" sz="1600" dirty="0"/>
              <a:t>) , it can be installed in Stata using: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FF4FB-398E-C18D-184A-C9AC5FE496F7}"/>
              </a:ext>
            </a:extLst>
          </p:cNvPr>
          <p:cNvSpPr txBox="1"/>
          <p:nvPr/>
        </p:nvSpPr>
        <p:spPr>
          <a:xfrm>
            <a:off x="444910" y="5941778"/>
            <a:ext cx="109900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template </a:t>
            </a:r>
            <a:r>
              <a:rPr lang="en-US" sz="1600" dirty="0" err="1"/>
              <a:t>mp_ah.mpp</a:t>
            </a:r>
            <a:r>
              <a:rPr lang="en-US" sz="1600" dirty="0"/>
              <a:t> can be found in the fork at </a:t>
            </a:r>
            <a:r>
              <a:rPr lang="en-US" sz="1600" dirty="0">
                <a:hlinkClick r:id="rId5"/>
              </a:rPr>
              <a:t>https://github.com/adh30/mkproject</a:t>
            </a:r>
            <a:r>
              <a:rPr lang="en-US" sz="1600" dirty="0"/>
              <a:t>  but you can easily create or modify existing templates to customize the folder structure. The do file to create this folder structure is at </a:t>
            </a:r>
            <a:r>
              <a:rPr lang="en-US" sz="1600" dirty="0">
                <a:hlinkClick r:id="rId6"/>
              </a:rPr>
              <a:t>https://github.com/adh30/HDRUK_2024</a:t>
            </a:r>
            <a:r>
              <a:rPr lang="en-US" sz="1600" dirty="0"/>
              <a:t> (hdruk_mkproj.do)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6859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BCB1-8074-AC11-993C-8F18AD8B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Train hard, fight easy – do files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E6A37-D220-3C04-1EC2-61B4658AB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508512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300" dirty="0"/>
              <a:t>Always use code to do </a:t>
            </a:r>
            <a:r>
              <a:rPr lang="en-US" sz="3300" b="1" dirty="0"/>
              <a:t>anything</a:t>
            </a:r>
            <a:r>
              <a:rPr lang="en-US" sz="3300" dirty="0"/>
              <a:t> (i.e., use ‘do’ files) 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500" dirty="0"/>
              <a:t>It’s fine to use the menus (particularly when you are beginning) but ensure you save the code in a do file and use the do file in future 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500" dirty="0"/>
              <a:t>Use code to open and merge your datasets…use code to clean…use code to </a:t>
            </a:r>
            <a:r>
              <a:rPr lang="en-US" sz="2500" dirty="0" err="1"/>
              <a:t>analyse</a:t>
            </a:r>
            <a:r>
              <a:rPr lang="en-US" sz="2500" dirty="0"/>
              <a:t>…use code to produce tables and figures…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500" dirty="0"/>
              <a:t>Use comments to describe what you are doing in code</a:t>
            </a:r>
          </a:p>
          <a:p>
            <a:pPr lvl="2">
              <a:lnSpc>
                <a:spcPct val="120000"/>
              </a:lnSpc>
            </a:pP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/* …*/ </a:t>
            </a:r>
            <a:r>
              <a:rPr lang="en-US" sz="2500" dirty="0">
                <a:solidFill>
                  <a:schemeClr val="accent1"/>
                </a:solidFill>
              </a:rPr>
              <a:t>is useful for commenting out blocks of code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500" dirty="0"/>
              <a:t>Use a main.do or master.do file</a:t>
            </a:r>
          </a:p>
          <a:p>
            <a:pPr lvl="2">
              <a:lnSpc>
                <a:spcPct val="120000"/>
              </a:lnSpc>
            </a:pPr>
            <a:r>
              <a:rPr lang="en-US" sz="2500" dirty="0">
                <a:solidFill>
                  <a:schemeClr val="accent1"/>
                </a:solidFill>
              </a:rPr>
              <a:t>This allows you to modularize your code (i.e., small components of code). These are easier to write, maintain and debug</a:t>
            </a:r>
          </a:p>
          <a:p>
            <a:pPr>
              <a:lnSpc>
                <a:spcPct val="120000"/>
              </a:lnSpc>
            </a:pPr>
            <a:r>
              <a:rPr lang="en-US" sz="3300" dirty="0"/>
              <a:t>Create a log file to keep track of your actions and outputs</a:t>
            </a:r>
          </a:p>
          <a:p>
            <a:pPr>
              <a:lnSpc>
                <a:spcPct val="120000"/>
              </a:lnSpc>
            </a:pPr>
            <a:r>
              <a:rPr lang="en-US" sz="3300" dirty="0"/>
              <a:t>Use version control  for Stata (e.g., version 18) </a:t>
            </a:r>
            <a:r>
              <a:rPr lang="en-US" sz="3300" u="sng" dirty="0"/>
              <a:t>and</a:t>
            </a:r>
            <a:r>
              <a:rPr lang="en-US" sz="3300" dirty="0"/>
              <a:t> for user-written add-ons. </a:t>
            </a:r>
          </a:p>
          <a:p>
            <a:pPr lvl="2">
              <a:lnSpc>
                <a:spcPct val="120000"/>
              </a:lnSpc>
            </a:pPr>
            <a:r>
              <a:rPr lang="en-US" sz="2500" dirty="0">
                <a:solidFill>
                  <a:schemeClr val="accent1"/>
                </a:solidFill>
              </a:rPr>
              <a:t>Without the version control, others (or you later!) may not be able to replicate your analyses</a:t>
            </a:r>
          </a:p>
          <a:p>
            <a:pPr>
              <a:lnSpc>
                <a:spcPct val="120000"/>
              </a:lnSpc>
            </a:pPr>
            <a:r>
              <a:rPr lang="en-US" sz="3300" dirty="0"/>
              <a:t>Use </a:t>
            </a:r>
            <a:r>
              <a:rPr lang="en-US" sz="3300" dirty="0" err="1"/>
              <a:t>datasignature</a:t>
            </a:r>
            <a:r>
              <a:rPr lang="en-US" sz="3300" dirty="0"/>
              <a:t> to ensure your dataset hasn’t changed (or been changed)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GB" sz="2500" dirty="0" err="1"/>
              <a:t>datasignature</a:t>
            </a:r>
            <a:r>
              <a:rPr lang="en-GB" sz="2500" dirty="0"/>
              <a:t> creates a string of numbers and symbols, which is based on five character­istics of the data (e.g., 753:8(64146):1899015902:1680634677)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datasignature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set </a:t>
            </a:r>
            <a:r>
              <a:rPr lang="en-US" sz="2500" dirty="0"/>
              <a:t>and </a:t>
            </a:r>
            <a:r>
              <a:rPr 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datasignature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 confirm</a:t>
            </a:r>
            <a:endParaRPr lang="en-US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43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38B4-33A3-DF2C-EA38-CDE4334D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98" y="195435"/>
            <a:ext cx="5897348" cy="6627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An example main.do file</a:t>
            </a:r>
            <a:endParaRPr lang="en-GB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2547B-E30E-699D-D30E-8DEA84CF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98" y="858216"/>
            <a:ext cx="5897348" cy="5999783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46820235-91DE-920C-994A-DA821C8A0D60}"/>
              </a:ext>
            </a:extLst>
          </p:cNvPr>
          <p:cNvGrpSpPr/>
          <p:nvPr/>
        </p:nvGrpSpPr>
        <p:grpSpPr>
          <a:xfrm>
            <a:off x="1347019" y="1644134"/>
            <a:ext cx="10421260" cy="5022764"/>
            <a:chOff x="1347019" y="1644134"/>
            <a:chExt cx="10421260" cy="50227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C18F339-5BFC-6F89-2C61-C0909BD42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3161" y="1828800"/>
              <a:ext cx="5378245" cy="6980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E7CE5F-3854-CD7F-9307-92C285424F96}"/>
                </a:ext>
              </a:extLst>
            </p:cNvPr>
            <p:cNvSpPr txBox="1"/>
            <p:nvPr/>
          </p:nvSpPr>
          <p:spPr>
            <a:xfrm>
              <a:off x="7040971" y="1644134"/>
              <a:ext cx="3171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Ensures version compatibility</a:t>
              </a:r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35EEFE-220A-B015-149F-4FF22AC09D93}"/>
                </a:ext>
              </a:extLst>
            </p:cNvPr>
            <p:cNvSpPr txBox="1"/>
            <p:nvPr/>
          </p:nvSpPr>
          <p:spPr>
            <a:xfrm>
              <a:off x="7040971" y="1885022"/>
              <a:ext cx="2629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Clears any previous data</a:t>
              </a:r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F25FED-FAFE-EF5D-67C7-CB410AEF7776}"/>
                </a:ext>
              </a:extLst>
            </p:cNvPr>
            <p:cNvSpPr txBox="1"/>
            <p:nvPr/>
          </p:nvSpPr>
          <p:spPr>
            <a:xfrm>
              <a:off x="7040971" y="2125910"/>
              <a:ext cx="2788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Drops any existing macros</a:t>
              </a:r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B32BA7-21FF-1493-5E0A-488BBB265BEE}"/>
                </a:ext>
              </a:extLst>
            </p:cNvPr>
            <p:cNvSpPr txBox="1"/>
            <p:nvPr/>
          </p:nvSpPr>
          <p:spPr>
            <a:xfrm>
              <a:off x="7040971" y="2366798"/>
              <a:ext cx="4282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Sets the </a:t>
              </a:r>
              <a:r>
                <a:rPr lang="en-US" err="1"/>
                <a:t>linesize</a:t>
              </a:r>
              <a:r>
                <a:rPr lang="en-US"/>
                <a:t> so the log file is readable</a:t>
              </a:r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3E21AC-CFE7-BE26-7D33-AE2C7AC23F41}"/>
                </a:ext>
              </a:extLst>
            </p:cNvPr>
            <p:cNvSpPr txBox="1"/>
            <p:nvPr/>
          </p:nvSpPr>
          <p:spPr>
            <a:xfrm>
              <a:off x="7040971" y="2607686"/>
              <a:ext cx="47273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Stop Stata pausing output (not really necessary but included to be explicit)</a:t>
              </a:r>
            </a:p>
            <a:p>
              <a:r>
                <a:rPr lang="en-US"/>
                <a:t>Set pause on (useful when writing / debugging can be dropped once coding is complete)</a:t>
              </a:r>
              <a:endParaRPr lang="en-GB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FF5AA7-9658-4AFB-FE8B-3DB8975E7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2348" y="2081842"/>
              <a:ext cx="5479058" cy="55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5CE34A-B1BE-79FC-3E0C-9E98D5F4F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3239" y="2326268"/>
              <a:ext cx="5238167" cy="4098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9E637C-0160-C453-6F62-7A7DAAF172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813" y="2581367"/>
              <a:ext cx="5240593" cy="298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2B532DC-7242-41F6-61E5-CC880AF7B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2825" y="2836466"/>
              <a:ext cx="5358581" cy="1230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5FD0B6-E724-317A-CFE4-55B29DDA32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4774" y="3057832"/>
              <a:ext cx="5476632" cy="2298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A92D584-9386-B072-02E2-6D8E5DF1F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813" y="4050890"/>
              <a:ext cx="5240593" cy="26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DD69AD-EF6C-C9F1-901F-133B7253CAFE}"/>
                </a:ext>
              </a:extLst>
            </p:cNvPr>
            <p:cNvSpPr txBox="1"/>
            <p:nvPr/>
          </p:nvSpPr>
          <p:spPr>
            <a:xfrm>
              <a:off x="7040971" y="4129548"/>
              <a:ext cx="367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Sets working directory  to ‘</a:t>
              </a:r>
              <a:r>
                <a:rPr lang="en-US" err="1"/>
                <a:t>onedrive</a:t>
              </a:r>
              <a:r>
                <a:rPr lang="en-US"/>
                <a:t>’</a:t>
              </a:r>
              <a:endParaRPr lang="en-GB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209F3D-50DE-26E4-64D1-ECBDBACD8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8077" y="3952568"/>
              <a:ext cx="1563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0E28B0-DF9B-9225-8998-4A1CBA67E9A4}"/>
                </a:ext>
              </a:extLst>
            </p:cNvPr>
            <p:cNvSpPr txBox="1"/>
            <p:nvPr/>
          </p:nvSpPr>
          <p:spPr>
            <a:xfrm>
              <a:off x="7040971" y="3767902"/>
              <a:ext cx="4180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Uses a local macro to identify ‘</a:t>
              </a:r>
              <a:r>
                <a:rPr lang="en-US" err="1"/>
                <a:t>onedrive</a:t>
              </a:r>
              <a:r>
                <a:rPr lang="en-US"/>
                <a:t>’</a:t>
              </a:r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FD699D-F4E3-966F-7520-73F825042CA5}"/>
                </a:ext>
              </a:extLst>
            </p:cNvPr>
            <p:cNvSpPr txBox="1"/>
            <p:nvPr/>
          </p:nvSpPr>
          <p:spPr>
            <a:xfrm>
              <a:off x="7045887" y="4409768"/>
              <a:ext cx="2695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Closes any open log files</a:t>
              </a:r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54BFCF-FCD5-BCCA-F871-2E32FF0802E5}"/>
                </a:ext>
              </a:extLst>
            </p:cNvPr>
            <p:cNvSpPr txBox="1"/>
            <p:nvPr/>
          </p:nvSpPr>
          <p:spPr>
            <a:xfrm>
              <a:off x="7050803" y="4689988"/>
              <a:ext cx="4294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Opens a new log file with a replace option</a:t>
              </a:r>
              <a:endParaRPr lang="en-GB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0061B1-213E-ECBD-38EB-24B41E42903C}"/>
                </a:ext>
              </a:extLst>
            </p:cNvPr>
            <p:cNvSpPr txBox="1"/>
            <p:nvPr/>
          </p:nvSpPr>
          <p:spPr>
            <a:xfrm>
              <a:off x="7055719" y="4970208"/>
              <a:ext cx="280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Opens the source datafile</a:t>
              </a:r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C961BD-DDB6-03F3-C327-D68086F9ABA6}"/>
                </a:ext>
              </a:extLst>
            </p:cNvPr>
            <p:cNvSpPr txBox="1"/>
            <p:nvPr/>
          </p:nvSpPr>
          <p:spPr>
            <a:xfrm>
              <a:off x="7061165" y="5530648"/>
              <a:ext cx="4160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Runs submodules to clean, create tables, impose exclusions, </a:t>
              </a:r>
              <a:r>
                <a:rPr lang="en-US" err="1"/>
                <a:t>analyse</a:t>
              </a:r>
              <a:r>
                <a:rPr lang="en-US"/>
                <a:t> etc.</a:t>
              </a:r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60482A-BC91-23C0-7A12-596D7EEFA627}"/>
                </a:ext>
              </a:extLst>
            </p:cNvPr>
            <p:cNvSpPr txBox="1"/>
            <p:nvPr/>
          </p:nvSpPr>
          <p:spPr>
            <a:xfrm>
              <a:off x="7055719" y="6297566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Closes the log file</a:t>
              </a:r>
              <a:endParaRPr lang="en-GB"/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DCEDF6C0-9417-921B-5693-BAC4D557857A}"/>
                </a:ext>
              </a:extLst>
            </p:cNvPr>
            <p:cNvSpPr/>
            <p:nvPr/>
          </p:nvSpPr>
          <p:spPr>
            <a:xfrm>
              <a:off x="4336026" y="5181600"/>
              <a:ext cx="186813" cy="11159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94F264A-30B3-1143-4F6B-E29CAB48D502}"/>
                </a:ext>
              </a:extLst>
            </p:cNvPr>
            <p:cNvCxnSpPr>
              <a:cxnSpLocks/>
              <a:stCxn id="41" idx="1"/>
              <a:endCxn id="39" idx="1"/>
            </p:cNvCxnSpPr>
            <p:nvPr/>
          </p:nvCxnSpPr>
          <p:spPr>
            <a:xfrm>
              <a:off x="4522839" y="5739583"/>
              <a:ext cx="2538326" cy="11423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F43E3D0-067A-77DA-16F8-5C7CC2621A9D}"/>
                </a:ext>
              </a:extLst>
            </p:cNvPr>
            <p:cNvCxnSpPr>
              <a:stCxn id="40" idx="1"/>
            </p:cNvCxnSpPr>
            <p:nvPr/>
          </p:nvCxnSpPr>
          <p:spPr>
            <a:xfrm flipH="1">
              <a:off x="1347019" y="6482232"/>
              <a:ext cx="5708700" cy="1053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33A6D-A4B0-A869-7603-2447EA463B13}"/>
              </a:ext>
            </a:extLst>
          </p:cNvPr>
          <p:cNvCxnSpPr/>
          <p:nvPr/>
        </p:nvCxnSpPr>
        <p:spPr>
          <a:xfrm flipH="1" flipV="1">
            <a:off x="1848465" y="4498880"/>
            <a:ext cx="5102941" cy="82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3A2686-D8CC-4B76-98D9-90B60472B935}"/>
              </a:ext>
            </a:extLst>
          </p:cNvPr>
          <p:cNvCxnSpPr/>
          <p:nvPr/>
        </p:nvCxnSpPr>
        <p:spPr>
          <a:xfrm flipH="1" flipV="1">
            <a:off x="5024284" y="4689988"/>
            <a:ext cx="1927122" cy="196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AD3644-0D6D-04F3-F74F-01DA76647C9E}"/>
              </a:ext>
            </a:extLst>
          </p:cNvPr>
          <p:cNvCxnSpPr/>
          <p:nvPr/>
        </p:nvCxnSpPr>
        <p:spPr>
          <a:xfrm flipH="1" flipV="1">
            <a:off x="3224981" y="5059320"/>
            <a:ext cx="3726425" cy="122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3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1224</Words>
  <Application>Microsoft Office PowerPoint</Application>
  <PresentationFormat>Widescreen</PresentationFormat>
  <Paragraphs>136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Arial Nova</vt:lpstr>
      <vt:lpstr>Courier New</vt:lpstr>
      <vt:lpstr>Office Theme</vt:lpstr>
      <vt:lpstr>Reproducible workflows in Stata</vt:lpstr>
      <vt:lpstr>Sources</vt:lpstr>
      <vt:lpstr>The research process (simplified)</vt:lpstr>
      <vt:lpstr>The cycle of data analysis</vt:lpstr>
      <vt:lpstr>Workflow</vt:lpstr>
      <vt:lpstr>Train hard, fight easy – projects &amp; folders</vt:lpstr>
      <vt:lpstr>An example folder structure</vt:lpstr>
      <vt:lpstr>Train hard, fight easy – do files</vt:lpstr>
      <vt:lpstr>An example main.do file</vt:lpstr>
      <vt:lpstr>Train hard, fight easy – do files continued</vt:lpstr>
      <vt:lpstr>Local macros</vt:lpstr>
      <vt:lpstr>Sources and useful links (not listed elsewhere)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workflows in Stata</dc:title>
  <dc:creator>Hughes, Alun</dc:creator>
  <cp:lastModifiedBy>Hughes, Alun</cp:lastModifiedBy>
  <cp:revision>1</cp:revision>
  <dcterms:created xsi:type="dcterms:W3CDTF">2024-07-01T10:21:18Z</dcterms:created>
  <dcterms:modified xsi:type="dcterms:W3CDTF">2024-07-09T08:58:03Z</dcterms:modified>
</cp:coreProperties>
</file>