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fGe2uxCbRZ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TDM Video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https://youtu.be/fGe2uxCbRZ0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