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32094-3007-48BE-9622-D47130928DF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7CE65-8175-4E2F-9B6C-3427AE837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CE65-8175-4E2F-9B6C-3427AE837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CE65-8175-4E2F-9B6C-3427AE8373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CE65-8175-4E2F-9B6C-3427AE8373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CE65-8175-4E2F-9B6C-3427AE8373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5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CE65-8175-4E2F-9B6C-3427AE8373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59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CE65-8175-4E2F-9B6C-3427AE8373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7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CE65-8175-4E2F-9B6C-3427AE8373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CE65-8175-4E2F-9B6C-3427AE8373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8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B99C-A7F9-48A8-9085-5DF94964A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B8C64-449E-4615-A4D0-0BD58E34A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16505-7F33-4E0A-8128-876CC495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9A12-512A-43A0-B190-2D2008D0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DEABF-2CB1-420F-8EF7-DD77A2DE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22CD-D28D-4FB9-9EF4-438BAA72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435A2-9D2C-4B76-B4AD-11443F797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C090-80BF-4E16-AECA-1659C728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7E9B-D837-47D2-B97E-DD647623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89D6F-4634-424B-8C7D-BC47E5F8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1ACDF-36C2-4747-815C-48CAF9D3E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0E725-66D7-4490-A19D-A5B38E373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1464B-7E43-41C9-82B8-468FB255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E77D8-687C-4CCE-98DA-9112AB3E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4962B-90D6-4DEC-A579-F7531614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4C7F-2CA2-491C-8E6B-2EA6BC52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2EC6-B830-45E7-9F77-A01A3B63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C73E-E579-4702-9FFF-19DE869A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1C95-B111-4F92-961F-D5A46963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C0184-7109-4163-BB1D-5BBB72E2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F38D-6B9D-4AD7-83A1-3B953C77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05A2-B9A2-40D9-B0DA-613D9B36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FC45-A67E-4BA9-B777-D3863710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1FCCA-4076-483B-A727-06C13C9E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6F4E-E643-4088-B58B-ED33E109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9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3624-3C7F-4D12-AB94-32E71A4D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5F63-40F0-46EB-B374-F90B86792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C5978-B5CD-4A67-8CF0-0FCA33382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C26F1-913C-4A64-995E-472D5E8A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3CBED-D77D-42FB-B8F6-399DC7BF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91E34-E789-4092-8EBE-C4EDBB92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1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5450-375D-4FE0-9014-7E9254CF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D2A70-9992-4ADD-A3B8-22BDAE760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F4F6B-9A1B-4572-95AD-46BEB4A37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6008D-C681-4BBF-83E9-D767FB510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C8BA2-A719-4D9F-B882-2639D940C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1331D-1DDE-47B4-A0B2-CDDC8416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E69F7-5D69-4A68-8BCF-26A9D889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E8622-4AFE-49FC-BF20-2AC01400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743C-86D9-4F77-B432-E361404E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0CD18-5B21-4A5C-9007-FE2D0172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9EE72-5515-4ACD-BEC2-99FD7915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69E07-949C-4070-B40E-E55213B9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5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000F9-BEE2-45A1-9ACF-1D95F2E8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852A5-5262-43D1-9798-851C868B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BB890-FF9F-4B55-BCA5-285BD5F9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0AD0-B37B-4161-A863-2F2A513A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AA68-63B0-45BF-9CC9-C3592F1E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CF0A1-C6A6-4B1B-963B-70609B317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35226-D6D8-4E3D-9CB1-D588308E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15356-6246-4CDF-8518-259CB4F1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1AD2-578A-4ABC-B30D-E5372EFE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9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0F7C-D19C-4CEC-85E1-8524947C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ADE43-3AC5-4B55-9CE0-AA45D0D8A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7BB6-E5AC-4849-A5FE-4697D8333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A58B3-D8CA-44F1-BB12-1FC5A7DF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6AF7F-404E-4574-8C08-76C53989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DDB52-38E1-41F3-A786-43AD1501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A75D4-B69D-463B-BB6D-F8270F89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FF201-B911-401F-8579-4BD1BD29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7485D-B8B6-41EC-9D96-5B15C7694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C7F4-31F3-4499-A36C-643131572F9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5C16-DD73-4E82-A3FE-63AE1598B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EB2EB-99F7-4C3C-B271-93B001A04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0A96CB-23CF-42AC-88E8-B7E5EFA39D16}"/>
              </a:ext>
            </a:extLst>
          </p:cNvPr>
          <p:cNvSpPr/>
          <p:nvPr/>
        </p:nvSpPr>
        <p:spPr>
          <a:xfrm>
            <a:off x="807076" y="180479"/>
            <a:ext cx="103460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evaluation</a:t>
            </a:r>
          </a:p>
          <a:p>
            <a:pPr algn="ctr"/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KDANF O+ Arial"/>
              </a:rPr>
              <a:t>How can we measure the solution quality?</a:t>
            </a:r>
          </a:p>
          <a:p>
            <a:r>
              <a:rPr lang="en-US" sz="3200" b="1" dirty="0">
                <a:solidFill>
                  <a:srgbClr val="000000"/>
                </a:solidFill>
                <a:latin typeface="KDANF O+ Arial"/>
              </a:rPr>
              <a:t>Target</a:t>
            </a:r>
            <a:r>
              <a:rPr lang="en-US" sz="3200" dirty="0">
                <a:solidFill>
                  <a:srgbClr val="000000"/>
                </a:solidFill>
                <a:latin typeface="KDANF O+ Arial"/>
              </a:rPr>
              <a:t>: You developed a new search engine. You must define how well it works.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4DEC6-CAB3-4CB3-BE99-B64B905EF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21" y="3157138"/>
            <a:ext cx="65532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2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100A-A334-42C6-BE19-96B07619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63" y="447585"/>
            <a:ext cx="10515600" cy="4351338"/>
          </a:xfrm>
        </p:spPr>
        <p:txBody>
          <a:bodyPr/>
          <a:lstStyle/>
          <a:p>
            <a:r>
              <a:rPr lang="en-US" dirty="0"/>
              <a:t>You ran a search test for the word “cat”. </a:t>
            </a:r>
          </a:p>
          <a:p>
            <a:r>
              <a:rPr lang="en-US" dirty="0"/>
              <a:t>After the test ran, the search engine retrieved the documents that are shown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54F70-52A9-4DB4-83D3-20A2ACFF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49" y="1734017"/>
            <a:ext cx="8860666" cy="46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5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DDFCBB-90E6-4C09-8878-CF7A1BFEB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4905" y="4340180"/>
            <a:ext cx="8153400" cy="22022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65F996-384B-4B1E-8941-56CEF805C934}"/>
              </a:ext>
            </a:extLst>
          </p:cNvPr>
          <p:cNvSpPr/>
          <p:nvPr/>
        </p:nvSpPr>
        <p:spPr>
          <a:xfrm>
            <a:off x="892935" y="902147"/>
            <a:ext cx="112990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KDANF O+ Arial"/>
              </a:rPr>
              <a:t>How many </a:t>
            </a:r>
            <a:r>
              <a:rPr lang="en-US" sz="2400" b="1" dirty="0">
                <a:solidFill>
                  <a:srgbClr val="000000"/>
                </a:solidFill>
                <a:latin typeface="KDANG O+ Arial,"/>
              </a:rPr>
              <a:t>relevant </a:t>
            </a:r>
            <a:r>
              <a:rPr lang="en-US" sz="2400" dirty="0">
                <a:solidFill>
                  <a:srgbClr val="000000"/>
                </a:solidFill>
                <a:latin typeface="KDANF O+ Arial"/>
              </a:rPr>
              <a:t>documents were </a:t>
            </a:r>
            <a:r>
              <a:rPr lang="en-US" sz="2400" b="1" dirty="0">
                <a:solidFill>
                  <a:srgbClr val="000000"/>
                </a:solidFill>
                <a:latin typeface="KDANG O+ Arial,"/>
              </a:rPr>
              <a:t>retrieved </a:t>
            </a:r>
            <a:r>
              <a:rPr lang="en-US" sz="2400" dirty="0">
                <a:solidFill>
                  <a:srgbClr val="000000"/>
                </a:solidFill>
                <a:latin typeface="KDANF O+ Arial"/>
              </a:rPr>
              <a:t>by the algorithm?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KDANF O+ Arial"/>
              </a:rPr>
              <a:t>	     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150 documents </a:t>
            </a:r>
            <a:r>
              <a:rPr lang="en-US" sz="2400" dirty="0">
                <a:solidFill>
                  <a:srgbClr val="00B050"/>
                </a:solidFill>
                <a:latin typeface="KDANF O+ Arial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True positive (</a:t>
            </a:r>
            <a:r>
              <a:rPr lang="en-US" sz="2400" dirty="0" err="1">
                <a:solidFill>
                  <a:srgbClr val="00B050"/>
                </a:solidFill>
                <a:latin typeface="KDANF O+ Arial"/>
              </a:rPr>
              <a:t>Tp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KDANF O+ Arial"/>
              </a:rPr>
              <a:t>How many </a:t>
            </a:r>
            <a:r>
              <a:rPr lang="en-US" sz="2400" b="1" dirty="0">
                <a:solidFill>
                  <a:srgbClr val="000000"/>
                </a:solidFill>
                <a:latin typeface="KDANG O+ Arial,"/>
              </a:rPr>
              <a:t>irrelevant </a:t>
            </a:r>
            <a:r>
              <a:rPr lang="en-US" sz="2400" dirty="0">
                <a:solidFill>
                  <a:srgbClr val="000000"/>
                </a:solidFill>
                <a:latin typeface="KDANF O+ Arial"/>
              </a:rPr>
              <a:t>documents were </a:t>
            </a:r>
            <a:r>
              <a:rPr lang="en-US" sz="2400" b="1" dirty="0">
                <a:solidFill>
                  <a:srgbClr val="000000"/>
                </a:solidFill>
                <a:latin typeface="KDANG O+ Arial,"/>
              </a:rPr>
              <a:t>retrieved </a:t>
            </a:r>
            <a:r>
              <a:rPr lang="en-US" sz="2400" dirty="0">
                <a:solidFill>
                  <a:srgbClr val="000000"/>
                </a:solidFill>
                <a:latin typeface="KDANF O+ Arial"/>
              </a:rPr>
              <a:t>by the algorithm?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KDANF O+ Arial"/>
              </a:rPr>
              <a:t>           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100 documents </a:t>
            </a:r>
            <a:r>
              <a:rPr lang="en-US" sz="2400" dirty="0">
                <a:solidFill>
                  <a:srgbClr val="00B050"/>
                </a:solidFill>
                <a:latin typeface="KDANF O+ Arial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False positive (</a:t>
            </a:r>
            <a:r>
              <a:rPr lang="en-US" sz="2400" dirty="0" err="1">
                <a:solidFill>
                  <a:srgbClr val="00B050"/>
                </a:solidFill>
                <a:latin typeface="KDANF O+ Arial"/>
              </a:rPr>
              <a:t>Fp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KDANF O+ Arial"/>
              </a:rPr>
              <a:t>How many </a:t>
            </a:r>
            <a:r>
              <a:rPr lang="en-US" sz="2400" b="1" dirty="0">
                <a:solidFill>
                  <a:srgbClr val="000000"/>
                </a:solidFill>
                <a:latin typeface="KDANG O+ Arial,"/>
              </a:rPr>
              <a:t>relevant </a:t>
            </a:r>
            <a:r>
              <a:rPr lang="en-US" sz="2400" dirty="0">
                <a:solidFill>
                  <a:srgbClr val="000000"/>
                </a:solidFill>
                <a:latin typeface="KDANF O+ Arial"/>
              </a:rPr>
              <a:t>documents did the algorithm </a:t>
            </a:r>
            <a:r>
              <a:rPr lang="en-US" sz="2400" b="1" dirty="0">
                <a:solidFill>
                  <a:srgbClr val="000000"/>
                </a:solidFill>
                <a:latin typeface="KDANG O+ Arial,"/>
              </a:rPr>
              <a:t>not retrieve</a:t>
            </a:r>
            <a:r>
              <a:rPr lang="en-US" sz="2400" dirty="0">
                <a:solidFill>
                  <a:srgbClr val="000000"/>
                </a:solidFill>
                <a:latin typeface="KDANF O+ Arial"/>
              </a:rPr>
              <a:t>?</a:t>
            </a:r>
          </a:p>
          <a:p>
            <a:r>
              <a:rPr lang="en-US" sz="2400" dirty="0">
                <a:solidFill>
                  <a:srgbClr val="000000"/>
                </a:solidFill>
                <a:latin typeface="KDANF O+ Arial"/>
              </a:rPr>
              <a:t>                  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50 </a:t>
            </a:r>
            <a:r>
              <a:rPr lang="en-US" sz="2400" dirty="0" err="1">
                <a:solidFill>
                  <a:srgbClr val="00B050"/>
                </a:solidFill>
                <a:latin typeface="KDANF O+ Arial"/>
              </a:rPr>
              <a:t>documents</a:t>
            </a:r>
            <a:r>
              <a:rPr lang="en-US" sz="2400" dirty="0" err="1">
                <a:solidFill>
                  <a:srgbClr val="00B050"/>
                </a:solidFill>
                <a:latin typeface="KDANF O+ Arial"/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B050"/>
                </a:solidFill>
                <a:latin typeface="KDANF O+ Arial"/>
              </a:rPr>
              <a:t>False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 negative (</a:t>
            </a:r>
            <a:r>
              <a:rPr lang="en-US" sz="2400" dirty="0" err="1">
                <a:solidFill>
                  <a:srgbClr val="00B050"/>
                </a:solidFill>
                <a:latin typeface="KDANF O+ Arial"/>
              </a:rPr>
              <a:t>Fn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KDANF O+ Arial"/>
              </a:rPr>
              <a:t>How many </a:t>
            </a:r>
            <a:r>
              <a:rPr lang="en-US" sz="2400" b="1" dirty="0">
                <a:solidFill>
                  <a:srgbClr val="000000"/>
                </a:solidFill>
                <a:latin typeface="KDANG O+ Arial,"/>
              </a:rPr>
              <a:t>irrelevant </a:t>
            </a:r>
            <a:r>
              <a:rPr lang="en-US" sz="2400" dirty="0">
                <a:solidFill>
                  <a:srgbClr val="000000"/>
                </a:solidFill>
                <a:latin typeface="KDANF O+ Arial"/>
              </a:rPr>
              <a:t>documents did the algorithm </a:t>
            </a:r>
            <a:r>
              <a:rPr lang="en-US" sz="2400" b="1" dirty="0">
                <a:solidFill>
                  <a:srgbClr val="000000"/>
                </a:solidFill>
                <a:latin typeface="KDANG O+ Arial,"/>
              </a:rPr>
              <a:t>not retrieve</a:t>
            </a:r>
            <a:r>
              <a:rPr lang="en-US" sz="2400" dirty="0">
                <a:solidFill>
                  <a:srgbClr val="000000"/>
                </a:solidFill>
                <a:latin typeface="KDANF O+ Arial"/>
              </a:rPr>
              <a:t>?</a:t>
            </a:r>
          </a:p>
          <a:p>
            <a:r>
              <a:rPr lang="en-US" sz="2400" dirty="0">
                <a:solidFill>
                  <a:srgbClr val="000000"/>
                </a:solidFill>
                <a:latin typeface="KDANF O+ Arial"/>
              </a:rPr>
              <a:t>	    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700 </a:t>
            </a:r>
            <a:r>
              <a:rPr lang="en-US" sz="2400" dirty="0" err="1">
                <a:solidFill>
                  <a:srgbClr val="00B050"/>
                </a:solidFill>
                <a:latin typeface="KDANF O+ Arial"/>
              </a:rPr>
              <a:t>documents</a:t>
            </a:r>
            <a:r>
              <a:rPr lang="en-US" sz="2400" dirty="0" err="1">
                <a:solidFill>
                  <a:srgbClr val="00B050"/>
                </a:solidFill>
                <a:latin typeface="KDANF O+ Arial"/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B050"/>
                </a:solidFill>
                <a:latin typeface="KDANF O+ Arial"/>
              </a:rPr>
              <a:t>True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 negative (Tn).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8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D161C7-2436-43F1-A3DC-FF51ED98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13" y="0"/>
            <a:ext cx="8873543" cy="476424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F3D4D78-C6CB-40C4-8C03-84EDE5DBF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783" y="4855334"/>
            <a:ext cx="8425467" cy="16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92FF-6155-4C52-B4E3-F5723DF1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calculation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98120-A2CB-4E5E-AA18-4A6C3D5A7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1815922"/>
            <a:ext cx="10354614" cy="42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0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9456-5D31-400D-861B-31E716A9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665CD-C6AE-41DB-A07F-A2CD6BB89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3" y="2076975"/>
            <a:ext cx="9646275" cy="4504129"/>
          </a:xfrm>
        </p:spPr>
      </p:pic>
    </p:spTree>
    <p:extLst>
      <p:ext uri="{BB962C8B-B14F-4D97-AF65-F5344CB8AC3E}">
        <p14:creationId xmlns:p14="http://schemas.microsoft.com/office/powerpoint/2010/main" val="304477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D0AC-260E-4551-BC81-A56A06EA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572EE4-0041-493C-A127-08ADCC26C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3" y="1953132"/>
            <a:ext cx="10097037" cy="4904867"/>
          </a:xfrm>
        </p:spPr>
      </p:pic>
    </p:spTree>
    <p:extLst>
      <p:ext uri="{BB962C8B-B14F-4D97-AF65-F5344CB8AC3E}">
        <p14:creationId xmlns:p14="http://schemas.microsoft.com/office/powerpoint/2010/main" val="338063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45AC-009A-4758-AE1E-39A2CE49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F-Score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C3F65-CEF0-4EBF-964C-0A06D3A77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1967422"/>
            <a:ext cx="10522040" cy="4742471"/>
          </a:xfrm>
        </p:spPr>
      </p:pic>
    </p:spTree>
    <p:extLst>
      <p:ext uri="{BB962C8B-B14F-4D97-AF65-F5344CB8AC3E}">
        <p14:creationId xmlns:p14="http://schemas.microsoft.com/office/powerpoint/2010/main" val="119904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147</Words>
  <Application>Microsoft Office PowerPoint</Application>
  <PresentationFormat>Widescreen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KDANF O+ Arial</vt:lpstr>
      <vt:lpstr>KDANG O+ Arial,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Accuracy calculation </vt:lpstr>
      <vt:lpstr>Precision Calculation</vt:lpstr>
      <vt:lpstr>Recall Calculation</vt:lpstr>
      <vt:lpstr>F-Score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Yousry</dc:creator>
  <cp:lastModifiedBy>ادهم اشرف ابراهيم الجنزورى</cp:lastModifiedBy>
  <cp:revision>6</cp:revision>
  <dcterms:created xsi:type="dcterms:W3CDTF">2020-03-28T11:06:54Z</dcterms:created>
  <dcterms:modified xsi:type="dcterms:W3CDTF">2023-06-02T20:09:27Z</dcterms:modified>
</cp:coreProperties>
</file>