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66" r:id="rId8"/>
    <p:sldId id="267" r:id="rId9"/>
    <p:sldId id="26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32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C830B-D451-9F06-3168-BD87C76A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C60B8-AE43-09B8-2DEB-73EB45F13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945F-5851-441F-456F-6071B5440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293495"/>
            <a:ext cx="9052560" cy="3421505"/>
          </a:xfrm>
        </p:spPr>
        <p:txBody>
          <a:bodyPr>
            <a:normAutofit/>
          </a:bodyPr>
          <a:lstStyle/>
          <a:p>
            <a:r>
              <a:rPr lang="en-US" dirty="0"/>
              <a:t>Adham mohamed:2202724</a:t>
            </a:r>
          </a:p>
          <a:p>
            <a:r>
              <a:rPr lang="en-US" dirty="0"/>
              <a:t>Amira Fayez: 2102344</a:t>
            </a:r>
          </a:p>
          <a:p>
            <a:r>
              <a:rPr lang="en-US" dirty="0"/>
              <a:t>Menna </a:t>
            </a:r>
            <a:r>
              <a:rPr lang="en-US" dirty="0" err="1"/>
              <a:t>sobhi</a:t>
            </a:r>
            <a:r>
              <a:rPr lang="en-US" dirty="0"/>
              <a:t> :2202434</a:t>
            </a:r>
          </a:p>
          <a:p>
            <a:r>
              <a:rPr lang="en-US" dirty="0"/>
              <a:t>Rowan Osama: 2202736</a:t>
            </a:r>
          </a:p>
          <a:p>
            <a:r>
              <a:rPr lang="en-US" dirty="0"/>
              <a:t>Begad Mounir</a:t>
            </a:r>
            <a:r>
              <a:rPr lang="ar-EG" dirty="0"/>
              <a:t>:</a:t>
            </a:r>
            <a:r>
              <a:rPr lang="en-US" dirty="0"/>
              <a:t> 2200120</a:t>
            </a:r>
          </a:p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EAF2-13B0-B712-A41E-659EB794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7" y="17973"/>
            <a:ext cx="3831336" cy="313103"/>
          </a:xfrm>
        </p:spPr>
        <p:txBody>
          <a:bodyPr>
            <a:noAutofit/>
          </a:bodyPr>
          <a:lstStyle/>
          <a:p>
            <a:r>
              <a:rPr lang="en-US" sz="4000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41F67-A94A-ADCD-C0D9-65CA4C0E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59"/>
            <a:ext cx="12191999" cy="6272468"/>
          </a:xfrm>
        </p:spPr>
      </p:pic>
    </p:spTree>
    <p:extLst>
      <p:ext uri="{BB962C8B-B14F-4D97-AF65-F5344CB8AC3E}">
        <p14:creationId xmlns:p14="http://schemas.microsoft.com/office/powerpoint/2010/main" val="36378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B83-BB2B-8783-64D0-C694C9DD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24" y="3029187"/>
            <a:ext cx="3831336" cy="218510"/>
          </a:xfrm>
        </p:spPr>
        <p:txBody>
          <a:bodyPr>
            <a:noAutofit/>
          </a:bodyPr>
          <a:lstStyle/>
          <a:p>
            <a:r>
              <a:rPr lang="en-US" sz="4000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55691-4A7E-57E7-D971-D81C07E3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8222" y="-110359"/>
            <a:ext cx="7903778" cy="6968359"/>
          </a:xfrm>
        </p:spPr>
      </p:pic>
    </p:spTree>
    <p:extLst>
      <p:ext uri="{BB962C8B-B14F-4D97-AF65-F5344CB8AC3E}">
        <p14:creationId xmlns:p14="http://schemas.microsoft.com/office/powerpoint/2010/main" val="89459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3DF-3B23-2B92-A42A-A4355712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76" y="49504"/>
            <a:ext cx="3831336" cy="344634"/>
          </a:xfrm>
        </p:spPr>
        <p:txBody>
          <a:bodyPr>
            <a:noAutofit/>
          </a:bodyPr>
          <a:lstStyle/>
          <a:p>
            <a:r>
              <a:rPr lang="en-US" sz="4000" dirty="0"/>
              <a:t>Class diagram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BA17684-9BC4-87FA-C5D1-98C4E27BD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86"/>
            <a:ext cx="12191999" cy="6211614"/>
          </a:xfrm>
        </p:spPr>
      </p:pic>
    </p:spTree>
    <p:extLst>
      <p:ext uri="{BB962C8B-B14F-4D97-AF65-F5344CB8AC3E}">
        <p14:creationId xmlns:p14="http://schemas.microsoft.com/office/powerpoint/2010/main" val="328648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A191-E0F9-0D2A-2C36-56F147B9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03" y="0"/>
            <a:ext cx="4427903" cy="360400"/>
          </a:xfrm>
        </p:spPr>
        <p:txBody>
          <a:bodyPr>
            <a:noAutofit/>
          </a:bodyPr>
          <a:lstStyle/>
          <a:p>
            <a:r>
              <a:rPr lang="en-US" sz="4000" dirty="0"/>
              <a:t>Component diagram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94FF5166-113F-6F3B-1D7F-414D7CFB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22"/>
            <a:ext cx="12191999" cy="6227378"/>
          </a:xfrm>
        </p:spPr>
      </p:pic>
    </p:spTree>
    <p:extLst>
      <p:ext uri="{BB962C8B-B14F-4D97-AF65-F5344CB8AC3E}">
        <p14:creationId xmlns:p14="http://schemas.microsoft.com/office/powerpoint/2010/main" val="139138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FED5-1B22-ECC0-13CB-E202C43C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159"/>
            <a:ext cx="3831336" cy="265807"/>
          </a:xfrm>
        </p:spPr>
        <p:txBody>
          <a:bodyPr>
            <a:noAutofit/>
          </a:bodyPr>
          <a:lstStyle/>
          <a:p>
            <a:r>
              <a:rPr lang="en-US" sz="3200" dirty="0"/>
              <a:t>Deployment diagram</a:t>
            </a:r>
          </a:p>
        </p:txBody>
      </p:sp>
      <p:pic>
        <p:nvPicPr>
          <p:cNvPr id="5" name="Content Placeholder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BAEF4C7-B061-7D92-D359-0A1789A24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980"/>
            <a:ext cx="12191999" cy="6117020"/>
          </a:xfrm>
        </p:spPr>
      </p:pic>
    </p:spTree>
    <p:extLst>
      <p:ext uri="{BB962C8B-B14F-4D97-AF65-F5344CB8AC3E}">
        <p14:creationId xmlns:p14="http://schemas.microsoft.com/office/powerpoint/2010/main" val="41338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3979D-2224-9C3C-76A9-E691A476B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1E70FA-3497-CC1B-73BA-C1F0AC6FD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C0ECD-A892-F312-0F5E-77A6EEC5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0" y="0"/>
            <a:ext cx="12191980" cy="7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79384-56CA-1C8E-1FF6-30C4AFAA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Project idea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306E-945E-37E0-D3A4-D223B846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293495"/>
            <a:ext cx="9052560" cy="342150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itka Banner (Headings)"/>
              </a:rPr>
              <a:t>Family social network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52946B-E41C-4655-76A8-F35C78341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B9AA6DDB-A991-C162-CF60-93E30254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A9F75-BF96-AE0E-2319-34E07D19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1F6BDF-BF2A-7014-5309-FA529617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413DE-D0E0-7E3C-35AA-2D19DD5A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2227" y="-281712"/>
            <a:ext cx="12191980" cy="7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8398E-4BC4-DAE3-F704-ED07782CD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sz="6000" dirty="0"/>
              <a:t>Introduction</a:t>
            </a:r>
            <a:r>
              <a:rPr lang="ar-EG" sz="6000" dirty="0"/>
              <a:t>:</a:t>
            </a:r>
            <a:endParaRPr lang="en-US" sz="6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E6DB0-CC3E-C1D1-B569-E770C620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CDF96AEA-A148-D703-4F6B-DCEBF84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91FA5C-E421-EB8A-C27F-6467D33204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9500" y="2342476"/>
            <a:ext cx="960952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What is the Family Social Network?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A platform to connect family members, preserve lineage, and strengthen familial bonds.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Purpose and Vision: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Promote interaction within families and document their genealogy for future generations.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7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ADFDD-0708-D84B-3EFE-7FC1BB6C0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EC1E794-40C2-26DF-7113-E7917B581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47996-F40D-B90E-718B-239883C8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33758" y="-140856"/>
            <a:ext cx="12191980" cy="7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27AA7-7578-2096-1EEE-83665F37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86" y="254522"/>
            <a:ext cx="8742925" cy="528145"/>
          </a:xfrm>
        </p:spPr>
        <p:txBody>
          <a:bodyPr>
            <a:normAutofit/>
          </a:bodyPr>
          <a:lstStyle/>
          <a:p>
            <a:r>
              <a:rPr lang="en-US" sz="2800" dirty="0"/>
              <a:t>Requirements for a Family Social Network Platform: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B02B61-432E-84AD-FBDF-DE1615D87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385F76B4-BB1B-28F8-8FE1-1A86E80F5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3E8D38-FE06-BD8A-D734-37C3D1363C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758" y="923523"/>
            <a:ext cx="1219198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1. User Registration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Profiles:User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Accounts: Users must be able to create personal profiles using their email or social media accounts (optional).Profile Details: Users should input personal details such as name, relationship status, bio, photo,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birthdate.Privacy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Settings: Ability to control who can view specific details (private, family only, public).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2. Family Tree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Feature:Family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Tree Generation: Users can input details about family members and their relationships to build a dynamic family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tree.Genealogical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Records: A system to record and display lineage (parents, grandparents, children, etc.).Family Ties Visualization: A graphical representation of family connections (parents, children, siblings, grandparents, etc.).Multi-Generational Tracking: Option to add several generations of family members to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tree.Interactive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Tree: Users can click on members of the family tree to view detailed profiles, photos, and history.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3. Posts and Content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Sharing:Posts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&amp; Comments: Users can create text, image, and video posts and comment on each other's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posts.Likes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and Reactions: Similar to Facebook, users can "like" posts, leave comments, and use emojis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reactions.Content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Types: Support for various media (photos, videos, documents, etc.).Tags and Hashtags: Users can tag family members in posts or use hashtags to group content by themes.</a:t>
            </a:r>
          </a:p>
        </p:txBody>
      </p:sp>
    </p:spTree>
    <p:extLst>
      <p:ext uri="{BB962C8B-B14F-4D97-AF65-F5344CB8AC3E}">
        <p14:creationId xmlns:p14="http://schemas.microsoft.com/office/powerpoint/2010/main" val="12003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F96CB-0F8B-DDFE-F4DC-B2E087E2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431542-844C-BF80-751F-AA422A489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C9F70-D57C-B219-0918-C0B9B3A77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33758" y="-140856"/>
            <a:ext cx="12191980" cy="7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4411A-9658-7782-1EF7-DB79BD7C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86" y="254522"/>
            <a:ext cx="8742925" cy="528145"/>
          </a:xfrm>
        </p:spPr>
        <p:txBody>
          <a:bodyPr>
            <a:normAutofit/>
          </a:bodyPr>
          <a:lstStyle/>
          <a:p>
            <a:r>
              <a:rPr lang="en-US" sz="2800" dirty="0"/>
              <a:t>Requirements for a Family Social Network Platform: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FFA49A-DBD2-239A-0929-A7146BDCB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5C5198F3-535A-A39A-A77B-74423D95A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DD945-8F0F-C724-2429-63AD09F85D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758" y="969499"/>
            <a:ext cx="121919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4. Invitation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Subscription:Invite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Family Members: Users can send email invitations to family members to join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platform.Subscription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Management: Users can subscribe/unsubscribe from family members’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updates.Family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Group Creation: Ability to create private family groups where specific people (e.g., siblings or extended family) can interact.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5. Moderation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Privacy:Content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Moderation: Administrators or designated moderators can monitor posts and comments to ensure appropriate content is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shared.Privacy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Options: Users can set posts to be visible only to certain family members 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groups.Report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Functionality: Allow users to report inappropriate content.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6. Messaging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Communication:Direct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Messaging (DM): Private messaging between family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members.Group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Chats: Create group chats for family events, holidays, or specific groups (e.g., cousins, parents).Notifications: Users receive notifications for messages, family updates, and comments.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0450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15C66-2296-40A2-B244-0FF11C04F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331EF9-7F9E-E917-6D9C-9EE9BFA1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B84D9-099F-50F2-FF32-CF27A47F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000"/>
          <a:stretch/>
        </p:blipFill>
        <p:spPr>
          <a:xfrm>
            <a:off x="-33738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F5318-2DC8-B40E-27EC-28040B3B7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86" y="254522"/>
            <a:ext cx="8742925" cy="528145"/>
          </a:xfrm>
        </p:spPr>
        <p:txBody>
          <a:bodyPr>
            <a:normAutofit/>
          </a:bodyPr>
          <a:lstStyle/>
          <a:p>
            <a:r>
              <a:rPr lang="en-US" sz="2800" dirty="0"/>
              <a:t>Requirements for a Family Social Network Platform: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76DD3B-5F1A-DCB4-074F-B6DFC501E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0C2CF9D2-0879-2671-8CDD-ECE59990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C2E80B-88A4-9349-792B-1BE1B695D3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758" y="3431710"/>
            <a:ext cx="121919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234E5-444A-A362-7AF2-E4E34AA305AB}"/>
              </a:ext>
            </a:extLst>
          </p:cNvPr>
          <p:cNvSpPr txBox="1"/>
          <p:nvPr/>
        </p:nvSpPr>
        <p:spPr>
          <a:xfrm>
            <a:off x="792691" y="1037189"/>
            <a:ext cx="69565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dirty="0">
                <a:latin typeface="Sitka Banner (Headings)"/>
              </a:rPr>
              <a:t>7</a:t>
            </a:r>
            <a:r>
              <a:rPr lang="en-US" sz="2000" b="1" dirty="0">
                <a:latin typeface="Sitka Banner (Headings)"/>
              </a:rPr>
              <a:t>. Timeline and </a:t>
            </a:r>
            <a:r>
              <a:rPr lang="en-US" sz="2000" b="1" dirty="0" err="1">
                <a:latin typeface="Sitka Banner (Headings)"/>
              </a:rPr>
              <a:t>Feed:Personalized</a:t>
            </a:r>
            <a:r>
              <a:rPr lang="en-US" sz="2000" b="1" dirty="0">
                <a:latin typeface="Sitka Banner (Headings)"/>
              </a:rPr>
              <a:t> News Feed: A stream of updates, posts, and interactions from family </a:t>
            </a:r>
            <a:r>
              <a:rPr lang="en-US" sz="2000" b="1" dirty="0" err="1">
                <a:latin typeface="Sitka Banner (Headings)"/>
              </a:rPr>
              <a:t>members.Chronological</a:t>
            </a:r>
            <a:r>
              <a:rPr lang="en-US" sz="2000" b="1" dirty="0">
                <a:latin typeface="Sitka Banner (Headings)"/>
              </a:rPr>
              <a:t> Order: Posts are organized by date and </a:t>
            </a:r>
            <a:r>
              <a:rPr lang="en-US" sz="2000" b="1" dirty="0" err="1">
                <a:latin typeface="Sitka Banner (Headings)"/>
              </a:rPr>
              <a:t>time.Sorting</a:t>
            </a:r>
            <a:r>
              <a:rPr lang="en-US" sz="2000" b="1" dirty="0">
                <a:latin typeface="Sitka Banner (Headings)"/>
              </a:rPr>
              <a:t> Options: Ability to filter the feed (e.g., by photos, videos, or important events).</a:t>
            </a:r>
            <a:endParaRPr lang="ar-EG" sz="2000" b="1" dirty="0">
              <a:latin typeface="Sitka Banner (Headings)"/>
            </a:endParaRPr>
          </a:p>
          <a:p>
            <a:endParaRPr lang="ar-EG" sz="2000" dirty="0">
              <a:latin typeface="Sitka Banner (Headings)"/>
            </a:endParaRPr>
          </a:p>
          <a:p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endParaRPr lang="ar-EG" altLang="en-US" sz="2000" b="1" dirty="0">
              <a:latin typeface="Sitka Banner (Headings)"/>
            </a:endParaRPr>
          </a:p>
          <a:p>
            <a:endParaRPr lang="ar-EG" altLang="en-US" sz="2000" b="1" dirty="0">
              <a:solidFill>
                <a:schemeClr val="tx1"/>
              </a:solidFill>
              <a:latin typeface="Sitka Banner (Headings)"/>
            </a:endParaRPr>
          </a:p>
          <a:p>
            <a:r>
              <a:rPr lang="ar-EG" altLang="en-US" sz="2000" b="1" dirty="0">
                <a:latin typeface="Sitka Banner (Headings)"/>
              </a:rPr>
              <a:t>8</a:t>
            </a:r>
            <a:r>
              <a:rPr lang="en-US" altLang="en-US" sz="2000" b="1" dirty="0">
                <a:solidFill>
                  <a:schemeClr val="tx1"/>
                </a:solidFill>
                <a:latin typeface="Sitka Banner (Headings)"/>
              </a:rPr>
              <a:t>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Admin &amp; Moderation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Tools:Family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Admin: Admin roles for creating and managing family groups, accepting/rejecting family member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requests.Content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 (Headings)"/>
              </a:rPr>
              <a:t> Moderation: Ability to remove inappropriate posts or comments.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 (Headings)"/>
            </a:endParaRPr>
          </a:p>
          <a:p>
            <a:endParaRPr lang="ar-EG" sz="2000" dirty="0">
              <a:latin typeface="Sitka Banner (Headings)"/>
            </a:endParaRPr>
          </a:p>
          <a:p>
            <a:endParaRPr lang="ar-EG" sz="2000" dirty="0">
              <a:latin typeface="Sitka Banner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3512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DF6-5898-D59E-F1B0-D25FFF9A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0"/>
            <a:ext cx="3831336" cy="882869"/>
          </a:xfrm>
        </p:spPr>
        <p:txBody>
          <a:bodyPr>
            <a:normAutofit/>
          </a:bodyPr>
          <a:lstStyle/>
          <a:p>
            <a:r>
              <a:rPr lang="en-US" sz="4000" dirty="0"/>
              <a:t>Business use case</a:t>
            </a:r>
          </a:p>
        </p:txBody>
      </p:sp>
      <p:pic>
        <p:nvPicPr>
          <p:cNvPr id="8" name="Content Placeholder 7" descr="A diagram of a family&#10;&#10;Description automatically generated">
            <a:extLst>
              <a:ext uri="{FF2B5EF4-FFF2-40B4-BE49-F238E27FC236}">
                <a16:creationId xmlns:a16="http://schemas.microsoft.com/office/drawing/2014/main" id="{F947B6AA-78FF-1B6A-8793-96DD59A8B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93"/>
            <a:ext cx="12192000" cy="6306207"/>
          </a:xfrm>
        </p:spPr>
      </p:pic>
    </p:spTree>
    <p:extLst>
      <p:ext uri="{BB962C8B-B14F-4D97-AF65-F5344CB8AC3E}">
        <p14:creationId xmlns:p14="http://schemas.microsoft.com/office/powerpoint/2010/main" val="6736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3D90-9271-AFB4-34EC-D1960AA6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3831336" cy="536028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45718FA2-4038-C74E-5B3C-CBB205CCA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029"/>
            <a:ext cx="12192000" cy="6321971"/>
          </a:xfrm>
        </p:spPr>
      </p:pic>
    </p:spTree>
    <p:extLst>
      <p:ext uri="{BB962C8B-B14F-4D97-AF65-F5344CB8AC3E}">
        <p14:creationId xmlns:p14="http://schemas.microsoft.com/office/powerpoint/2010/main" val="80586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CAA-8A81-480D-829F-5D569229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2" y="65268"/>
            <a:ext cx="3831336" cy="281573"/>
          </a:xfrm>
        </p:spPr>
        <p:txBody>
          <a:bodyPr>
            <a:noAutofit/>
          </a:bodyPr>
          <a:lstStyle/>
          <a:p>
            <a:r>
              <a:rPr lang="en-US" sz="3200" dirty="0" err="1"/>
              <a:t>statechart</a:t>
            </a:r>
            <a:r>
              <a:rPr lang="en-US" sz="3200" dirty="0"/>
              <a:t> </a:t>
            </a:r>
            <a:r>
              <a:rPr lang="ar-EG" sz="3200" dirty="0"/>
              <a:t> </a:t>
            </a:r>
            <a:r>
              <a:rPr lang="en-US" sz="3200" dirty="0"/>
              <a:t>diagram</a:t>
            </a:r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DFB3E38A-0A46-3835-B985-CEC82EF82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090"/>
            <a:ext cx="12191999" cy="6258909"/>
          </a:xfrm>
        </p:spPr>
      </p:pic>
    </p:spTree>
    <p:extLst>
      <p:ext uri="{BB962C8B-B14F-4D97-AF65-F5344CB8AC3E}">
        <p14:creationId xmlns:p14="http://schemas.microsoft.com/office/powerpoint/2010/main" val="36618417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0E80E8DC41544AFD963E9795FE2CB" ma:contentTypeVersion="1" ma:contentTypeDescription="Create a new document." ma:contentTypeScope="" ma:versionID="386d18052f7287c3666c6f5e2b51fbc6">
  <xsd:schema xmlns:xsd="http://www.w3.org/2001/XMLSchema" xmlns:xs="http://www.w3.org/2001/XMLSchema" xmlns:p="http://schemas.microsoft.com/office/2006/metadata/properties" xmlns:ns3="10505f74-706d-4640-800c-64db900f2637" targetNamespace="http://schemas.microsoft.com/office/2006/metadata/properties" ma:root="true" ma:fieldsID="7773825ec7e2d7f7d2d6dbdc3b9f42c0" ns3:_="">
    <xsd:import namespace="10505f74-706d-4640-800c-64db900f263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05f74-706d-4640-800c-64db900f263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02AAF-81FF-46E6-8521-967D3898FD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05f74-706d-4640-800c-64db900f26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972057-07C1-422B-93DF-A2D355BB7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455D49-82E4-4E1E-BF33-A79E68E894F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0505f74-706d-4640-800c-64db900f263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637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Sitka Banner</vt:lpstr>
      <vt:lpstr>Sitka Banner (Headings)</vt:lpstr>
      <vt:lpstr>HeadlinesVTI</vt:lpstr>
      <vt:lpstr>Group members: </vt:lpstr>
      <vt:lpstr>Project idea :</vt:lpstr>
      <vt:lpstr>Introduction:</vt:lpstr>
      <vt:lpstr>Requirements for a Family Social Network Platform:</vt:lpstr>
      <vt:lpstr>Requirements for a Family Social Network Platform:</vt:lpstr>
      <vt:lpstr>Requirements for a Family Social Network Platform:</vt:lpstr>
      <vt:lpstr>Business use case</vt:lpstr>
      <vt:lpstr>Use case Diagram</vt:lpstr>
      <vt:lpstr>statechart  diagram</vt:lpstr>
      <vt:lpstr>sequence diagram</vt:lpstr>
      <vt:lpstr>Activity diagram</vt:lpstr>
      <vt:lpstr>Class diagram</vt:lpstr>
      <vt:lpstr>Component diagram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adham mohamed isameel</dc:creator>
  <cp:lastModifiedBy>adham mohmaed ismael</cp:lastModifiedBy>
  <cp:revision>6</cp:revision>
  <dcterms:created xsi:type="dcterms:W3CDTF">2024-12-20T13:06:10Z</dcterms:created>
  <dcterms:modified xsi:type="dcterms:W3CDTF">2024-12-20T18:11:33Z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0x010100E480E80E8DC41544AFD963E9795FE2CB</vt:lpwstr>
  </property>
</Properties>
</file>