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74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5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5C9D-C6A9-4A32-9EBA-DA53EDACCDE8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CD33-9DE4-4328-816C-EB5C3429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9975" y="2743200"/>
            <a:ext cx="5049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rial Rounded MT Bold" panose="020F0704030504030204" pitchFamily="34" charset="0"/>
              </a:rPr>
              <a:t>Cover letter</a:t>
            </a:r>
            <a:endParaRPr lang="en-US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Team members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954" y="2115057"/>
            <a:ext cx="47688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All team do that:</a:t>
            </a: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Documentation: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Use case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Use case scenario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Data Dictionary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ERD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Gathering Data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Data Flow Diagram(DFD)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Implementation: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Desktop APP using ‘c#’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Data Base using SQL SERVER</a:t>
            </a:r>
          </a:p>
          <a:p>
            <a:endParaRPr lang="en-US" sz="2400" dirty="0" smtClean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4581" y="2203548"/>
            <a:ext cx="51572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Soha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Gamal :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Questioner </a:t>
            </a:r>
            <a:r>
              <a:rPr lang="en-US" sz="2400" dirty="0" smtClean="0">
                <a:latin typeface="Arial Rounded MT Bold" panose="020F0704030504030204" pitchFamily="34" charset="0"/>
              </a:rPr>
              <a:t>form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Question interview 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Adham Abd-elwadoud: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System request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feasibility </a:t>
            </a:r>
            <a:r>
              <a:rPr lang="en-US" sz="2400" dirty="0" smtClean="0">
                <a:latin typeface="Arial Rounded MT Bold" panose="020F0704030504030204" pitchFamily="34" charset="0"/>
              </a:rPr>
              <a:t>study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Yasser Ayman: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Context </a:t>
            </a:r>
            <a:r>
              <a:rPr lang="en-US" sz="2400" dirty="0" smtClean="0">
                <a:latin typeface="Arial Rounded MT Bold" panose="020F0704030504030204" pitchFamily="34" charset="0"/>
              </a:rPr>
              <a:t>Level</a:t>
            </a:r>
            <a:endParaRPr lang="en-US" sz="3200" dirty="0"/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convert data from Access to SQL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Question 1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841" y="2114799"/>
            <a:ext cx="6762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Causes of accepting the project: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    Advantages of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Rounded MT Bold" panose="020F0704030504030204" pitchFamily="34" charset="0"/>
              </a:rPr>
              <a:t>Performance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Rounded MT Bold" panose="020F0704030504030204" pitchFamily="34" charset="0"/>
              </a:rPr>
              <a:t>Easy to use(Without a Guide)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Rounded MT Bold" panose="020F0704030504030204" pitchFamily="34" charset="0"/>
              </a:rPr>
              <a:t>Accuracy of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Rounded MT Bold" panose="020F0704030504030204" pitchFamily="34" charset="0"/>
              </a:rPr>
              <a:t>Security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Question </a:t>
            </a:r>
            <a:r>
              <a:rPr lang="en-US" sz="4800" dirty="0" smtClean="0">
                <a:latin typeface="Arial Rounded MT Bold" panose="020F0704030504030204" pitchFamily="34" charset="0"/>
              </a:rPr>
              <a:t>2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337" y="2099992"/>
            <a:ext cx="730712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Causes of accept us as Devolopers: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We can work as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Can hand over tasks in it’s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Learning from our mistakes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Inspiration about the result of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Care about details  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96</TotalTime>
  <Words>124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Trebuchet MS</vt:lpstr>
      <vt:lpstr>Berlin</vt:lpstr>
      <vt:lpstr>PowerPoint Presentation</vt:lpstr>
      <vt:lpstr>Team members</vt:lpstr>
      <vt:lpstr>Question 1</vt:lpstr>
      <vt:lpstr>Question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sohagamal20@gmail.com</dc:creator>
  <cp:lastModifiedBy>sohagamal20@gmail.com</cp:lastModifiedBy>
  <cp:revision>10</cp:revision>
  <dcterms:created xsi:type="dcterms:W3CDTF">2022-06-02T12:50:29Z</dcterms:created>
  <dcterms:modified xsi:type="dcterms:W3CDTF">2022-06-02T14:26:49Z</dcterms:modified>
</cp:coreProperties>
</file>