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7"/>
  </p:notesMasterIdLst>
  <p:sldIdLst>
    <p:sldId id="256" r:id="rId2"/>
    <p:sldId id="259" r:id="rId3"/>
    <p:sldId id="262" r:id="rId4"/>
    <p:sldId id="260" r:id="rId5"/>
    <p:sldId id="258" r:id="rId6"/>
    <p:sldId id="351" r:id="rId7"/>
    <p:sldId id="261" r:id="rId8"/>
    <p:sldId id="270" r:id="rId9"/>
    <p:sldId id="265" r:id="rId10"/>
    <p:sldId id="267" r:id="rId11"/>
    <p:sldId id="274" r:id="rId12"/>
    <p:sldId id="307" r:id="rId13"/>
    <p:sldId id="269" r:id="rId14"/>
    <p:sldId id="264" r:id="rId15"/>
    <p:sldId id="284" r:id="rId16"/>
  </p:sldIdLst>
  <p:sldSz cx="9144000" cy="5143500" type="screen16x9"/>
  <p:notesSz cx="6858000" cy="9144000"/>
  <p:embeddedFontLst>
    <p:embeddedFont>
      <p:font typeface="Advent Pro" panose="020B0604020202020204" charset="0"/>
      <p:regular r:id="rId18"/>
      <p:bold r:id="rId19"/>
      <p:italic r:id="rId20"/>
      <p:boldItalic r:id="rId21"/>
    </p:embeddedFont>
    <p:embeddedFont>
      <p:font typeface="Bahnschrift Light" panose="020B0502040204020203" pitchFamily="34" charset="0"/>
      <p:regular r:id="rId22"/>
    </p:embeddedFont>
    <p:embeddedFont>
      <p:font typeface="Calibri" panose="020F0502020204030204" pitchFamily="34" charset="0"/>
      <p:regular r:id="rId23"/>
      <p:bold r:id="rId24"/>
      <p:italic r:id="rId25"/>
      <p:boldItalic r:id="rId26"/>
    </p:embeddedFont>
    <p:embeddedFont>
      <p:font typeface="Coiny" panose="020B0604020202020204" charset="0"/>
      <p:regular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48">
          <p15:clr>
            <a:srgbClr val="9AA0A6"/>
          </p15:clr>
        </p15:guide>
        <p15:guide id="3" pos="5311">
          <p15:clr>
            <a:srgbClr val="9AA0A6"/>
          </p15:clr>
        </p15:guide>
        <p15:guide id="4" orient="horz" pos="2897">
          <p15:clr>
            <a:srgbClr val="9AA0A6"/>
          </p15:clr>
        </p15:guide>
        <p15:guide id="5" orient="horz" pos="346">
          <p15:clr>
            <a:srgbClr val="9AA0A6"/>
          </p15:clr>
        </p15:guide>
        <p15:guide id="6" pos="44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B7A1D8-975B-46C1-B8B8-2D2EAD104CD5}">
  <a:tblStyle styleId="{3EB7A1D8-975B-46C1-B8B8-2D2EAD104C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32" y="540"/>
      </p:cViewPr>
      <p:guideLst>
        <p:guide orient="horz" pos="1620"/>
        <p:guide pos="2848"/>
        <p:guide pos="5311"/>
        <p:guide orient="horz" pos="2897"/>
        <p:guide orient="horz" pos="346"/>
        <p:guide pos="4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b308cb1a8e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b308cb1a8e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Bahnschrift Light" panose="020B0502040204020203"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g6b9affecee_0_3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3" name="Google Shape;1283;g6b9affecee_0_3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9"/>
        <p:cNvGrpSpPr/>
        <p:nvPr/>
      </p:nvGrpSpPr>
      <p:grpSpPr>
        <a:xfrm>
          <a:off x="0" y="0"/>
          <a:ext cx="0" cy="0"/>
          <a:chOff x="0" y="0"/>
          <a:chExt cx="0" cy="0"/>
        </a:xfrm>
      </p:grpSpPr>
      <p:sp>
        <p:nvSpPr>
          <p:cNvPr id="3030" name="Google Shape;3030;g6ba8e432a2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1" name="Google Shape;3031;g6ba8e432a2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b353a8639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b353a8639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6b9affece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6b9affece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6"/>
        <p:cNvGrpSpPr/>
        <p:nvPr/>
      </p:nvGrpSpPr>
      <p:grpSpPr>
        <a:xfrm>
          <a:off x="0" y="0"/>
          <a:ext cx="0" cy="0"/>
          <a:chOff x="0" y="0"/>
          <a:chExt cx="0" cy="0"/>
        </a:xfrm>
      </p:grpSpPr>
      <p:sp>
        <p:nvSpPr>
          <p:cNvPr id="1877" name="Google Shape;1877;gb353a86397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8" name="Google Shape;1878;gb353a86397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5a0b769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5a0b769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b308cb1a8e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b308cb1a8e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b308cb1a8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b308cb1a8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6b5a0b769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6b5a0b769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6b5a0b769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6b5a0b769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251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6b5a0b769d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6b5a0b769d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6b9affecee_0_31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6b9affecee_0_31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abebe735e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abebe735e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9600" y="762775"/>
            <a:ext cx="3618000" cy="2420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996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ONE_COLUMN_TEXT_1">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65" name="Google Shape;65;p1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66" name="Google Shape;66;p17"/>
          <p:cNvSpPr txBox="1">
            <a:spLocks noGrp="1"/>
          </p:cNvSpPr>
          <p:nvPr>
            <p:ph type="title" idx="2"/>
          </p:nvPr>
        </p:nvSpPr>
        <p:spPr>
          <a:xfrm>
            <a:off x="1197350" y="3267525"/>
            <a:ext cx="2776800" cy="548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67" name="Google Shape;67;p17"/>
          <p:cNvSpPr txBox="1">
            <a:spLocks noGrp="1"/>
          </p:cNvSpPr>
          <p:nvPr>
            <p:ph type="subTitle" idx="1"/>
          </p:nvPr>
        </p:nvSpPr>
        <p:spPr>
          <a:xfrm>
            <a:off x="1197350" y="3750925"/>
            <a:ext cx="2776800" cy="75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8" name="Google Shape;68;p17"/>
          <p:cNvSpPr txBox="1">
            <a:spLocks noGrp="1"/>
          </p:cNvSpPr>
          <p:nvPr>
            <p:ph type="title" idx="3"/>
          </p:nvPr>
        </p:nvSpPr>
        <p:spPr>
          <a:xfrm>
            <a:off x="5169860" y="3267525"/>
            <a:ext cx="2776800" cy="548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69" name="Google Shape;69;p17"/>
          <p:cNvSpPr txBox="1">
            <a:spLocks noGrp="1"/>
          </p:cNvSpPr>
          <p:nvPr>
            <p:ph type="subTitle" idx="4"/>
          </p:nvPr>
        </p:nvSpPr>
        <p:spPr>
          <a:xfrm>
            <a:off x="5169860" y="3750925"/>
            <a:ext cx="2776800" cy="75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ONE_COLUMN_TEXT_1_1">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72" name="Google Shape;72;p18"/>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73" name="Google Shape;73;p18"/>
          <p:cNvSpPr txBox="1">
            <a:spLocks noGrp="1"/>
          </p:cNvSpPr>
          <p:nvPr>
            <p:ph type="subTitle" idx="1"/>
          </p:nvPr>
        </p:nvSpPr>
        <p:spPr>
          <a:xfrm>
            <a:off x="2976000" y="3623075"/>
            <a:ext cx="3192000" cy="9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s 2">
  <p:cSld name="CUSTOM_6">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692175" y="631525"/>
            <a:ext cx="2776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83" name="Google Shape;83;p20"/>
          <p:cNvSpPr txBox="1">
            <a:spLocks noGrp="1"/>
          </p:cNvSpPr>
          <p:nvPr>
            <p:ph type="subTitle" idx="1"/>
          </p:nvPr>
        </p:nvSpPr>
        <p:spPr>
          <a:xfrm>
            <a:off x="692175" y="1387225"/>
            <a:ext cx="2776800" cy="10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 name="Google Shape;84;p20"/>
          <p:cNvSpPr txBox="1">
            <a:spLocks noGrp="1"/>
          </p:cNvSpPr>
          <p:nvPr>
            <p:ph type="subTitle" idx="2"/>
          </p:nvPr>
        </p:nvSpPr>
        <p:spPr>
          <a:xfrm>
            <a:off x="5653977" y="3418588"/>
            <a:ext cx="2776800" cy="109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5" name="Google Shape;85;p20"/>
          <p:cNvSpPr txBox="1">
            <a:spLocks noGrp="1"/>
          </p:cNvSpPr>
          <p:nvPr>
            <p:ph type="title" idx="3"/>
          </p:nvPr>
        </p:nvSpPr>
        <p:spPr>
          <a:xfrm>
            <a:off x="5653975" y="2662888"/>
            <a:ext cx="27768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2">
  <p:cSld name="CUSTOM_16">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10" name="Google Shape;110;p23"/>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11" name="Google Shape;111;p23"/>
          <p:cNvSpPr txBox="1">
            <a:spLocks noGrp="1"/>
          </p:cNvSpPr>
          <p:nvPr>
            <p:ph type="title" idx="2"/>
          </p:nvPr>
        </p:nvSpPr>
        <p:spPr>
          <a:xfrm>
            <a:off x="5007425" y="13563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2" name="Google Shape;112;p23"/>
          <p:cNvSpPr txBox="1">
            <a:spLocks noGrp="1"/>
          </p:cNvSpPr>
          <p:nvPr>
            <p:ph type="subTitle" idx="1"/>
          </p:nvPr>
        </p:nvSpPr>
        <p:spPr>
          <a:xfrm>
            <a:off x="5007425" y="176389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160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3" name="Google Shape;113;p23"/>
          <p:cNvSpPr txBox="1">
            <a:spLocks noGrp="1"/>
          </p:cNvSpPr>
          <p:nvPr>
            <p:ph type="title" idx="3"/>
          </p:nvPr>
        </p:nvSpPr>
        <p:spPr>
          <a:xfrm>
            <a:off x="5007425" y="212730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4" name="Google Shape;114;p23"/>
          <p:cNvSpPr txBox="1">
            <a:spLocks noGrp="1"/>
          </p:cNvSpPr>
          <p:nvPr>
            <p:ph type="subTitle" idx="4"/>
          </p:nvPr>
        </p:nvSpPr>
        <p:spPr>
          <a:xfrm>
            <a:off x="5007425" y="253484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5" name="Google Shape;115;p23"/>
          <p:cNvSpPr txBox="1">
            <a:spLocks noGrp="1"/>
          </p:cNvSpPr>
          <p:nvPr>
            <p:ph type="title" idx="5"/>
          </p:nvPr>
        </p:nvSpPr>
        <p:spPr>
          <a:xfrm>
            <a:off x="5007425" y="2898238"/>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6" name="Google Shape;116;p23"/>
          <p:cNvSpPr txBox="1">
            <a:spLocks noGrp="1"/>
          </p:cNvSpPr>
          <p:nvPr>
            <p:ph type="subTitle" idx="6"/>
          </p:nvPr>
        </p:nvSpPr>
        <p:spPr>
          <a:xfrm>
            <a:off x="5007425" y="3295973"/>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7" name="Google Shape;117;p23"/>
          <p:cNvSpPr txBox="1">
            <a:spLocks noGrp="1"/>
          </p:cNvSpPr>
          <p:nvPr>
            <p:ph type="title" idx="7"/>
          </p:nvPr>
        </p:nvSpPr>
        <p:spPr>
          <a:xfrm>
            <a:off x="5007425" y="36635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8" name="Google Shape;118;p23"/>
          <p:cNvSpPr txBox="1">
            <a:spLocks noGrp="1"/>
          </p:cNvSpPr>
          <p:nvPr>
            <p:ph type="subTitle" idx="8"/>
          </p:nvPr>
        </p:nvSpPr>
        <p:spPr>
          <a:xfrm>
            <a:off x="5007425" y="4057100"/>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5">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4846475" y="1698363"/>
            <a:ext cx="34113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0" name="Google Shape;190;p33"/>
          <p:cNvSpPr txBox="1">
            <a:spLocks noGrp="1"/>
          </p:cNvSpPr>
          <p:nvPr>
            <p:ph type="subTitle" idx="1"/>
          </p:nvPr>
        </p:nvSpPr>
        <p:spPr>
          <a:xfrm>
            <a:off x="4846475" y="2435763"/>
            <a:ext cx="3411300" cy="127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list">
  <p:cSld name="CUSTOM_2">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3" name="Google Shape;193;p34"/>
          <p:cNvSpPr txBox="1">
            <a:spLocks noGrp="1"/>
          </p:cNvSpPr>
          <p:nvPr>
            <p:ph type="title" idx="2"/>
          </p:nvPr>
        </p:nvSpPr>
        <p:spPr>
          <a:xfrm>
            <a:off x="3484850" y="1388875"/>
            <a:ext cx="4923600" cy="602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94" name="Google Shape;194;p34"/>
          <p:cNvSpPr txBox="1">
            <a:spLocks noGrp="1"/>
          </p:cNvSpPr>
          <p:nvPr>
            <p:ph type="subTitle" idx="1"/>
          </p:nvPr>
        </p:nvSpPr>
        <p:spPr>
          <a:xfrm>
            <a:off x="3484850" y="2078275"/>
            <a:ext cx="2461800" cy="19488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1400"/>
              <a:buChar char="●"/>
              <a:defRPr sz="1400"/>
            </a:lvl1pPr>
            <a:lvl2pPr lvl="1">
              <a:spcBef>
                <a:spcPts val="1000"/>
              </a:spcBef>
              <a:spcAft>
                <a:spcPts val="0"/>
              </a:spcAft>
              <a:buClr>
                <a:schemeClr val="dk2"/>
              </a:buClr>
              <a:buSzPts val="1400"/>
              <a:buChar char="○"/>
              <a:defRPr/>
            </a:lvl2pPr>
            <a:lvl3pPr lvl="2">
              <a:spcBef>
                <a:spcPts val="1600"/>
              </a:spcBef>
              <a:spcAft>
                <a:spcPts val="0"/>
              </a:spcAft>
              <a:buClr>
                <a:schemeClr val="dk2"/>
              </a:buClr>
              <a:buSzPts val="1400"/>
              <a:buChar char="■"/>
              <a:defRPr/>
            </a:lvl3pPr>
            <a:lvl4pPr lvl="3">
              <a:spcBef>
                <a:spcPts val="1600"/>
              </a:spcBef>
              <a:spcAft>
                <a:spcPts val="0"/>
              </a:spcAft>
              <a:buClr>
                <a:schemeClr val="dk2"/>
              </a:buClr>
              <a:buSzPts val="1400"/>
              <a:buChar char="●"/>
              <a:defRPr/>
            </a:lvl4pPr>
            <a:lvl5pPr lvl="4">
              <a:spcBef>
                <a:spcPts val="1600"/>
              </a:spcBef>
              <a:spcAft>
                <a:spcPts val="0"/>
              </a:spcAft>
              <a:buClr>
                <a:schemeClr val="dk2"/>
              </a:buClr>
              <a:buSzPts val="1400"/>
              <a:buChar char="○"/>
              <a:defRPr/>
            </a:lvl5pPr>
            <a:lvl6pPr lvl="5">
              <a:spcBef>
                <a:spcPts val="1600"/>
              </a:spcBef>
              <a:spcAft>
                <a:spcPts val="0"/>
              </a:spcAft>
              <a:buClr>
                <a:schemeClr val="dk2"/>
              </a:buClr>
              <a:buSzPts val="1400"/>
              <a:buChar char="■"/>
              <a:defRPr/>
            </a:lvl6pPr>
            <a:lvl7pPr lvl="6">
              <a:spcBef>
                <a:spcPts val="1600"/>
              </a:spcBef>
              <a:spcAft>
                <a:spcPts val="0"/>
              </a:spcAft>
              <a:buClr>
                <a:schemeClr val="dk2"/>
              </a:buClr>
              <a:buSzPts val="1400"/>
              <a:buChar char="●"/>
              <a:defRPr/>
            </a:lvl7pPr>
            <a:lvl8pPr lvl="7">
              <a:spcBef>
                <a:spcPts val="1600"/>
              </a:spcBef>
              <a:spcAft>
                <a:spcPts val="0"/>
              </a:spcAft>
              <a:buClr>
                <a:schemeClr val="dk2"/>
              </a:buClr>
              <a:buSzPts val="1400"/>
              <a:buChar char="○"/>
              <a:defRPr/>
            </a:lvl8pPr>
            <a:lvl9pPr lvl="8">
              <a:spcBef>
                <a:spcPts val="1600"/>
              </a:spcBef>
              <a:spcAft>
                <a:spcPts val="1600"/>
              </a:spcAft>
              <a:buClr>
                <a:schemeClr val="dk2"/>
              </a:buClr>
              <a:buSzPts val="1400"/>
              <a:buChar char="■"/>
              <a:defRPr/>
            </a:lvl9pPr>
          </a:lstStyle>
          <a:p>
            <a:endParaRPr/>
          </a:p>
        </p:txBody>
      </p:sp>
      <p:cxnSp>
        <p:nvCxnSpPr>
          <p:cNvPr id="195" name="Google Shape;195;p3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96" name="Google Shape;196;p34"/>
          <p:cNvSpPr txBox="1">
            <a:spLocks noGrp="1"/>
          </p:cNvSpPr>
          <p:nvPr>
            <p:ph type="subTitle" idx="3"/>
          </p:nvPr>
        </p:nvSpPr>
        <p:spPr>
          <a:xfrm>
            <a:off x="5946650" y="2078275"/>
            <a:ext cx="2461800" cy="194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Char char="●"/>
              <a:defRPr sz="1400"/>
            </a:lvl1pPr>
            <a:lvl2pPr lvl="1" rtl="0">
              <a:spcBef>
                <a:spcPts val="1000"/>
              </a:spcBef>
              <a:spcAft>
                <a:spcPts val="0"/>
              </a:spcAft>
              <a:buClr>
                <a:schemeClr val="dk2"/>
              </a:buClr>
              <a:buSzPts val="1400"/>
              <a:buChar char="○"/>
              <a:defRPr/>
            </a:lvl2pPr>
            <a:lvl3pPr lvl="2" rtl="0">
              <a:spcBef>
                <a:spcPts val="1600"/>
              </a:spcBef>
              <a:spcAft>
                <a:spcPts val="0"/>
              </a:spcAft>
              <a:buClr>
                <a:schemeClr val="dk2"/>
              </a:buClr>
              <a:buSzPts val="1400"/>
              <a:buChar char="■"/>
              <a:defRPr/>
            </a:lvl3pPr>
            <a:lvl4pPr lvl="3" rtl="0">
              <a:spcBef>
                <a:spcPts val="1600"/>
              </a:spcBef>
              <a:spcAft>
                <a:spcPts val="0"/>
              </a:spcAft>
              <a:buClr>
                <a:schemeClr val="dk2"/>
              </a:buClr>
              <a:buSzPts val="1400"/>
              <a:buChar char="●"/>
              <a:defRPr/>
            </a:lvl4pPr>
            <a:lvl5pPr lvl="4" rtl="0">
              <a:spcBef>
                <a:spcPts val="1600"/>
              </a:spcBef>
              <a:spcAft>
                <a:spcPts val="0"/>
              </a:spcAft>
              <a:buClr>
                <a:schemeClr val="dk2"/>
              </a:buClr>
              <a:buSzPts val="1400"/>
              <a:buChar char="○"/>
              <a:defRPr/>
            </a:lvl5pPr>
            <a:lvl6pPr lvl="5" rtl="0">
              <a:spcBef>
                <a:spcPts val="1600"/>
              </a:spcBef>
              <a:spcAft>
                <a:spcPts val="0"/>
              </a:spcAft>
              <a:buClr>
                <a:schemeClr val="dk2"/>
              </a:buClr>
              <a:buSzPts val="1400"/>
              <a:buChar char="■"/>
              <a:defRPr/>
            </a:lvl6pPr>
            <a:lvl7pPr lvl="6" rtl="0">
              <a:spcBef>
                <a:spcPts val="1600"/>
              </a:spcBef>
              <a:spcAft>
                <a:spcPts val="0"/>
              </a:spcAft>
              <a:buClr>
                <a:schemeClr val="dk2"/>
              </a:buClr>
              <a:buSzPts val="1400"/>
              <a:buChar char="●"/>
              <a:defRPr/>
            </a:lvl7pPr>
            <a:lvl8pPr lvl="7" rtl="0">
              <a:spcBef>
                <a:spcPts val="1600"/>
              </a:spcBef>
              <a:spcAft>
                <a:spcPts val="0"/>
              </a:spcAft>
              <a:buClr>
                <a:schemeClr val="dk2"/>
              </a:buClr>
              <a:buSzPts val="1400"/>
              <a:buChar char="○"/>
              <a:defRPr/>
            </a:lvl8pPr>
            <a:lvl9pPr lvl="8" rtl="0">
              <a:spcBef>
                <a:spcPts val="1600"/>
              </a:spcBef>
              <a:spcAft>
                <a:spcPts val="1600"/>
              </a:spcAft>
              <a:buClr>
                <a:schemeClr val="dk2"/>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6" name="Google Shape;26;p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6"/>
              </a:buClr>
              <a:buSzPts val="3000"/>
              <a:buNone/>
              <a:defRPr sz="30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a:endParaRPr/>
          </a:p>
        </p:txBody>
      </p:sp>
      <p:sp>
        <p:nvSpPr>
          <p:cNvPr id="29" name="Google Shape;29;p7"/>
          <p:cNvSpPr txBox="1">
            <a:spLocks noGrp="1"/>
          </p:cNvSpPr>
          <p:nvPr>
            <p:ph type="body" idx="1"/>
          </p:nvPr>
        </p:nvSpPr>
        <p:spPr>
          <a:xfrm>
            <a:off x="5578375" y="2125700"/>
            <a:ext cx="2666400" cy="1908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cxnSp>
        <p:nvCxnSpPr>
          <p:cNvPr id="30" name="Google Shape;30;p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713225" y="1374600"/>
            <a:ext cx="4450800" cy="2394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4000"/>
              <a:buNone/>
              <a:defRPr sz="7200">
                <a:solidFill>
                  <a:schemeClr val="accent6"/>
                </a:solidFill>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719850" y="1550350"/>
            <a:ext cx="3821700" cy="50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6"/>
              </a:buClr>
              <a:buSzPts val="1800"/>
              <a:buFont typeface="Advent Pro"/>
              <a:buNone/>
              <a:defRPr sz="2200" b="1">
                <a:solidFill>
                  <a:schemeClr val="accent6"/>
                </a:solidFill>
                <a:latin typeface="Advent Pro"/>
                <a:ea typeface="Advent Pro"/>
                <a:cs typeface="Advent Pro"/>
                <a:sym typeface="Advent Pro"/>
              </a:defRPr>
            </a:lvl1pPr>
            <a:lvl2pPr lvl="1">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35" name="Google Shape;35;p9"/>
          <p:cNvSpPr txBox="1">
            <a:spLocks noGrp="1"/>
          </p:cNvSpPr>
          <p:nvPr>
            <p:ph type="body" idx="2"/>
          </p:nvPr>
        </p:nvSpPr>
        <p:spPr>
          <a:xfrm>
            <a:off x="719850" y="2187075"/>
            <a:ext cx="3821700" cy="2171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0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37" name="Google Shape;37;p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1186513"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7" name="Google Shape;47;p14"/>
          <p:cNvSpPr txBox="1">
            <a:spLocks noGrp="1"/>
          </p:cNvSpPr>
          <p:nvPr>
            <p:ph type="subTitle" idx="1"/>
          </p:nvPr>
        </p:nvSpPr>
        <p:spPr>
          <a:xfrm>
            <a:off x="1186513"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14"/>
          <p:cNvSpPr txBox="1">
            <a:spLocks noGrp="1"/>
          </p:cNvSpPr>
          <p:nvPr>
            <p:ph type="title" idx="2"/>
          </p:nvPr>
        </p:nvSpPr>
        <p:spPr>
          <a:xfrm>
            <a:off x="290860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9" name="Google Shape;49;p14"/>
          <p:cNvSpPr txBox="1">
            <a:spLocks noGrp="1"/>
          </p:cNvSpPr>
          <p:nvPr>
            <p:ph type="subTitle" idx="3"/>
          </p:nvPr>
        </p:nvSpPr>
        <p:spPr>
          <a:xfrm>
            <a:off x="290860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 name="Google Shape;50;p14"/>
          <p:cNvSpPr txBox="1">
            <a:spLocks noGrp="1"/>
          </p:cNvSpPr>
          <p:nvPr>
            <p:ph type="title" idx="4"/>
          </p:nvPr>
        </p:nvSpPr>
        <p:spPr>
          <a:xfrm>
            <a:off x="463069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1" name="Google Shape;51;p14"/>
          <p:cNvSpPr txBox="1">
            <a:spLocks noGrp="1"/>
          </p:cNvSpPr>
          <p:nvPr>
            <p:ph type="subTitle" idx="5"/>
          </p:nvPr>
        </p:nvSpPr>
        <p:spPr>
          <a:xfrm>
            <a:off x="463069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4"/>
          <p:cNvSpPr txBox="1">
            <a:spLocks noGrp="1"/>
          </p:cNvSpPr>
          <p:nvPr>
            <p:ph type="title" idx="6"/>
          </p:nvPr>
        </p:nvSpPr>
        <p:spPr>
          <a:xfrm>
            <a:off x="635278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3" name="Google Shape;53;p14"/>
          <p:cNvSpPr txBox="1">
            <a:spLocks noGrp="1"/>
          </p:cNvSpPr>
          <p:nvPr>
            <p:ph type="subTitle" idx="7"/>
          </p:nvPr>
        </p:nvSpPr>
        <p:spPr>
          <a:xfrm>
            <a:off x="635278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4"/>
          <p:cNvSpPr txBox="1">
            <a:spLocks noGrp="1"/>
          </p:cNvSpPr>
          <p:nvPr>
            <p:ph type="title" idx="8" hasCustomPrompt="1"/>
          </p:nvPr>
        </p:nvSpPr>
        <p:spPr>
          <a:xfrm>
            <a:off x="95552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5" name="Google Shape;55;p14"/>
          <p:cNvSpPr txBox="1">
            <a:spLocks noGrp="1"/>
          </p:cNvSpPr>
          <p:nvPr>
            <p:ph type="title" idx="9" hasCustomPrompt="1"/>
          </p:nvPr>
        </p:nvSpPr>
        <p:spPr>
          <a:xfrm>
            <a:off x="26776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6" name="Google Shape;56;p14"/>
          <p:cNvSpPr txBox="1">
            <a:spLocks noGrp="1"/>
          </p:cNvSpPr>
          <p:nvPr>
            <p:ph type="title" idx="13" hasCustomPrompt="1"/>
          </p:nvPr>
        </p:nvSpPr>
        <p:spPr>
          <a:xfrm>
            <a:off x="43997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7" name="Google Shape;57;p14"/>
          <p:cNvSpPr txBox="1">
            <a:spLocks noGrp="1"/>
          </p:cNvSpPr>
          <p:nvPr>
            <p:ph type="title" idx="14" hasCustomPrompt="1"/>
          </p:nvPr>
        </p:nvSpPr>
        <p:spPr>
          <a:xfrm>
            <a:off x="612177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1">
  <p:cSld name="CUSTOM_1">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713225" y="1321900"/>
            <a:ext cx="4120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62" name="Google Shape;62;p16"/>
          <p:cNvSpPr txBox="1">
            <a:spLocks noGrp="1"/>
          </p:cNvSpPr>
          <p:nvPr>
            <p:ph type="subTitle" idx="1"/>
          </p:nvPr>
        </p:nvSpPr>
        <p:spPr>
          <a:xfrm>
            <a:off x="713225" y="2165000"/>
            <a:ext cx="4120800" cy="1656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8" r:id="rId6"/>
    <p:sldLayoutId id="2147483659" r:id="rId7"/>
    <p:sldLayoutId id="2147483660" r:id="rId8"/>
    <p:sldLayoutId id="2147483662" r:id="rId9"/>
    <p:sldLayoutId id="2147483663" r:id="rId10"/>
    <p:sldLayoutId id="2147483664" r:id="rId11"/>
    <p:sldLayoutId id="2147483666" r:id="rId12"/>
    <p:sldLayoutId id="2147483669" r:id="rId13"/>
    <p:sldLayoutId id="2147483679" r:id="rId14"/>
    <p:sldLayoutId id="2147483680" r:id="rId15"/>
  </p:sldLayoutIdLst>
  <mc:AlternateContent xmlns:mc="http://schemas.openxmlformats.org/markup-compatibility/2006" xmlns:p14="http://schemas.microsoft.com/office/powerpoint/2010/main">
    <mc:Choice Requires="p14">
      <p:transition spd="med" p14:dur="7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damiandeluca.com.ar/que-es-flutter" TargetMode="External"/><Relationship Id="rId9"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grpSp>
        <p:nvGrpSpPr>
          <p:cNvPr id="258" name="Google Shape;258;p48"/>
          <p:cNvGrpSpPr/>
          <p:nvPr/>
        </p:nvGrpSpPr>
        <p:grpSpPr>
          <a:xfrm>
            <a:off x="4020093" y="607663"/>
            <a:ext cx="5065148" cy="3795451"/>
            <a:chOff x="936525" y="238100"/>
            <a:chExt cx="5319975" cy="3986400"/>
          </a:xfrm>
        </p:grpSpPr>
        <p:sp>
          <p:nvSpPr>
            <p:cNvPr id="259" name="Google Shape;259;p48"/>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60" name="Google Shape;260;p48"/>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61" name="Google Shape;261;p48"/>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62" name="Google Shape;262;p48"/>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63" name="Google Shape;263;p48"/>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grpSp>
      <p:sp>
        <p:nvSpPr>
          <p:cNvPr id="264" name="Google Shape;264;p48"/>
          <p:cNvSpPr txBox="1">
            <a:spLocks noGrp="1"/>
          </p:cNvSpPr>
          <p:nvPr>
            <p:ph type="ctrTitle"/>
          </p:nvPr>
        </p:nvSpPr>
        <p:spPr>
          <a:xfrm>
            <a:off x="699600" y="762775"/>
            <a:ext cx="3618000" cy="24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Advent Pro" panose="020B0604020202020204" charset="0"/>
              </a:rPr>
              <a:t>B DELIVERY APP</a:t>
            </a:r>
            <a:endParaRPr dirty="0">
              <a:latin typeface="Advent Pro" panose="020B0604020202020204" charset="0"/>
            </a:endParaRPr>
          </a:p>
        </p:txBody>
      </p:sp>
      <p:sp>
        <p:nvSpPr>
          <p:cNvPr id="265" name="Google Shape;265;p48"/>
          <p:cNvSpPr txBox="1">
            <a:spLocks noGrp="1"/>
          </p:cNvSpPr>
          <p:nvPr>
            <p:ph type="subTitle" idx="1"/>
          </p:nvPr>
        </p:nvSpPr>
        <p:spPr>
          <a:xfrm>
            <a:off x="699600" y="3372625"/>
            <a:ext cx="36180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effectLst/>
                <a:latin typeface="Advent Pro" panose="020B0604020202020204" charset="0"/>
                <a:ea typeface="Times New Roman" panose="02020603050405020304" pitchFamily="18" charset="0"/>
              </a:rPr>
              <a:t>Foul &amp; Falafel</a:t>
            </a:r>
            <a:endParaRPr sz="3600" dirty="0">
              <a:latin typeface="Advent Pro" panose="020B0604020202020204" charset="0"/>
            </a:endParaRPr>
          </a:p>
        </p:txBody>
      </p:sp>
      <p:cxnSp>
        <p:nvCxnSpPr>
          <p:cNvPr id="266" name="Google Shape;266;p48"/>
          <p:cNvCxnSpPr/>
          <p:nvPr/>
        </p:nvCxnSpPr>
        <p:spPr>
          <a:xfrm>
            <a:off x="711800" y="3258975"/>
            <a:ext cx="524400" cy="0"/>
          </a:xfrm>
          <a:prstGeom prst="straightConnector1">
            <a:avLst/>
          </a:prstGeom>
          <a:noFill/>
          <a:ln w="38100" cap="flat" cmpd="sng">
            <a:solidFill>
              <a:schemeClr val="accent6"/>
            </a:solidFill>
            <a:prstDash val="solid"/>
            <a:round/>
            <a:headEnd type="none" w="med" len="med"/>
            <a:tailEnd type="none" w="med" len="med"/>
          </a:ln>
        </p:spPr>
      </p:cxnSp>
      <p:grpSp>
        <p:nvGrpSpPr>
          <p:cNvPr id="267" name="Google Shape;267;p48"/>
          <p:cNvGrpSpPr/>
          <p:nvPr/>
        </p:nvGrpSpPr>
        <p:grpSpPr>
          <a:xfrm>
            <a:off x="4760184" y="632680"/>
            <a:ext cx="4717227" cy="4962536"/>
            <a:chOff x="1713850" y="264375"/>
            <a:chExt cx="4954550" cy="5212200"/>
          </a:xfrm>
        </p:grpSpPr>
        <p:sp>
          <p:nvSpPr>
            <p:cNvPr id="268" name="Google Shape;268;p48"/>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69" name="Google Shape;269;p48"/>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70" name="Google Shape;270;p48"/>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71" name="Google Shape;271;p48"/>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72" name="Google Shape;272;p48"/>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73" name="Google Shape;273;p48"/>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74" name="Google Shape;274;p48"/>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75" name="Google Shape;275;p48"/>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76" name="Google Shape;276;p48"/>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77" name="Google Shape;277;p48"/>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78" name="Google Shape;278;p48"/>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79" name="Google Shape;279;p48"/>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80" name="Google Shape;280;p48"/>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81" name="Google Shape;281;p48"/>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82" name="Google Shape;282;p48"/>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83" name="Google Shape;283;p48"/>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84" name="Google Shape;284;p48"/>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85" name="Google Shape;285;p48"/>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86" name="Google Shape;286;p48"/>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87" name="Google Shape;287;p48"/>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88" name="Google Shape;288;p48"/>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89" name="Google Shape;289;p48"/>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90" name="Google Shape;290;p48"/>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91" name="Google Shape;291;p48"/>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92" name="Google Shape;292;p48"/>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93" name="Google Shape;293;p48"/>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94" name="Google Shape;294;p48"/>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95" name="Google Shape;295;p48"/>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96" name="Google Shape;296;p48"/>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97" name="Google Shape;297;p48"/>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98" name="Google Shape;298;p48"/>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299" name="Google Shape;299;p48"/>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00" name="Google Shape;300;p48"/>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01" name="Google Shape;301;p48"/>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02" name="Google Shape;302;p48"/>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03" name="Google Shape;303;p48"/>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04" name="Google Shape;304;p48"/>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05" name="Google Shape;305;p48"/>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06" name="Google Shape;306;p48"/>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07" name="Google Shape;307;p48"/>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08" name="Google Shape;308;p48"/>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09" name="Google Shape;309;p48"/>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10" name="Google Shape;310;p48"/>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11" name="Google Shape;311;p48"/>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12" name="Google Shape;312;p48"/>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13" name="Google Shape;313;p48"/>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14" name="Google Shape;314;p48"/>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15" name="Google Shape;315;p48"/>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16" name="Google Shape;316;p48"/>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17" name="Google Shape;317;p48"/>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18" name="Google Shape;318;p48"/>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19" name="Google Shape;319;p48"/>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20" name="Google Shape;320;p48"/>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21" name="Google Shape;321;p48"/>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22" name="Google Shape;322;p48"/>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23" name="Google Shape;323;p48"/>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24" name="Google Shape;324;p48"/>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25" name="Google Shape;325;p48"/>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26" name="Google Shape;326;p48"/>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27" name="Google Shape;327;p48"/>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28" name="Google Shape;328;p48"/>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29" name="Google Shape;329;p48"/>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30" name="Google Shape;330;p48"/>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31" name="Google Shape;331;p48"/>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32" name="Google Shape;332;p48"/>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33" name="Google Shape;333;p48"/>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34" name="Google Shape;334;p48"/>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35" name="Google Shape;335;p48"/>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36" name="Google Shape;336;p48"/>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37" name="Google Shape;337;p48"/>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38" name="Google Shape;338;p48"/>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39" name="Google Shape;339;p48"/>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40" name="Google Shape;340;p48"/>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41" name="Google Shape;341;p48"/>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42" name="Google Shape;342;p48"/>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43" name="Google Shape;343;p48"/>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44" name="Google Shape;344;p48"/>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45" name="Google Shape;345;p48"/>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46" name="Google Shape;346;p48"/>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47" name="Google Shape;347;p48"/>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48" name="Google Shape;348;p48"/>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49" name="Google Shape;349;p48"/>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50" name="Google Shape;350;p48"/>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51" name="Google Shape;351;p48"/>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52" name="Google Shape;352;p48"/>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53" name="Google Shape;353;p48"/>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54" name="Google Shape;354;p48"/>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55" name="Google Shape;355;p48"/>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56" name="Google Shape;356;p48"/>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57" name="Google Shape;357;p48"/>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58" name="Google Shape;358;p48"/>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59" name="Google Shape;359;p48"/>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60" name="Google Shape;360;p48"/>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sp>
          <p:nvSpPr>
            <p:cNvPr id="361" name="Google Shape;361;p48"/>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dvent Pro" panose="020B060402020202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7"/>
                                        </p:tgtEl>
                                        <p:attrNameLst>
                                          <p:attrName>style.visibility</p:attrName>
                                        </p:attrNameLst>
                                      </p:cBhvr>
                                      <p:to>
                                        <p:strVal val="visible"/>
                                      </p:to>
                                    </p:set>
                                    <p:anim calcmode="lin" valueType="num">
                                      <p:cBhvr additive="base">
                                        <p:cTn id="7" dur="1000"/>
                                        <p:tgtEl>
                                          <p:spTgt spid="2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6" name="Google Shape;588;p55">
            <a:extLst>
              <a:ext uri="{FF2B5EF4-FFF2-40B4-BE49-F238E27FC236}">
                <a16:creationId xmlns:a16="http://schemas.microsoft.com/office/drawing/2014/main" id="{4D529E07-2FCA-F854-F287-0F0D0BA442A6}"/>
              </a:ext>
            </a:extLst>
          </p:cNvPr>
          <p:cNvSpPr txBox="1">
            <a:spLocks/>
          </p:cNvSpPr>
          <p:nvPr/>
        </p:nvSpPr>
        <p:spPr>
          <a:xfrm>
            <a:off x="4572000" y="930156"/>
            <a:ext cx="3083100" cy="1160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6"/>
              </a:buClr>
              <a:buSzPts val="3000"/>
              <a:buFont typeface="Advent Pro"/>
              <a:buNone/>
              <a:defRPr sz="30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9pPr>
          </a:lstStyle>
          <a:p>
            <a:pPr algn="l"/>
            <a:r>
              <a:rPr lang="en-US" sz="4000" dirty="0"/>
              <a:t>Services we will provide:</a:t>
            </a:r>
          </a:p>
        </p:txBody>
      </p:sp>
      <p:sp>
        <p:nvSpPr>
          <p:cNvPr id="7" name="Google Shape;589;p55">
            <a:extLst>
              <a:ext uri="{FF2B5EF4-FFF2-40B4-BE49-F238E27FC236}">
                <a16:creationId xmlns:a16="http://schemas.microsoft.com/office/drawing/2014/main" id="{0E046B1B-E541-290E-87B9-0EF1C0BEB817}"/>
              </a:ext>
            </a:extLst>
          </p:cNvPr>
          <p:cNvSpPr txBox="1">
            <a:spLocks noGrp="1"/>
          </p:cNvSpPr>
          <p:nvPr>
            <p:ph type="subTitle" idx="1"/>
          </p:nvPr>
        </p:nvSpPr>
        <p:spPr>
          <a:xfrm>
            <a:off x="4639329" y="2111160"/>
            <a:ext cx="4698993" cy="2149669"/>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dirty="0">
                <a:solidFill>
                  <a:schemeClr val="dk1"/>
                </a:solidFill>
              </a:rPr>
              <a:t>user registration </a:t>
            </a:r>
            <a:endParaRPr lang="ar-EG" dirty="0"/>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dk1"/>
                </a:solidFill>
              </a:rPr>
              <a:t>restaurant listings </a:t>
            </a:r>
            <a:endParaRPr lang="ar-EG" dirty="0">
              <a:solidFill>
                <a:schemeClr val="dk1"/>
              </a:solidFill>
            </a:endParaRP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dk1"/>
                </a:solidFill>
              </a:rPr>
              <a:t>menu browsing</a:t>
            </a:r>
            <a:endParaRPr lang="ar-EG" dirty="0">
              <a:solidFill>
                <a:schemeClr val="dk1"/>
              </a:solidFill>
            </a:endParaRP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dk1"/>
                </a:solidFill>
              </a:rPr>
              <a:t>order placement</a:t>
            </a:r>
            <a:endParaRPr lang="ar-EG" dirty="0">
              <a:solidFill>
                <a:schemeClr val="dk1"/>
              </a:solidFill>
            </a:endParaRP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dk1"/>
                </a:solidFill>
              </a:rPr>
              <a:t>payment options</a:t>
            </a:r>
            <a:endParaRPr lang="ar-EG" dirty="0">
              <a:solidFill>
                <a:schemeClr val="dk1"/>
              </a:solidFill>
            </a:endParaRP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dk1"/>
                </a:solidFill>
              </a:rPr>
              <a:t>order tracking</a:t>
            </a:r>
            <a:endParaRPr dirty="0">
              <a:solidFill>
                <a:schemeClr val="dk1"/>
              </a:solidFill>
            </a:endParaRPr>
          </a:p>
        </p:txBody>
      </p:sp>
      <p:sp>
        <p:nvSpPr>
          <p:cNvPr id="10" name="Google Shape;1748;p73">
            <a:extLst>
              <a:ext uri="{FF2B5EF4-FFF2-40B4-BE49-F238E27FC236}">
                <a16:creationId xmlns:a16="http://schemas.microsoft.com/office/drawing/2014/main" id="{CEBE427C-4AD7-151A-7694-1B50BFCB2051}"/>
              </a:ext>
            </a:extLst>
          </p:cNvPr>
          <p:cNvSpPr/>
          <p:nvPr/>
        </p:nvSpPr>
        <p:spPr>
          <a:xfrm rot="10800000" flipH="1">
            <a:off x="-1733445" y="756215"/>
            <a:ext cx="5893767" cy="4581960"/>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55;p73">
            <a:extLst>
              <a:ext uri="{FF2B5EF4-FFF2-40B4-BE49-F238E27FC236}">
                <a16:creationId xmlns:a16="http://schemas.microsoft.com/office/drawing/2014/main" id="{D90BE35C-8C04-FE20-77C2-DAA49145DC43}"/>
              </a:ext>
            </a:extLst>
          </p:cNvPr>
          <p:cNvSpPr/>
          <p:nvPr/>
        </p:nvSpPr>
        <p:spPr>
          <a:xfrm flipH="1">
            <a:off x="4453381" y="3111787"/>
            <a:ext cx="65391" cy="147281"/>
          </a:xfrm>
          <a:custGeom>
            <a:avLst/>
            <a:gdLst/>
            <a:ahLst/>
            <a:cxnLst/>
            <a:rect l="l" t="t" r="r" b="b"/>
            <a:pathLst>
              <a:path w="3131" h="7052" extrusionOk="0">
                <a:moveTo>
                  <a:pt x="790" y="7052"/>
                </a:moveTo>
                <a:lnTo>
                  <a:pt x="2310" y="7052"/>
                </a:lnTo>
                <a:cubicBezTo>
                  <a:pt x="2766" y="7052"/>
                  <a:pt x="3131" y="6717"/>
                  <a:pt x="3131" y="6262"/>
                </a:cubicBezTo>
                <a:lnTo>
                  <a:pt x="3131" y="790"/>
                </a:lnTo>
                <a:cubicBezTo>
                  <a:pt x="3131" y="334"/>
                  <a:pt x="2766" y="0"/>
                  <a:pt x="2310" y="0"/>
                </a:cubicBezTo>
                <a:lnTo>
                  <a:pt x="790" y="0"/>
                </a:lnTo>
                <a:cubicBezTo>
                  <a:pt x="335" y="0"/>
                  <a:pt x="0" y="334"/>
                  <a:pt x="0" y="790"/>
                </a:cubicBezTo>
                <a:lnTo>
                  <a:pt x="0" y="6262"/>
                </a:lnTo>
                <a:cubicBezTo>
                  <a:pt x="0" y="6717"/>
                  <a:pt x="335" y="7052"/>
                  <a:pt x="790" y="70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756;p73">
            <a:extLst>
              <a:ext uri="{FF2B5EF4-FFF2-40B4-BE49-F238E27FC236}">
                <a16:creationId xmlns:a16="http://schemas.microsoft.com/office/drawing/2014/main" id="{2E223F1E-7994-F839-7EEC-105038B66EEE}"/>
              </a:ext>
            </a:extLst>
          </p:cNvPr>
          <p:cNvGrpSpPr/>
          <p:nvPr/>
        </p:nvGrpSpPr>
        <p:grpSpPr>
          <a:xfrm>
            <a:off x="156" y="1491738"/>
            <a:ext cx="1780029" cy="2211701"/>
            <a:chOff x="156" y="1491738"/>
            <a:chExt cx="1780029" cy="2211701"/>
          </a:xfrm>
        </p:grpSpPr>
        <p:sp>
          <p:nvSpPr>
            <p:cNvPr id="13" name="Google Shape;1757;p73">
              <a:extLst>
                <a:ext uri="{FF2B5EF4-FFF2-40B4-BE49-F238E27FC236}">
                  <a16:creationId xmlns:a16="http://schemas.microsoft.com/office/drawing/2014/main" id="{C7FD2237-09F2-50D2-4DB4-11DE2665D9BB}"/>
                </a:ext>
              </a:extLst>
            </p:cNvPr>
            <p:cNvSpPr/>
            <p:nvPr/>
          </p:nvSpPr>
          <p:spPr>
            <a:xfrm flipH="1">
              <a:off x="156" y="1491738"/>
              <a:ext cx="1170604" cy="2140608"/>
            </a:xfrm>
            <a:custGeom>
              <a:avLst/>
              <a:gdLst/>
              <a:ahLst/>
              <a:cxnLst/>
              <a:rect l="l" t="t" r="r" b="b"/>
              <a:pathLst>
                <a:path w="56050" h="102495" extrusionOk="0">
                  <a:moveTo>
                    <a:pt x="0" y="1"/>
                  </a:moveTo>
                  <a:lnTo>
                    <a:pt x="0" y="102494"/>
                  </a:lnTo>
                  <a:lnTo>
                    <a:pt x="56050" y="102494"/>
                  </a:lnTo>
                  <a:lnTo>
                    <a:pt x="560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58;p73">
              <a:extLst>
                <a:ext uri="{FF2B5EF4-FFF2-40B4-BE49-F238E27FC236}">
                  <a16:creationId xmlns:a16="http://schemas.microsoft.com/office/drawing/2014/main" id="{41EC897A-5DF4-E1A2-30E9-58C70D658459}"/>
                </a:ext>
              </a:extLst>
            </p:cNvPr>
            <p:cNvSpPr/>
            <p:nvPr/>
          </p:nvSpPr>
          <p:spPr>
            <a:xfrm flipH="1">
              <a:off x="62999" y="1560303"/>
              <a:ext cx="1044292" cy="2072043"/>
            </a:xfrm>
            <a:custGeom>
              <a:avLst/>
              <a:gdLst/>
              <a:ahLst/>
              <a:cxnLst/>
              <a:rect l="l" t="t" r="r" b="b"/>
              <a:pathLst>
                <a:path w="50002" h="99212" extrusionOk="0">
                  <a:moveTo>
                    <a:pt x="1" y="0"/>
                  </a:moveTo>
                  <a:lnTo>
                    <a:pt x="1" y="99211"/>
                  </a:lnTo>
                  <a:lnTo>
                    <a:pt x="50002" y="99211"/>
                  </a:lnTo>
                  <a:lnTo>
                    <a:pt x="5000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59;p73">
              <a:extLst>
                <a:ext uri="{FF2B5EF4-FFF2-40B4-BE49-F238E27FC236}">
                  <a16:creationId xmlns:a16="http://schemas.microsoft.com/office/drawing/2014/main" id="{060A5C19-6D64-4A7A-0F90-90195DDEC35E}"/>
                </a:ext>
              </a:extLst>
            </p:cNvPr>
            <p:cNvSpPr/>
            <p:nvPr/>
          </p:nvSpPr>
          <p:spPr>
            <a:xfrm flipH="1">
              <a:off x="62999" y="1501888"/>
              <a:ext cx="432319" cy="2201551"/>
            </a:xfrm>
            <a:custGeom>
              <a:avLst/>
              <a:gdLst/>
              <a:ahLst/>
              <a:cxnLst/>
              <a:rect l="l" t="t" r="r" b="b"/>
              <a:pathLst>
                <a:path w="20700" h="105413" extrusionOk="0">
                  <a:moveTo>
                    <a:pt x="20700" y="3040"/>
                  </a:moveTo>
                  <a:lnTo>
                    <a:pt x="20700" y="102373"/>
                  </a:lnTo>
                  <a:lnTo>
                    <a:pt x="0" y="105413"/>
                  </a:lnTo>
                  <a:lnTo>
                    <a:pt x="0" y="1"/>
                  </a:lnTo>
                  <a:close/>
                  <a:moveTo>
                    <a:pt x="17903" y="99151"/>
                  </a:moveTo>
                  <a:lnTo>
                    <a:pt x="17903" y="58999"/>
                  </a:lnTo>
                  <a:lnTo>
                    <a:pt x="3009" y="59242"/>
                  </a:lnTo>
                  <a:lnTo>
                    <a:pt x="3009" y="101188"/>
                  </a:lnTo>
                  <a:close/>
                  <a:moveTo>
                    <a:pt x="17903" y="46415"/>
                  </a:moveTo>
                  <a:lnTo>
                    <a:pt x="17903" y="6232"/>
                  </a:lnTo>
                  <a:lnTo>
                    <a:pt x="3009" y="4195"/>
                  </a:lnTo>
                  <a:lnTo>
                    <a:pt x="3009" y="46141"/>
                  </a:ln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60;p73">
              <a:extLst>
                <a:ext uri="{FF2B5EF4-FFF2-40B4-BE49-F238E27FC236}">
                  <a16:creationId xmlns:a16="http://schemas.microsoft.com/office/drawing/2014/main" id="{12D2125E-DF80-BEE2-D973-FBC39D79D622}"/>
                </a:ext>
              </a:extLst>
            </p:cNvPr>
            <p:cNvSpPr/>
            <p:nvPr/>
          </p:nvSpPr>
          <p:spPr>
            <a:xfrm flipH="1">
              <a:off x="121394" y="2734061"/>
              <a:ext cx="309808" cy="881786"/>
            </a:xfrm>
            <a:custGeom>
              <a:avLst/>
              <a:gdLst/>
              <a:ahLst/>
              <a:cxnLst/>
              <a:rect l="l" t="t" r="r" b="b"/>
              <a:pathLst>
                <a:path w="14834" h="42221" extrusionOk="0">
                  <a:moveTo>
                    <a:pt x="14833" y="1"/>
                  </a:moveTo>
                  <a:lnTo>
                    <a:pt x="14833" y="40153"/>
                  </a:lnTo>
                  <a:lnTo>
                    <a:pt x="0" y="42220"/>
                  </a:lnTo>
                  <a:lnTo>
                    <a:pt x="0" y="24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61;p73">
              <a:extLst>
                <a:ext uri="{FF2B5EF4-FFF2-40B4-BE49-F238E27FC236}">
                  <a16:creationId xmlns:a16="http://schemas.microsoft.com/office/drawing/2014/main" id="{2AF3637B-1023-F4B7-A0D6-79D5A5DD22F7}"/>
                </a:ext>
              </a:extLst>
            </p:cNvPr>
            <p:cNvSpPr/>
            <p:nvPr/>
          </p:nvSpPr>
          <p:spPr>
            <a:xfrm flipH="1">
              <a:off x="121394" y="1588874"/>
              <a:ext cx="309808" cy="882391"/>
            </a:xfrm>
            <a:custGeom>
              <a:avLst/>
              <a:gdLst/>
              <a:ahLst/>
              <a:cxnLst/>
              <a:rect l="l" t="t" r="r" b="b"/>
              <a:pathLst>
                <a:path w="14834" h="42250" extrusionOk="0">
                  <a:moveTo>
                    <a:pt x="14833" y="2067"/>
                  </a:moveTo>
                  <a:lnTo>
                    <a:pt x="14833" y="42250"/>
                  </a:lnTo>
                  <a:lnTo>
                    <a:pt x="0" y="4194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62;p73">
              <a:extLst>
                <a:ext uri="{FF2B5EF4-FFF2-40B4-BE49-F238E27FC236}">
                  <a16:creationId xmlns:a16="http://schemas.microsoft.com/office/drawing/2014/main" id="{641F0DAB-94AC-8103-DAA5-F3E90FC64897}"/>
                </a:ext>
              </a:extLst>
            </p:cNvPr>
            <p:cNvSpPr/>
            <p:nvPr/>
          </p:nvSpPr>
          <p:spPr>
            <a:xfrm flipH="1">
              <a:off x="495298" y="1501888"/>
              <a:ext cx="55262" cy="2201551"/>
            </a:xfrm>
            <a:custGeom>
              <a:avLst/>
              <a:gdLst/>
              <a:ahLst/>
              <a:cxnLst/>
              <a:rect l="l" t="t" r="r" b="b"/>
              <a:pathLst>
                <a:path w="2646" h="105413" extrusionOk="0">
                  <a:moveTo>
                    <a:pt x="1" y="104744"/>
                  </a:moveTo>
                  <a:lnTo>
                    <a:pt x="2645" y="105413"/>
                  </a:lnTo>
                  <a:lnTo>
                    <a:pt x="2645" y="1"/>
                  </a:lnTo>
                  <a:lnTo>
                    <a:pt x="1" y="67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63;p73">
              <a:extLst>
                <a:ext uri="{FF2B5EF4-FFF2-40B4-BE49-F238E27FC236}">
                  <a16:creationId xmlns:a16="http://schemas.microsoft.com/office/drawing/2014/main" id="{ECD1DE8B-0ADD-3620-FB54-57F09CE48700}"/>
                </a:ext>
              </a:extLst>
            </p:cNvPr>
            <p:cNvSpPr/>
            <p:nvPr/>
          </p:nvSpPr>
          <p:spPr>
            <a:xfrm flipH="1">
              <a:off x="507369" y="2509339"/>
              <a:ext cx="31766" cy="263464"/>
            </a:xfrm>
            <a:custGeom>
              <a:avLst/>
              <a:gdLst/>
              <a:ahLst/>
              <a:cxnLst/>
              <a:rect l="l" t="t" r="r" b="b"/>
              <a:pathLst>
                <a:path w="1521" h="12615" extrusionOk="0">
                  <a:moveTo>
                    <a:pt x="1" y="1"/>
                  </a:moveTo>
                  <a:lnTo>
                    <a:pt x="1" y="12615"/>
                  </a:lnTo>
                  <a:lnTo>
                    <a:pt x="1521" y="12615"/>
                  </a:lnTo>
                  <a:lnTo>
                    <a:pt x="15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64;p73">
              <a:extLst>
                <a:ext uri="{FF2B5EF4-FFF2-40B4-BE49-F238E27FC236}">
                  <a16:creationId xmlns:a16="http://schemas.microsoft.com/office/drawing/2014/main" id="{6D1D3C81-21B5-089E-DBB1-99787C7DF2D8}"/>
                </a:ext>
              </a:extLst>
            </p:cNvPr>
            <p:cNvSpPr/>
            <p:nvPr/>
          </p:nvSpPr>
          <p:spPr>
            <a:xfrm flipH="1">
              <a:off x="515619" y="2541084"/>
              <a:ext cx="13993" cy="59689"/>
            </a:xfrm>
            <a:custGeom>
              <a:avLst/>
              <a:gdLst/>
              <a:ahLst/>
              <a:cxnLst/>
              <a:rect l="l" t="t" r="r" b="b"/>
              <a:pathLst>
                <a:path w="670" h="2858" extrusionOk="0">
                  <a:moveTo>
                    <a:pt x="1" y="0"/>
                  </a:moveTo>
                  <a:lnTo>
                    <a:pt x="1" y="2858"/>
                  </a:lnTo>
                  <a:lnTo>
                    <a:pt x="669" y="2858"/>
                  </a:lnTo>
                  <a:lnTo>
                    <a:pt x="6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65;p73">
              <a:extLst>
                <a:ext uri="{FF2B5EF4-FFF2-40B4-BE49-F238E27FC236}">
                  <a16:creationId xmlns:a16="http://schemas.microsoft.com/office/drawing/2014/main" id="{E59940E5-0FA3-D934-3F84-2F1698638331}"/>
                </a:ext>
              </a:extLst>
            </p:cNvPr>
            <p:cNvSpPr/>
            <p:nvPr/>
          </p:nvSpPr>
          <p:spPr>
            <a:xfrm flipH="1">
              <a:off x="515619" y="2638846"/>
              <a:ext cx="13993" cy="59689"/>
            </a:xfrm>
            <a:custGeom>
              <a:avLst/>
              <a:gdLst/>
              <a:ahLst/>
              <a:cxnLst/>
              <a:rect l="l" t="t" r="r" b="b"/>
              <a:pathLst>
                <a:path w="670" h="2858" extrusionOk="0">
                  <a:moveTo>
                    <a:pt x="1" y="0"/>
                  </a:moveTo>
                  <a:lnTo>
                    <a:pt x="1" y="2857"/>
                  </a:lnTo>
                  <a:lnTo>
                    <a:pt x="669" y="2857"/>
                  </a:lnTo>
                  <a:lnTo>
                    <a:pt x="6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66;p73">
              <a:extLst>
                <a:ext uri="{FF2B5EF4-FFF2-40B4-BE49-F238E27FC236}">
                  <a16:creationId xmlns:a16="http://schemas.microsoft.com/office/drawing/2014/main" id="{F79C9AEB-4282-C0DD-6DF8-881010AF1B6C}"/>
                </a:ext>
              </a:extLst>
            </p:cNvPr>
            <p:cNvSpPr/>
            <p:nvPr/>
          </p:nvSpPr>
          <p:spPr>
            <a:xfrm flipH="1">
              <a:off x="419757" y="2534108"/>
              <a:ext cx="36215" cy="60316"/>
            </a:xfrm>
            <a:custGeom>
              <a:avLst/>
              <a:gdLst/>
              <a:ahLst/>
              <a:cxnLst/>
              <a:rect l="l" t="t" r="r" b="b"/>
              <a:pathLst>
                <a:path w="1734" h="2888" extrusionOk="0">
                  <a:moveTo>
                    <a:pt x="700" y="0"/>
                  </a:moveTo>
                  <a:cubicBezTo>
                    <a:pt x="305" y="0"/>
                    <a:pt x="1" y="638"/>
                    <a:pt x="1" y="1429"/>
                  </a:cubicBezTo>
                  <a:cubicBezTo>
                    <a:pt x="1" y="2249"/>
                    <a:pt x="305" y="2888"/>
                    <a:pt x="700" y="2888"/>
                  </a:cubicBezTo>
                  <a:lnTo>
                    <a:pt x="1733" y="2888"/>
                  </a:lnTo>
                  <a:lnTo>
                    <a:pt x="17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67;p73">
              <a:extLst>
                <a:ext uri="{FF2B5EF4-FFF2-40B4-BE49-F238E27FC236}">
                  <a16:creationId xmlns:a16="http://schemas.microsoft.com/office/drawing/2014/main" id="{A9D78EFB-044E-C6A3-EEF3-6A6B92B6CFCD}"/>
                </a:ext>
              </a:extLst>
            </p:cNvPr>
            <p:cNvSpPr/>
            <p:nvPr/>
          </p:nvSpPr>
          <p:spPr>
            <a:xfrm flipH="1">
              <a:off x="386759" y="2522663"/>
              <a:ext cx="50166" cy="84459"/>
            </a:xfrm>
            <a:custGeom>
              <a:avLst/>
              <a:gdLst/>
              <a:ahLst/>
              <a:cxnLst/>
              <a:rect l="l" t="t" r="r" b="b"/>
              <a:pathLst>
                <a:path w="2402" h="4044" extrusionOk="0">
                  <a:moveTo>
                    <a:pt x="943" y="1"/>
                  </a:moveTo>
                  <a:cubicBezTo>
                    <a:pt x="426" y="1"/>
                    <a:pt x="1" y="913"/>
                    <a:pt x="1" y="2037"/>
                  </a:cubicBezTo>
                  <a:cubicBezTo>
                    <a:pt x="1" y="3132"/>
                    <a:pt x="426" y="4044"/>
                    <a:pt x="943" y="4044"/>
                  </a:cubicBezTo>
                  <a:lnTo>
                    <a:pt x="2402" y="4044"/>
                  </a:lnTo>
                  <a:lnTo>
                    <a:pt x="24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68;p73">
              <a:extLst>
                <a:ext uri="{FF2B5EF4-FFF2-40B4-BE49-F238E27FC236}">
                  <a16:creationId xmlns:a16="http://schemas.microsoft.com/office/drawing/2014/main" id="{DA7CFB5A-B489-4B5B-0FDF-727927ADEDE5}"/>
                </a:ext>
              </a:extLst>
            </p:cNvPr>
            <p:cNvSpPr/>
            <p:nvPr/>
          </p:nvSpPr>
          <p:spPr>
            <a:xfrm flipH="1">
              <a:off x="367064" y="2522663"/>
              <a:ext cx="40016" cy="84459"/>
            </a:xfrm>
            <a:custGeom>
              <a:avLst/>
              <a:gdLst/>
              <a:ahLst/>
              <a:cxnLst/>
              <a:rect l="l" t="t" r="r" b="b"/>
              <a:pathLst>
                <a:path w="1916" h="4044" extrusionOk="0">
                  <a:moveTo>
                    <a:pt x="973" y="1"/>
                  </a:moveTo>
                  <a:cubicBezTo>
                    <a:pt x="426" y="1"/>
                    <a:pt x="0" y="913"/>
                    <a:pt x="0" y="2007"/>
                  </a:cubicBezTo>
                  <a:cubicBezTo>
                    <a:pt x="0" y="3132"/>
                    <a:pt x="426" y="4044"/>
                    <a:pt x="973" y="4044"/>
                  </a:cubicBezTo>
                  <a:cubicBezTo>
                    <a:pt x="1490" y="4044"/>
                    <a:pt x="1915" y="3132"/>
                    <a:pt x="1915" y="2007"/>
                  </a:cubicBezTo>
                  <a:cubicBezTo>
                    <a:pt x="1915" y="913"/>
                    <a:pt x="1490" y="1"/>
                    <a:pt x="9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69;p73">
              <a:extLst>
                <a:ext uri="{FF2B5EF4-FFF2-40B4-BE49-F238E27FC236}">
                  <a16:creationId xmlns:a16="http://schemas.microsoft.com/office/drawing/2014/main" id="{86E906E9-F710-0926-2E00-DC872606ACD8}"/>
                </a:ext>
              </a:extLst>
            </p:cNvPr>
            <p:cNvSpPr/>
            <p:nvPr/>
          </p:nvSpPr>
          <p:spPr>
            <a:xfrm flipH="1">
              <a:off x="426106" y="2624248"/>
              <a:ext cx="33040" cy="71740"/>
            </a:xfrm>
            <a:custGeom>
              <a:avLst/>
              <a:gdLst/>
              <a:ahLst/>
              <a:cxnLst/>
              <a:rect l="l" t="t" r="r" b="b"/>
              <a:pathLst>
                <a:path w="1582" h="3435" extrusionOk="0">
                  <a:moveTo>
                    <a:pt x="791" y="0"/>
                  </a:moveTo>
                  <a:cubicBezTo>
                    <a:pt x="365" y="0"/>
                    <a:pt x="1" y="760"/>
                    <a:pt x="1" y="1702"/>
                  </a:cubicBezTo>
                  <a:cubicBezTo>
                    <a:pt x="1" y="2675"/>
                    <a:pt x="365" y="3435"/>
                    <a:pt x="791" y="3435"/>
                  </a:cubicBezTo>
                  <a:cubicBezTo>
                    <a:pt x="1247" y="3435"/>
                    <a:pt x="1581" y="2675"/>
                    <a:pt x="1581" y="1702"/>
                  </a:cubicBezTo>
                  <a:cubicBezTo>
                    <a:pt x="1581" y="760"/>
                    <a:pt x="1247" y="0"/>
                    <a:pt x="7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70;p73">
              <a:extLst>
                <a:ext uri="{FF2B5EF4-FFF2-40B4-BE49-F238E27FC236}">
                  <a16:creationId xmlns:a16="http://schemas.microsoft.com/office/drawing/2014/main" id="{FEE8DF73-6D78-45BE-6B9E-4F4C42B37FBA}"/>
                </a:ext>
              </a:extLst>
            </p:cNvPr>
            <p:cNvSpPr/>
            <p:nvPr/>
          </p:nvSpPr>
          <p:spPr>
            <a:xfrm flipH="1">
              <a:off x="439451" y="2648997"/>
              <a:ext cx="6370" cy="12719"/>
            </a:xfrm>
            <a:custGeom>
              <a:avLst/>
              <a:gdLst/>
              <a:ahLst/>
              <a:cxnLst/>
              <a:rect l="l" t="t" r="r" b="b"/>
              <a:pathLst>
                <a:path w="305" h="609" extrusionOk="0">
                  <a:moveTo>
                    <a:pt x="153" y="1"/>
                  </a:moveTo>
                  <a:cubicBezTo>
                    <a:pt x="62" y="1"/>
                    <a:pt x="1" y="122"/>
                    <a:pt x="1" y="305"/>
                  </a:cubicBezTo>
                  <a:cubicBezTo>
                    <a:pt x="1" y="487"/>
                    <a:pt x="62" y="609"/>
                    <a:pt x="153" y="609"/>
                  </a:cubicBezTo>
                  <a:cubicBezTo>
                    <a:pt x="244" y="609"/>
                    <a:pt x="305" y="487"/>
                    <a:pt x="305" y="305"/>
                  </a:cubicBezTo>
                  <a:cubicBezTo>
                    <a:pt x="305" y="122"/>
                    <a:pt x="244" y="1"/>
                    <a:pt x="153" y="1"/>
                  </a:cubicBezTo>
                  <a:close/>
                </a:path>
              </a:pathLst>
            </a:custGeom>
            <a:solidFill>
              <a:srgbClr val="8DA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71;p73">
              <a:extLst>
                <a:ext uri="{FF2B5EF4-FFF2-40B4-BE49-F238E27FC236}">
                  <a16:creationId xmlns:a16="http://schemas.microsoft.com/office/drawing/2014/main" id="{7CC27474-A648-4DA1-EBEE-E8240CFDC515}"/>
                </a:ext>
              </a:extLst>
            </p:cNvPr>
            <p:cNvSpPr/>
            <p:nvPr/>
          </p:nvSpPr>
          <p:spPr>
            <a:xfrm flipH="1">
              <a:off x="440705" y="2657894"/>
              <a:ext cx="2569" cy="13346"/>
            </a:xfrm>
            <a:custGeom>
              <a:avLst/>
              <a:gdLst/>
              <a:ahLst/>
              <a:cxnLst/>
              <a:rect l="l" t="t" r="r" b="b"/>
              <a:pathLst>
                <a:path w="123" h="639" extrusionOk="0">
                  <a:moveTo>
                    <a:pt x="1" y="0"/>
                  </a:moveTo>
                  <a:lnTo>
                    <a:pt x="1" y="638"/>
                  </a:lnTo>
                  <a:lnTo>
                    <a:pt x="122" y="638"/>
                  </a:lnTo>
                  <a:lnTo>
                    <a:pt x="1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72;p73">
              <a:extLst>
                <a:ext uri="{FF2B5EF4-FFF2-40B4-BE49-F238E27FC236}">
                  <a16:creationId xmlns:a16="http://schemas.microsoft.com/office/drawing/2014/main" id="{C9FFE0F0-BBD6-31F8-FF28-46CFEE934F34}"/>
                </a:ext>
              </a:extLst>
            </p:cNvPr>
            <p:cNvSpPr/>
            <p:nvPr/>
          </p:nvSpPr>
          <p:spPr>
            <a:xfrm flipH="1">
              <a:off x="1183438" y="1809775"/>
              <a:ext cx="213319" cy="331403"/>
            </a:xfrm>
            <a:custGeom>
              <a:avLst/>
              <a:gdLst/>
              <a:ahLst/>
              <a:cxnLst/>
              <a:rect l="l" t="t" r="r" b="b"/>
              <a:pathLst>
                <a:path w="10214" h="15868" extrusionOk="0">
                  <a:moveTo>
                    <a:pt x="9210" y="3040"/>
                  </a:moveTo>
                  <a:cubicBezTo>
                    <a:pt x="9727" y="6931"/>
                    <a:pt x="10213" y="15867"/>
                    <a:pt x="10213" y="15867"/>
                  </a:cubicBezTo>
                  <a:lnTo>
                    <a:pt x="0" y="15867"/>
                  </a:lnTo>
                  <a:lnTo>
                    <a:pt x="760" y="1916"/>
                  </a:lnTo>
                  <a:lnTo>
                    <a:pt x="44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73;p73">
              <a:extLst>
                <a:ext uri="{FF2B5EF4-FFF2-40B4-BE49-F238E27FC236}">
                  <a16:creationId xmlns:a16="http://schemas.microsoft.com/office/drawing/2014/main" id="{EA7998B9-9AB5-EDF7-71FB-1A4B18294D47}"/>
                </a:ext>
              </a:extLst>
            </p:cNvPr>
            <p:cNvSpPr/>
            <p:nvPr/>
          </p:nvSpPr>
          <p:spPr>
            <a:xfrm flipH="1">
              <a:off x="1345965" y="2092432"/>
              <a:ext cx="134604" cy="382133"/>
            </a:xfrm>
            <a:custGeom>
              <a:avLst/>
              <a:gdLst/>
              <a:ahLst/>
              <a:cxnLst/>
              <a:rect l="l" t="t" r="r" b="b"/>
              <a:pathLst>
                <a:path w="6445" h="18297" extrusionOk="0">
                  <a:moveTo>
                    <a:pt x="4301" y="0"/>
                  </a:moveTo>
                  <a:cubicBezTo>
                    <a:pt x="2721" y="0"/>
                    <a:pt x="1736" y="2636"/>
                    <a:pt x="1217" y="6011"/>
                  </a:cubicBezTo>
                  <a:cubicBezTo>
                    <a:pt x="670" y="9598"/>
                    <a:pt x="1" y="18017"/>
                    <a:pt x="1460" y="18291"/>
                  </a:cubicBezTo>
                  <a:cubicBezTo>
                    <a:pt x="1481" y="18294"/>
                    <a:pt x="1502" y="18296"/>
                    <a:pt x="1523" y="18296"/>
                  </a:cubicBezTo>
                  <a:cubicBezTo>
                    <a:pt x="2952" y="18296"/>
                    <a:pt x="5087" y="10275"/>
                    <a:pt x="5746" y="6771"/>
                  </a:cubicBezTo>
                  <a:cubicBezTo>
                    <a:pt x="6445" y="3245"/>
                    <a:pt x="6323" y="327"/>
                    <a:pt x="4560" y="23"/>
                  </a:cubicBezTo>
                  <a:cubicBezTo>
                    <a:pt x="4472" y="8"/>
                    <a:pt x="4386" y="0"/>
                    <a:pt x="4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74;p73">
              <a:extLst>
                <a:ext uri="{FF2B5EF4-FFF2-40B4-BE49-F238E27FC236}">
                  <a16:creationId xmlns:a16="http://schemas.microsoft.com/office/drawing/2014/main" id="{569FF422-4716-01E9-F1CC-06208D7AD6ED}"/>
                </a:ext>
              </a:extLst>
            </p:cNvPr>
            <p:cNvSpPr/>
            <p:nvPr/>
          </p:nvSpPr>
          <p:spPr>
            <a:xfrm flipH="1">
              <a:off x="1408160" y="2409466"/>
              <a:ext cx="292682" cy="158099"/>
            </a:xfrm>
            <a:custGeom>
              <a:avLst/>
              <a:gdLst/>
              <a:ahLst/>
              <a:cxnLst/>
              <a:rect l="l" t="t" r="r" b="b"/>
              <a:pathLst>
                <a:path w="14014" h="7570" extrusionOk="0">
                  <a:moveTo>
                    <a:pt x="12164" y="1"/>
                  </a:moveTo>
                  <a:cubicBezTo>
                    <a:pt x="11192" y="1"/>
                    <a:pt x="9868" y="610"/>
                    <a:pt x="8633" y="1257"/>
                  </a:cubicBezTo>
                  <a:cubicBezTo>
                    <a:pt x="6688" y="2290"/>
                    <a:pt x="1" y="6181"/>
                    <a:pt x="609" y="7336"/>
                  </a:cubicBezTo>
                  <a:cubicBezTo>
                    <a:pt x="696" y="7498"/>
                    <a:pt x="916" y="7569"/>
                    <a:pt x="1235" y="7569"/>
                  </a:cubicBezTo>
                  <a:cubicBezTo>
                    <a:pt x="3127" y="7569"/>
                    <a:pt x="8488" y="5059"/>
                    <a:pt x="10153" y="4175"/>
                  </a:cubicBezTo>
                  <a:cubicBezTo>
                    <a:pt x="12068" y="3141"/>
                    <a:pt x="14013" y="1925"/>
                    <a:pt x="13375" y="649"/>
                  </a:cubicBezTo>
                  <a:cubicBezTo>
                    <a:pt x="13127" y="185"/>
                    <a:pt x="12699" y="1"/>
                    <a:pt x="12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75;p73">
              <a:extLst>
                <a:ext uri="{FF2B5EF4-FFF2-40B4-BE49-F238E27FC236}">
                  <a16:creationId xmlns:a16="http://schemas.microsoft.com/office/drawing/2014/main" id="{9AABAF54-2A4E-EFAA-BFFF-8C3DC9FFB9D1}"/>
                </a:ext>
              </a:extLst>
            </p:cNvPr>
            <p:cNvSpPr/>
            <p:nvPr/>
          </p:nvSpPr>
          <p:spPr>
            <a:xfrm flipH="1">
              <a:off x="1335167" y="2607686"/>
              <a:ext cx="142227" cy="513646"/>
            </a:xfrm>
            <a:custGeom>
              <a:avLst/>
              <a:gdLst/>
              <a:ahLst/>
              <a:cxnLst/>
              <a:rect l="l" t="t" r="r" b="b"/>
              <a:pathLst>
                <a:path w="6810" h="24594" extrusionOk="0">
                  <a:moveTo>
                    <a:pt x="3277" y="0"/>
                  </a:moveTo>
                  <a:cubicBezTo>
                    <a:pt x="3239" y="0"/>
                    <a:pt x="3201" y="1"/>
                    <a:pt x="3162" y="3"/>
                  </a:cubicBezTo>
                  <a:cubicBezTo>
                    <a:pt x="700" y="94"/>
                    <a:pt x="1" y="3924"/>
                    <a:pt x="305" y="8696"/>
                  </a:cubicBezTo>
                  <a:cubicBezTo>
                    <a:pt x="578" y="13486"/>
                    <a:pt x="2120" y="24593"/>
                    <a:pt x="4149" y="24593"/>
                  </a:cubicBezTo>
                  <a:cubicBezTo>
                    <a:pt x="4154" y="24593"/>
                    <a:pt x="4160" y="24593"/>
                    <a:pt x="4165" y="24593"/>
                  </a:cubicBezTo>
                  <a:cubicBezTo>
                    <a:pt x="6171" y="24502"/>
                    <a:pt x="6810" y="13255"/>
                    <a:pt x="6688" y="8453"/>
                  </a:cubicBezTo>
                  <a:cubicBezTo>
                    <a:pt x="6628" y="3726"/>
                    <a:pt x="5655" y="0"/>
                    <a:pt x="3277" y="0"/>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776;p73">
              <a:extLst>
                <a:ext uri="{FF2B5EF4-FFF2-40B4-BE49-F238E27FC236}">
                  <a16:creationId xmlns:a16="http://schemas.microsoft.com/office/drawing/2014/main" id="{35401C1C-A919-D0B9-8CCC-9FE3075D5EE2}"/>
                </a:ext>
              </a:extLst>
            </p:cNvPr>
            <p:cNvSpPr/>
            <p:nvPr/>
          </p:nvSpPr>
          <p:spPr>
            <a:xfrm flipH="1">
              <a:off x="1333267" y="3060953"/>
              <a:ext cx="104759" cy="559342"/>
            </a:xfrm>
            <a:custGeom>
              <a:avLst/>
              <a:gdLst/>
              <a:ahLst/>
              <a:cxnLst/>
              <a:rect l="l" t="t" r="r" b="b"/>
              <a:pathLst>
                <a:path w="5016" h="26782" extrusionOk="0">
                  <a:moveTo>
                    <a:pt x="2200" y="1"/>
                  </a:moveTo>
                  <a:cubicBezTo>
                    <a:pt x="2176" y="1"/>
                    <a:pt x="2152" y="1"/>
                    <a:pt x="2128" y="2"/>
                  </a:cubicBezTo>
                  <a:cubicBezTo>
                    <a:pt x="92" y="63"/>
                    <a:pt x="1" y="3832"/>
                    <a:pt x="152" y="7419"/>
                  </a:cubicBezTo>
                  <a:cubicBezTo>
                    <a:pt x="304" y="10965"/>
                    <a:pt x="1423" y="26781"/>
                    <a:pt x="3207" y="26781"/>
                  </a:cubicBezTo>
                  <a:cubicBezTo>
                    <a:pt x="3212" y="26781"/>
                    <a:pt x="3217" y="26781"/>
                    <a:pt x="3222" y="26781"/>
                  </a:cubicBezTo>
                  <a:cubicBezTo>
                    <a:pt x="5016" y="26720"/>
                    <a:pt x="4864" y="10793"/>
                    <a:pt x="4712" y="7206"/>
                  </a:cubicBezTo>
                  <a:cubicBezTo>
                    <a:pt x="4532" y="3692"/>
                    <a:pt x="4144" y="1"/>
                    <a:pt x="2200" y="1"/>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777;p73">
              <a:extLst>
                <a:ext uri="{FF2B5EF4-FFF2-40B4-BE49-F238E27FC236}">
                  <a16:creationId xmlns:a16="http://schemas.microsoft.com/office/drawing/2014/main" id="{35D08114-A160-AB4F-D018-989E75E20807}"/>
                </a:ext>
              </a:extLst>
            </p:cNvPr>
            <p:cNvSpPr/>
            <p:nvPr/>
          </p:nvSpPr>
          <p:spPr>
            <a:xfrm flipH="1">
              <a:off x="1151066" y="2609399"/>
              <a:ext cx="150476" cy="511975"/>
            </a:xfrm>
            <a:custGeom>
              <a:avLst/>
              <a:gdLst/>
              <a:ahLst/>
              <a:cxnLst/>
              <a:rect l="l" t="t" r="r" b="b"/>
              <a:pathLst>
                <a:path w="7205" h="24514" extrusionOk="0">
                  <a:moveTo>
                    <a:pt x="3146" y="1"/>
                  </a:moveTo>
                  <a:cubicBezTo>
                    <a:pt x="3072" y="1"/>
                    <a:pt x="2996" y="4"/>
                    <a:pt x="2919" y="12"/>
                  </a:cubicBezTo>
                  <a:cubicBezTo>
                    <a:pt x="487" y="225"/>
                    <a:pt x="1" y="4116"/>
                    <a:pt x="517" y="8857"/>
                  </a:cubicBezTo>
                  <a:cubicBezTo>
                    <a:pt x="1060" y="13590"/>
                    <a:pt x="3098" y="24513"/>
                    <a:pt x="5118" y="24513"/>
                  </a:cubicBezTo>
                  <a:cubicBezTo>
                    <a:pt x="5135" y="24513"/>
                    <a:pt x="5151" y="24512"/>
                    <a:pt x="5168" y="24511"/>
                  </a:cubicBezTo>
                  <a:cubicBezTo>
                    <a:pt x="7174" y="24329"/>
                    <a:pt x="7204" y="13082"/>
                    <a:pt x="6870" y="8249"/>
                  </a:cubicBezTo>
                  <a:cubicBezTo>
                    <a:pt x="6546" y="3597"/>
                    <a:pt x="5452" y="1"/>
                    <a:pt x="3146" y="1"/>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778;p73">
              <a:extLst>
                <a:ext uri="{FF2B5EF4-FFF2-40B4-BE49-F238E27FC236}">
                  <a16:creationId xmlns:a16="http://schemas.microsoft.com/office/drawing/2014/main" id="{AD7BD150-EA27-DB56-C572-A87C939A00D4}"/>
                </a:ext>
              </a:extLst>
            </p:cNvPr>
            <p:cNvSpPr/>
            <p:nvPr/>
          </p:nvSpPr>
          <p:spPr>
            <a:xfrm flipH="1">
              <a:off x="1117420" y="3061496"/>
              <a:ext cx="123806" cy="557546"/>
            </a:xfrm>
            <a:custGeom>
              <a:avLst/>
              <a:gdLst/>
              <a:ahLst/>
              <a:cxnLst/>
              <a:rect l="l" t="t" r="r" b="b"/>
              <a:pathLst>
                <a:path w="5928" h="26696" extrusionOk="0">
                  <a:moveTo>
                    <a:pt x="2116" y="0"/>
                  </a:moveTo>
                  <a:cubicBezTo>
                    <a:pt x="2070" y="0"/>
                    <a:pt x="2023" y="2"/>
                    <a:pt x="1976" y="7"/>
                  </a:cubicBezTo>
                  <a:cubicBezTo>
                    <a:pt x="0" y="189"/>
                    <a:pt x="31" y="3958"/>
                    <a:pt x="365" y="7484"/>
                  </a:cubicBezTo>
                  <a:cubicBezTo>
                    <a:pt x="698" y="11023"/>
                    <a:pt x="2325" y="26695"/>
                    <a:pt x="4108" y="26695"/>
                  </a:cubicBezTo>
                  <a:cubicBezTo>
                    <a:pt x="4117" y="26695"/>
                    <a:pt x="4125" y="26695"/>
                    <a:pt x="4134" y="26694"/>
                  </a:cubicBezTo>
                  <a:cubicBezTo>
                    <a:pt x="5927" y="26542"/>
                    <a:pt x="5259" y="10615"/>
                    <a:pt x="4894" y="7089"/>
                  </a:cubicBezTo>
                  <a:cubicBezTo>
                    <a:pt x="4597" y="3617"/>
                    <a:pt x="4011" y="0"/>
                    <a:pt x="2116" y="0"/>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779;p73">
              <a:extLst>
                <a:ext uri="{FF2B5EF4-FFF2-40B4-BE49-F238E27FC236}">
                  <a16:creationId xmlns:a16="http://schemas.microsoft.com/office/drawing/2014/main" id="{B18ABE5B-E62C-B7AD-8DA4-4983BCBBB6CD}"/>
                </a:ext>
              </a:extLst>
            </p:cNvPr>
            <p:cNvSpPr/>
            <p:nvPr/>
          </p:nvSpPr>
          <p:spPr>
            <a:xfrm flipH="1">
              <a:off x="1169487" y="2069417"/>
              <a:ext cx="299637" cy="615147"/>
            </a:xfrm>
            <a:custGeom>
              <a:avLst/>
              <a:gdLst/>
              <a:ahLst/>
              <a:cxnLst/>
              <a:rect l="l" t="t" r="r" b="b"/>
              <a:pathLst>
                <a:path w="14347" h="29454" extrusionOk="0">
                  <a:moveTo>
                    <a:pt x="8815" y="0"/>
                  </a:moveTo>
                  <a:lnTo>
                    <a:pt x="3830" y="1520"/>
                  </a:lnTo>
                  <a:cubicBezTo>
                    <a:pt x="3830" y="1520"/>
                    <a:pt x="365" y="7083"/>
                    <a:pt x="365" y="9119"/>
                  </a:cubicBezTo>
                  <a:cubicBezTo>
                    <a:pt x="365" y="10457"/>
                    <a:pt x="2097" y="13040"/>
                    <a:pt x="2097" y="13040"/>
                  </a:cubicBezTo>
                  <a:cubicBezTo>
                    <a:pt x="2097" y="13040"/>
                    <a:pt x="1338" y="19028"/>
                    <a:pt x="1277" y="20882"/>
                  </a:cubicBezTo>
                  <a:cubicBezTo>
                    <a:pt x="1216" y="23162"/>
                    <a:pt x="0" y="29454"/>
                    <a:pt x="0" y="29454"/>
                  </a:cubicBezTo>
                  <a:lnTo>
                    <a:pt x="14195" y="29454"/>
                  </a:lnTo>
                  <a:cubicBezTo>
                    <a:pt x="14195" y="29454"/>
                    <a:pt x="12067" y="22432"/>
                    <a:pt x="11885" y="20031"/>
                  </a:cubicBezTo>
                  <a:cubicBezTo>
                    <a:pt x="11611" y="16323"/>
                    <a:pt x="14347" y="11855"/>
                    <a:pt x="14347" y="5380"/>
                  </a:cubicBezTo>
                  <a:cubicBezTo>
                    <a:pt x="14347" y="3253"/>
                    <a:pt x="14316" y="1216"/>
                    <a:pt x="12189" y="821"/>
                  </a:cubicBezTo>
                  <a:lnTo>
                    <a:pt x="88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780;p73">
              <a:extLst>
                <a:ext uri="{FF2B5EF4-FFF2-40B4-BE49-F238E27FC236}">
                  <a16:creationId xmlns:a16="http://schemas.microsoft.com/office/drawing/2014/main" id="{912D66B8-ED99-5A89-2E33-356E295CDE5C}"/>
                </a:ext>
              </a:extLst>
            </p:cNvPr>
            <p:cNvSpPr/>
            <p:nvPr/>
          </p:nvSpPr>
          <p:spPr>
            <a:xfrm flipH="1">
              <a:off x="1091398" y="2091973"/>
              <a:ext cx="154904" cy="377643"/>
            </a:xfrm>
            <a:custGeom>
              <a:avLst/>
              <a:gdLst/>
              <a:ahLst/>
              <a:cxnLst/>
              <a:rect l="l" t="t" r="r" b="b"/>
              <a:pathLst>
                <a:path w="7417" h="18082" extrusionOk="0">
                  <a:moveTo>
                    <a:pt x="2121" y="1"/>
                  </a:moveTo>
                  <a:cubicBezTo>
                    <a:pt x="2004" y="1"/>
                    <a:pt x="1885" y="15"/>
                    <a:pt x="1763" y="45"/>
                  </a:cubicBezTo>
                  <a:cubicBezTo>
                    <a:pt x="0" y="440"/>
                    <a:pt x="91" y="3389"/>
                    <a:pt x="1003" y="6884"/>
                  </a:cubicBezTo>
                  <a:cubicBezTo>
                    <a:pt x="1835" y="10303"/>
                    <a:pt x="4470" y="18082"/>
                    <a:pt x="5922" y="18082"/>
                  </a:cubicBezTo>
                  <a:cubicBezTo>
                    <a:pt x="5955" y="18082"/>
                    <a:pt x="5987" y="18078"/>
                    <a:pt x="6018" y="18070"/>
                  </a:cubicBezTo>
                  <a:cubicBezTo>
                    <a:pt x="7417" y="17735"/>
                    <a:pt x="6231" y="9346"/>
                    <a:pt x="5471" y="5820"/>
                  </a:cubicBezTo>
                  <a:cubicBezTo>
                    <a:pt x="4765" y="2543"/>
                    <a:pt x="3665" y="1"/>
                    <a:pt x="2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781;p73">
              <a:extLst>
                <a:ext uri="{FF2B5EF4-FFF2-40B4-BE49-F238E27FC236}">
                  <a16:creationId xmlns:a16="http://schemas.microsoft.com/office/drawing/2014/main" id="{CC34E6B2-FA45-9FE7-1F64-F0D72EB5DFA3}"/>
                </a:ext>
              </a:extLst>
            </p:cNvPr>
            <p:cNvSpPr/>
            <p:nvPr/>
          </p:nvSpPr>
          <p:spPr>
            <a:xfrm flipH="1">
              <a:off x="1250729" y="1981804"/>
              <a:ext cx="93335" cy="117478"/>
            </a:xfrm>
            <a:custGeom>
              <a:avLst/>
              <a:gdLst/>
              <a:ahLst/>
              <a:cxnLst/>
              <a:rect l="l" t="t" r="r" b="b"/>
              <a:pathLst>
                <a:path w="4469" h="5625" extrusionOk="0">
                  <a:moveTo>
                    <a:pt x="4468" y="1"/>
                  </a:moveTo>
                  <a:lnTo>
                    <a:pt x="0" y="3496"/>
                  </a:lnTo>
                  <a:lnTo>
                    <a:pt x="0" y="5077"/>
                  </a:lnTo>
                  <a:cubicBezTo>
                    <a:pt x="0" y="5077"/>
                    <a:pt x="274" y="5624"/>
                    <a:pt x="1429" y="5624"/>
                  </a:cubicBezTo>
                  <a:cubicBezTo>
                    <a:pt x="3556" y="5624"/>
                    <a:pt x="4468" y="5077"/>
                    <a:pt x="4468" y="5077"/>
                  </a:cubicBezTo>
                  <a:lnTo>
                    <a:pt x="44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1782;p73">
              <a:extLst>
                <a:ext uri="{FF2B5EF4-FFF2-40B4-BE49-F238E27FC236}">
                  <a16:creationId xmlns:a16="http://schemas.microsoft.com/office/drawing/2014/main" id="{F02C7468-4EEE-2992-C779-EF586BBA5480}"/>
                </a:ext>
              </a:extLst>
            </p:cNvPr>
            <p:cNvSpPr/>
            <p:nvPr/>
          </p:nvSpPr>
          <p:spPr>
            <a:xfrm flipH="1">
              <a:off x="1234961" y="1795802"/>
              <a:ext cx="175768" cy="262942"/>
            </a:xfrm>
            <a:custGeom>
              <a:avLst/>
              <a:gdLst/>
              <a:ahLst/>
              <a:cxnLst/>
              <a:rect l="l" t="t" r="r" b="b"/>
              <a:pathLst>
                <a:path w="8416" h="12590" extrusionOk="0">
                  <a:moveTo>
                    <a:pt x="4310" y="1"/>
                  </a:moveTo>
                  <a:cubicBezTo>
                    <a:pt x="4292" y="1"/>
                    <a:pt x="4274" y="1"/>
                    <a:pt x="4256" y="1"/>
                  </a:cubicBezTo>
                  <a:cubicBezTo>
                    <a:pt x="2463" y="1"/>
                    <a:pt x="1338" y="822"/>
                    <a:pt x="639" y="2098"/>
                  </a:cubicBezTo>
                  <a:cubicBezTo>
                    <a:pt x="304" y="2797"/>
                    <a:pt x="1" y="3770"/>
                    <a:pt x="1" y="4560"/>
                  </a:cubicBezTo>
                  <a:cubicBezTo>
                    <a:pt x="1" y="5077"/>
                    <a:pt x="183" y="6202"/>
                    <a:pt x="183" y="6536"/>
                  </a:cubicBezTo>
                  <a:cubicBezTo>
                    <a:pt x="183" y="6992"/>
                    <a:pt x="92" y="7235"/>
                    <a:pt x="92" y="8025"/>
                  </a:cubicBezTo>
                  <a:lnTo>
                    <a:pt x="92" y="8056"/>
                  </a:lnTo>
                  <a:cubicBezTo>
                    <a:pt x="92" y="8876"/>
                    <a:pt x="730" y="11217"/>
                    <a:pt x="1551" y="12129"/>
                  </a:cubicBezTo>
                  <a:cubicBezTo>
                    <a:pt x="1882" y="12489"/>
                    <a:pt x="2472" y="12589"/>
                    <a:pt x="3059" y="12589"/>
                  </a:cubicBezTo>
                  <a:cubicBezTo>
                    <a:pt x="3713" y="12589"/>
                    <a:pt x="4363" y="12465"/>
                    <a:pt x="4651" y="12433"/>
                  </a:cubicBezTo>
                  <a:cubicBezTo>
                    <a:pt x="7569" y="11399"/>
                    <a:pt x="7843" y="9424"/>
                    <a:pt x="7721" y="6840"/>
                  </a:cubicBezTo>
                  <a:lnTo>
                    <a:pt x="7721" y="6688"/>
                  </a:lnTo>
                  <a:cubicBezTo>
                    <a:pt x="7751" y="6536"/>
                    <a:pt x="7751" y="6384"/>
                    <a:pt x="7751" y="6232"/>
                  </a:cubicBezTo>
                  <a:cubicBezTo>
                    <a:pt x="7872" y="3478"/>
                    <a:pt x="8415" y="1"/>
                    <a:pt x="4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1783;p73">
              <a:extLst>
                <a:ext uri="{FF2B5EF4-FFF2-40B4-BE49-F238E27FC236}">
                  <a16:creationId xmlns:a16="http://schemas.microsoft.com/office/drawing/2014/main" id="{1BF89AEE-C9D1-9112-7CC4-B38DF2E8588F}"/>
                </a:ext>
              </a:extLst>
            </p:cNvPr>
            <p:cNvSpPr/>
            <p:nvPr/>
          </p:nvSpPr>
          <p:spPr>
            <a:xfrm flipH="1">
              <a:off x="1199958" y="1774855"/>
              <a:ext cx="222196" cy="304733"/>
            </a:xfrm>
            <a:custGeom>
              <a:avLst/>
              <a:gdLst/>
              <a:ahLst/>
              <a:cxnLst/>
              <a:rect l="l" t="t" r="r" b="b"/>
              <a:pathLst>
                <a:path w="10639" h="14591" extrusionOk="0">
                  <a:moveTo>
                    <a:pt x="5776" y="3344"/>
                  </a:moveTo>
                  <a:cubicBezTo>
                    <a:pt x="4043" y="4803"/>
                    <a:pt x="943" y="4773"/>
                    <a:pt x="639" y="6597"/>
                  </a:cubicBezTo>
                  <a:lnTo>
                    <a:pt x="760" y="7387"/>
                  </a:lnTo>
                  <a:cubicBezTo>
                    <a:pt x="760" y="7387"/>
                    <a:pt x="335" y="6414"/>
                    <a:pt x="213" y="6080"/>
                  </a:cubicBezTo>
                  <a:cubicBezTo>
                    <a:pt x="0" y="5320"/>
                    <a:pt x="487" y="3740"/>
                    <a:pt x="1368" y="2615"/>
                  </a:cubicBezTo>
                  <a:cubicBezTo>
                    <a:pt x="3070" y="457"/>
                    <a:pt x="6627" y="1"/>
                    <a:pt x="8116" y="2007"/>
                  </a:cubicBezTo>
                  <a:cubicBezTo>
                    <a:pt x="8116" y="2007"/>
                    <a:pt x="10213" y="1581"/>
                    <a:pt x="10426" y="4773"/>
                  </a:cubicBezTo>
                  <a:cubicBezTo>
                    <a:pt x="10639" y="6992"/>
                    <a:pt x="8207" y="14591"/>
                    <a:pt x="8207" y="14591"/>
                  </a:cubicBezTo>
                  <a:cubicBezTo>
                    <a:pt x="8207" y="14591"/>
                    <a:pt x="7630" y="14074"/>
                    <a:pt x="7447" y="13284"/>
                  </a:cubicBezTo>
                  <a:cubicBezTo>
                    <a:pt x="6718" y="10244"/>
                    <a:pt x="5988" y="4895"/>
                    <a:pt x="5624" y="2797"/>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1784;p73">
              <a:extLst>
                <a:ext uri="{FF2B5EF4-FFF2-40B4-BE49-F238E27FC236}">
                  <a16:creationId xmlns:a16="http://schemas.microsoft.com/office/drawing/2014/main" id="{DBE6943F-7455-DBDC-7EC8-5BE00B064B52}"/>
                </a:ext>
              </a:extLst>
            </p:cNvPr>
            <p:cNvSpPr/>
            <p:nvPr/>
          </p:nvSpPr>
          <p:spPr>
            <a:xfrm flipH="1">
              <a:off x="1278673" y="1881515"/>
              <a:ext cx="21" cy="21"/>
            </a:xfrm>
            <a:custGeom>
              <a:avLst/>
              <a:gdLst/>
              <a:ahLst/>
              <a:cxnLst/>
              <a:rect l="l" t="t" r="r" b="b"/>
              <a:pathLst>
                <a:path w="1" h="1" extrusionOk="0">
                  <a:moveTo>
                    <a:pt x="1" y="0"/>
                  </a:moveTo>
                  <a:lnTo>
                    <a:pt x="1" y="0"/>
                  </a:lnTo>
                  <a:close/>
                </a:path>
              </a:pathLst>
            </a:custGeom>
            <a:solidFill>
              <a:srgbClr val="AD86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1785;p73">
              <a:extLst>
                <a:ext uri="{FF2B5EF4-FFF2-40B4-BE49-F238E27FC236}">
                  <a16:creationId xmlns:a16="http://schemas.microsoft.com/office/drawing/2014/main" id="{8E9165AC-075E-819C-CC4E-B04B7F87E2D1}"/>
                </a:ext>
              </a:extLst>
            </p:cNvPr>
            <p:cNvSpPr/>
            <p:nvPr/>
          </p:nvSpPr>
          <p:spPr>
            <a:xfrm flipH="1">
              <a:off x="1271050" y="2029422"/>
              <a:ext cx="61590" cy="29197"/>
            </a:xfrm>
            <a:custGeom>
              <a:avLst/>
              <a:gdLst/>
              <a:ahLst/>
              <a:cxnLst/>
              <a:rect l="l" t="t" r="r" b="b"/>
              <a:pathLst>
                <a:path w="2949" h="1398" extrusionOk="0">
                  <a:moveTo>
                    <a:pt x="2949" y="1"/>
                  </a:moveTo>
                  <a:lnTo>
                    <a:pt x="2949" y="1"/>
                  </a:lnTo>
                  <a:cubicBezTo>
                    <a:pt x="2280" y="760"/>
                    <a:pt x="821" y="1247"/>
                    <a:pt x="0" y="1368"/>
                  </a:cubicBezTo>
                  <a:cubicBezTo>
                    <a:pt x="0" y="1368"/>
                    <a:pt x="253" y="1397"/>
                    <a:pt x="596" y="1397"/>
                  </a:cubicBezTo>
                  <a:cubicBezTo>
                    <a:pt x="1042" y="1397"/>
                    <a:pt x="1642" y="1349"/>
                    <a:pt x="2037" y="1125"/>
                  </a:cubicBezTo>
                  <a:cubicBezTo>
                    <a:pt x="2797" y="760"/>
                    <a:pt x="2949" y="1"/>
                    <a:pt x="29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1786;p73">
              <a:extLst>
                <a:ext uri="{FF2B5EF4-FFF2-40B4-BE49-F238E27FC236}">
                  <a16:creationId xmlns:a16="http://schemas.microsoft.com/office/drawing/2014/main" id="{00D22C7C-0108-94CF-AD28-0123D77207D0}"/>
                </a:ext>
              </a:extLst>
            </p:cNvPr>
            <p:cNvSpPr/>
            <p:nvPr/>
          </p:nvSpPr>
          <p:spPr>
            <a:xfrm flipH="1">
              <a:off x="1342790" y="3281269"/>
              <a:ext cx="136504" cy="372651"/>
            </a:xfrm>
            <a:custGeom>
              <a:avLst/>
              <a:gdLst/>
              <a:ahLst/>
              <a:cxnLst/>
              <a:rect l="l" t="t" r="r" b="b"/>
              <a:pathLst>
                <a:path w="6536" h="17843" extrusionOk="0">
                  <a:moveTo>
                    <a:pt x="5077" y="1"/>
                  </a:moveTo>
                  <a:cubicBezTo>
                    <a:pt x="4317" y="1"/>
                    <a:pt x="3587" y="15077"/>
                    <a:pt x="3527" y="15138"/>
                  </a:cubicBezTo>
                  <a:cubicBezTo>
                    <a:pt x="2676" y="15502"/>
                    <a:pt x="1186" y="16262"/>
                    <a:pt x="366" y="16749"/>
                  </a:cubicBezTo>
                  <a:cubicBezTo>
                    <a:pt x="1" y="16992"/>
                    <a:pt x="609" y="17843"/>
                    <a:pt x="1065" y="17843"/>
                  </a:cubicBezTo>
                  <a:lnTo>
                    <a:pt x="6019" y="17843"/>
                  </a:lnTo>
                  <a:cubicBezTo>
                    <a:pt x="6293" y="17843"/>
                    <a:pt x="6536" y="17630"/>
                    <a:pt x="6536" y="17387"/>
                  </a:cubicBezTo>
                  <a:lnTo>
                    <a:pt x="6445" y="15502"/>
                  </a:lnTo>
                  <a:cubicBezTo>
                    <a:pt x="6445" y="15502"/>
                    <a:pt x="5806" y="1"/>
                    <a:pt x="5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1787;p73">
              <a:extLst>
                <a:ext uri="{FF2B5EF4-FFF2-40B4-BE49-F238E27FC236}">
                  <a16:creationId xmlns:a16="http://schemas.microsoft.com/office/drawing/2014/main" id="{229AEE61-8A29-F2EE-641A-F86E5B751CC4}"/>
                </a:ext>
              </a:extLst>
            </p:cNvPr>
            <p:cNvSpPr/>
            <p:nvPr/>
          </p:nvSpPr>
          <p:spPr>
            <a:xfrm flipH="1">
              <a:off x="1131392" y="3281269"/>
              <a:ext cx="95236" cy="384493"/>
            </a:xfrm>
            <a:custGeom>
              <a:avLst/>
              <a:gdLst/>
              <a:ahLst/>
              <a:cxnLst/>
              <a:rect l="l" t="t" r="r" b="b"/>
              <a:pathLst>
                <a:path w="4560" h="18410" extrusionOk="0">
                  <a:moveTo>
                    <a:pt x="3220" y="1"/>
                  </a:moveTo>
                  <a:cubicBezTo>
                    <a:pt x="2552" y="1"/>
                    <a:pt x="1854" y="15107"/>
                    <a:pt x="1854" y="15107"/>
                  </a:cubicBezTo>
                  <a:cubicBezTo>
                    <a:pt x="1854" y="15107"/>
                    <a:pt x="1672" y="15502"/>
                    <a:pt x="1338" y="15928"/>
                  </a:cubicBezTo>
                  <a:cubicBezTo>
                    <a:pt x="1338" y="15928"/>
                    <a:pt x="0" y="17478"/>
                    <a:pt x="122" y="17904"/>
                  </a:cubicBezTo>
                  <a:cubicBezTo>
                    <a:pt x="180" y="18175"/>
                    <a:pt x="980" y="18409"/>
                    <a:pt x="1884" y="18409"/>
                  </a:cubicBezTo>
                  <a:cubicBezTo>
                    <a:pt x="2396" y="18409"/>
                    <a:pt x="2942" y="18334"/>
                    <a:pt x="3405" y="18147"/>
                  </a:cubicBezTo>
                  <a:cubicBezTo>
                    <a:pt x="3739" y="17995"/>
                    <a:pt x="4560" y="17296"/>
                    <a:pt x="4560" y="17144"/>
                  </a:cubicBezTo>
                  <a:lnTo>
                    <a:pt x="4560" y="15624"/>
                  </a:lnTo>
                  <a:lnTo>
                    <a:pt x="4560" y="15411"/>
                  </a:lnTo>
                  <a:cubicBezTo>
                    <a:pt x="4560" y="15411"/>
                    <a:pt x="4013" y="61"/>
                    <a:pt x="3222" y="1"/>
                  </a:cubicBezTo>
                  <a:cubicBezTo>
                    <a:pt x="3222" y="1"/>
                    <a:pt x="3221" y="1"/>
                    <a:pt x="3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1788;p73">
              <a:extLst>
                <a:ext uri="{FF2B5EF4-FFF2-40B4-BE49-F238E27FC236}">
                  <a16:creationId xmlns:a16="http://schemas.microsoft.com/office/drawing/2014/main" id="{AADBE356-0979-588F-3B9A-51C567F54E39}"/>
                </a:ext>
              </a:extLst>
            </p:cNvPr>
            <p:cNvSpPr/>
            <p:nvPr/>
          </p:nvSpPr>
          <p:spPr>
            <a:xfrm flipH="1">
              <a:off x="1342143" y="3613904"/>
              <a:ext cx="146028" cy="40016"/>
            </a:xfrm>
            <a:custGeom>
              <a:avLst/>
              <a:gdLst/>
              <a:ahLst/>
              <a:cxnLst/>
              <a:rect l="l" t="t" r="r" b="b"/>
              <a:pathLst>
                <a:path w="6992" h="1916" extrusionOk="0">
                  <a:moveTo>
                    <a:pt x="730" y="1916"/>
                  </a:moveTo>
                  <a:lnTo>
                    <a:pt x="6839" y="1916"/>
                  </a:lnTo>
                  <a:cubicBezTo>
                    <a:pt x="6900" y="1916"/>
                    <a:pt x="6991" y="1825"/>
                    <a:pt x="6991" y="1764"/>
                  </a:cubicBezTo>
                  <a:lnTo>
                    <a:pt x="6991" y="791"/>
                  </a:lnTo>
                  <a:cubicBezTo>
                    <a:pt x="5775" y="791"/>
                    <a:pt x="2949" y="852"/>
                    <a:pt x="2797" y="791"/>
                  </a:cubicBezTo>
                  <a:cubicBezTo>
                    <a:pt x="2614" y="761"/>
                    <a:pt x="2098" y="153"/>
                    <a:pt x="1976" y="1"/>
                  </a:cubicBezTo>
                  <a:cubicBezTo>
                    <a:pt x="1490" y="274"/>
                    <a:pt x="791" y="700"/>
                    <a:pt x="426" y="943"/>
                  </a:cubicBezTo>
                  <a:cubicBezTo>
                    <a:pt x="0" y="1247"/>
                    <a:pt x="183" y="1916"/>
                    <a:pt x="730" y="19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1789;p73">
              <a:extLst>
                <a:ext uri="{FF2B5EF4-FFF2-40B4-BE49-F238E27FC236}">
                  <a16:creationId xmlns:a16="http://schemas.microsoft.com/office/drawing/2014/main" id="{D2BF9C38-F9C3-F86A-48CD-B016DBA4E64A}"/>
                </a:ext>
              </a:extLst>
            </p:cNvPr>
            <p:cNvSpPr/>
            <p:nvPr/>
          </p:nvSpPr>
          <p:spPr>
            <a:xfrm flipH="1">
              <a:off x="1131392" y="3613904"/>
              <a:ext cx="93962" cy="57162"/>
            </a:xfrm>
            <a:custGeom>
              <a:avLst/>
              <a:gdLst/>
              <a:ahLst/>
              <a:cxnLst/>
              <a:rect l="l" t="t" r="r" b="b"/>
              <a:pathLst>
                <a:path w="4499" h="2737" extrusionOk="0">
                  <a:moveTo>
                    <a:pt x="3344" y="2220"/>
                  </a:moveTo>
                  <a:cubicBezTo>
                    <a:pt x="3678" y="2068"/>
                    <a:pt x="4499" y="1369"/>
                    <a:pt x="4499" y="1217"/>
                  </a:cubicBezTo>
                  <a:lnTo>
                    <a:pt x="4499" y="426"/>
                  </a:lnTo>
                  <a:lnTo>
                    <a:pt x="3344" y="1126"/>
                  </a:lnTo>
                  <a:cubicBezTo>
                    <a:pt x="2493" y="274"/>
                    <a:pt x="942" y="1"/>
                    <a:pt x="547" y="761"/>
                  </a:cubicBezTo>
                  <a:lnTo>
                    <a:pt x="547" y="761"/>
                  </a:lnTo>
                  <a:cubicBezTo>
                    <a:pt x="243" y="1247"/>
                    <a:pt x="0" y="1703"/>
                    <a:pt x="61" y="1977"/>
                  </a:cubicBezTo>
                  <a:cubicBezTo>
                    <a:pt x="152" y="2433"/>
                    <a:pt x="2067" y="2737"/>
                    <a:pt x="3344" y="2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1790;p73">
              <a:extLst>
                <a:ext uri="{FF2B5EF4-FFF2-40B4-BE49-F238E27FC236}">
                  <a16:creationId xmlns:a16="http://schemas.microsoft.com/office/drawing/2014/main" id="{B7E5D375-B32F-DF86-FBD0-96F2CE8DDB08}"/>
                </a:ext>
              </a:extLst>
            </p:cNvPr>
            <p:cNvSpPr/>
            <p:nvPr/>
          </p:nvSpPr>
          <p:spPr>
            <a:xfrm flipH="1">
              <a:off x="1116146" y="2702963"/>
              <a:ext cx="359974" cy="869067"/>
            </a:xfrm>
            <a:custGeom>
              <a:avLst/>
              <a:gdLst/>
              <a:ahLst/>
              <a:cxnLst/>
              <a:rect l="l" t="t" r="r" b="b"/>
              <a:pathLst>
                <a:path w="17236" h="41612" extrusionOk="0">
                  <a:moveTo>
                    <a:pt x="15047" y="0"/>
                  </a:moveTo>
                  <a:cubicBezTo>
                    <a:pt x="15047" y="0"/>
                    <a:pt x="16050" y="10578"/>
                    <a:pt x="16141" y="17508"/>
                  </a:cubicBezTo>
                  <a:cubicBezTo>
                    <a:pt x="16141" y="17508"/>
                    <a:pt x="16870" y="22128"/>
                    <a:pt x="17053" y="27144"/>
                  </a:cubicBezTo>
                  <a:cubicBezTo>
                    <a:pt x="17235" y="32159"/>
                    <a:pt x="16566" y="41612"/>
                    <a:pt x="16566" y="41612"/>
                  </a:cubicBezTo>
                  <a:lnTo>
                    <a:pt x="13466" y="41612"/>
                  </a:lnTo>
                  <a:lnTo>
                    <a:pt x="8360" y="2310"/>
                  </a:lnTo>
                  <a:lnTo>
                    <a:pt x="6992" y="2310"/>
                  </a:lnTo>
                  <a:lnTo>
                    <a:pt x="6992" y="41612"/>
                  </a:lnTo>
                  <a:lnTo>
                    <a:pt x="3405" y="41612"/>
                  </a:lnTo>
                  <a:cubicBezTo>
                    <a:pt x="3405" y="41612"/>
                    <a:pt x="1308" y="25806"/>
                    <a:pt x="1" y="0"/>
                  </a:cubicBezTo>
                  <a:lnTo>
                    <a:pt x="150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1791;p73">
              <a:extLst>
                <a:ext uri="{FF2B5EF4-FFF2-40B4-BE49-F238E27FC236}">
                  <a16:creationId xmlns:a16="http://schemas.microsoft.com/office/drawing/2014/main" id="{88199611-E5CD-FACC-C69F-CE9A3DB55677}"/>
                </a:ext>
              </a:extLst>
            </p:cNvPr>
            <p:cNvSpPr/>
            <p:nvPr/>
          </p:nvSpPr>
          <p:spPr>
            <a:xfrm flipH="1">
              <a:off x="1148539" y="2078940"/>
              <a:ext cx="332656" cy="632920"/>
            </a:xfrm>
            <a:custGeom>
              <a:avLst/>
              <a:gdLst/>
              <a:ahLst/>
              <a:cxnLst/>
              <a:rect l="l" t="t" r="r" b="b"/>
              <a:pathLst>
                <a:path w="15928" h="30305" extrusionOk="0">
                  <a:moveTo>
                    <a:pt x="1" y="30305"/>
                  </a:moveTo>
                  <a:lnTo>
                    <a:pt x="2371" y="12554"/>
                  </a:lnTo>
                  <a:cubicBezTo>
                    <a:pt x="1612" y="11551"/>
                    <a:pt x="852" y="9362"/>
                    <a:pt x="852" y="8390"/>
                  </a:cubicBezTo>
                  <a:cubicBezTo>
                    <a:pt x="852" y="7873"/>
                    <a:pt x="1520" y="6140"/>
                    <a:pt x="2280" y="4438"/>
                  </a:cubicBezTo>
                  <a:cubicBezTo>
                    <a:pt x="2523" y="3921"/>
                    <a:pt x="1824" y="3557"/>
                    <a:pt x="1824" y="3557"/>
                  </a:cubicBezTo>
                  <a:cubicBezTo>
                    <a:pt x="1824" y="3557"/>
                    <a:pt x="2219" y="1976"/>
                    <a:pt x="3071" y="1125"/>
                  </a:cubicBezTo>
                  <a:cubicBezTo>
                    <a:pt x="3770" y="426"/>
                    <a:pt x="6627" y="426"/>
                    <a:pt x="6627" y="426"/>
                  </a:cubicBezTo>
                  <a:cubicBezTo>
                    <a:pt x="4955" y="912"/>
                    <a:pt x="4560" y="3192"/>
                    <a:pt x="4803" y="3405"/>
                  </a:cubicBezTo>
                  <a:cubicBezTo>
                    <a:pt x="5016" y="3587"/>
                    <a:pt x="8238" y="3496"/>
                    <a:pt x="8815" y="3405"/>
                  </a:cubicBezTo>
                  <a:cubicBezTo>
                    <a:pt x="9423" y="3283"/>
                    <a:pt x="10487" y="396"/>
                    <a:pt x="12037" y="152"/>
                  </a:cubicBezTo>
                  <a:cubicBezTo>
                    <a:pt x="12037" y="152"/>
                    <a:pt x="13101" y="0"/>
                    <a:pt x="14256" y="730"/>
                  </a:cubicBezTo>
                  <a:cubicBezTo>
                    <a:pt x="15381" y="1459"/>
                    <a:pt x="15898" y="3496"/>
                    <a:pt x="15898" y="3496"/>
                  </a:cubicBezTo>
                  <a:cubicBezTo>
                    <a:pt x="15898" y="3496"/>
                    <a:pt x="11642" y="3405"/>
                    <a:pt x="11885" y="5897"/>
                  </a:cubicBezTo>
                  <a:cubicBezTo>
                    <a:pt x="11885" y="5988"/>
                    <a:pt x="11885" y="6019"/>
                    <a:pt x="11946" y="6110"/>
                  </a:cubicBezTo>
                  <a:cubicBezTo>
                    <a:pt x="12280" y="8633"/>
                    <a:pt x="14074" y="13162"/>
                    <a:pt x="14074" y="13162"/>
                  </a:cubicBezTo>
                  <a:cubicBezTo>
                    <a:pt x="14074" y="13162"/>
                    <a:pt x="13344" y="15867"/>
                    <a:pt x="13344" y="18876"/>
                  </a:cubicBezTo>
                  <a:cubicBezTo>
                    <a:pt x="13344" y="21855"/>
                    <a:pt x="15928" y="30274"/>
                    <a:pt x="15928" y="30274"/>
                  </a:cubicBezTo>
                  <a:lnTo>
                    <a:pt x="1" y="302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1792;p73">
              <a:extLst>
                <a:ext uri="{FF2B5EF4-FFF2-40B4-BE49-F238E27FC236}">
                  <a16:creationId xmlns:a16="http://schemas.microsoft.com/office/drawing/2014/main" id="{3B89A1CD-4DD7-EC2D-3845-CD10EC53D5B2}"/>
                </a:ext>
              </a:extLst>
            </p:cNvPr>
            <p:cNvSpPr/>
            <p:nvPr/>
          </p:nvSpPr>
          <p:spPr>
            <a:xfrm flipH="1">
              <a:off x="1090124" y="2420849"/>
              <a:ext cx="115557" cy="364715"/>
            </a:xfrm>
            <a:custGeom>
              <a:avLst/>
              <a:gdLst/>
              <a:ahLst/>
              <a:cxnLst/>
              <a:rect l="l" t="t" r="r" b="b"/>
              <a:pathLst>
                <a:path w="5533" h="17463" extrusionOk="0">
                  <a:moveTo>
                    <a:pt x="3946" y="1"/>
                  </a:moveTo>
                  <a:cubicBezTo>
                    <a:pt x="2598" y="1"/>
                    <a:pt x="1991" y="2633"/>
                    <a:pt x="1581" y="5180"/>
                  </a:cubicBezTo>
                  <a:cubicBezTo>
                    <a:pt x="1186" y="7824"/>
                    <a:pt x="0" y="17277"/>
                    <a:pt x="1277" y="17460"/>
                  </a:cubicBezTo>
                  <a:cubicBezTo>
                    <a:pt x="1289" y="17461"/>
                    <a:pt x="1302" y="17462"/>
                    <a:pt x="1314" y="17462"/>
                  </a:cubicBezTo>
                  <a:cubicBezTo>
                    <a:pt x="2589" y="17462"/>
                    <a:pt x="4412" y="8316"/>
                    <a:pt x="4864" y="5727"/>
                  </a:cubicBezTo>
                  <a:cubicBezTo>
                    <a:pt x="5289" y="3052"/>
                    <a:pt x="5532" y="256"/>
                    <a:pt x="4104" y="13"/>
                  </a:cubicBezTo>
                  <a:cubicBezTo>
                    <a:pt x="4050" y="5"/>
                    <a:pt x="3998" y="1"/>
                    <a:pt x="39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1793;p73">
              <a:extLst>
                <a:ext uri="{FF2B5EF4-FFF2-40B4-BE49-F238E27FC236}">
                  <a16:creationId xmlns:a16="http://schemas.microsoft.com/office/drawing/2014/main" id="{9C015BE3-1A15-321B-86B8-5C338C5B38E5}"/>
                </a:ext>
              </a:extLst>
            </p:cNvPr>
            <p:cNvSpPr/>
            <p:nvPr/>
          </p:nvSpPr>
          <p:spPr>
            <a:xfrm flipH="1">
              <a:off x="1140916" y="2734562"/>
              <a:ext cx="96510" cy="135606"/>
            </a:xfrm>
            <a:custGeom>
              <a:avLst/>
              <a:gdLst/>
              <a:ahLst/>
              <a:cxnLst/>
              <a:rect l="l" t="t" r="r" b="b"/>
              <a:pathLst>
                <a:path w="4621" h="6493" extrusionOk="0">
                  <a:moveTo>
                    <a:pt x="2892" y="0"/>
                  </a:moveTo>
                  <a:cubicBezTo>
                    <a:pt x="2088" y="0"/>
                    <a:pt x="1658" y="337"/>
                    <a:pt x="1125" y="1010"/>
                  </a:cubicBezTo>
                  <a:cubicBezTo>
                    <a:pt x="578" y="1770"/>
                    <a:pt x="1" y="3928"/>
                    <a:pt x="517" y="4110"/>
                  </a:cubicBezTo>
                  <a:cubicBezTo>
                    <a:pt x="548" y="4121"/>
                    <a:pt x="578" y="4125"/>
                    <a:pt x="609" y="4125"/>
                  </a:cubicBezTo>
                  <a:cubicBezTo>
                    <a:pt x="1105" y="4125"/>
                    <a:pt x="1625" y="2884"/>
                    <a:pt x="1774" y="2884"/>
                  </a:cubicBezTo>
                  <a:cubicBezTo>
                    <a:pt x="1781" y="2884"/>
                    <a:pt x="1788" y="2887"/>
                    <a:pt x="1794" y="2895"/>
                  </a:cubicBezTo>
                  <a:cubicBezTo>
                    <a:pt x="1885" y="3047"/>
                    <a:pt x="912" y="6360"/>
                    <a:pt x="1490" y="6481"/>
                  </a:cubicBezTo>
                  <a:cubicBezTo>
                    <a:pt x="1516" y="6489"/>
                    <a:pt x="1545" y="6492"/>
                    <a:pt x="1576" y="6492"/>
                  </a:cubicBezTo>
                  <a:cubicBezTo>
                    <a:pt x="2178" y="6492"/>
                    <a:pt x="3543" y="5102"/>
                    <a:pt x="3861" y="3685"/>
                  </a:cubicBezTo>
                  <a:cubicBezTo>
                    <a:pt x="4104" y="2773"/>
                    <a:pt x="4621" y="129"/>
                    <a:pt x="3101" y="7"/>
                  </a:cubicBezTo>
                  <a:cubicBezTo>
                    <a:pt x="3028" y="2"/>
                    <a:pt x="2959" y="0"/>
                    <a:pt x="28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1794;p73">
              <a:extLst>
                <a:ext uri="{FF2B5EF4-FFF2-40B4-BE49-F238E27FC236}">
                  <a16:creationId xmlns:a16="http://schemas.microsoft.com/office/drawing/2014/main" id="{41ED28DC-7291-A361-B755-E1F10ABD19E1}"/>
                </a:ext>
              </a:extLst>
            </p:cNvPr>
            <p:cNvSpPr/>
            <p:nvPr/>
          </p:nvSpPr>
          <p:spPr>
            <a:xfrm flipH="1">
              <a:off x="1646855" y="2518799"/>
              <a:ext cx="133330" cy="76084"/>
            </a:xfrm>
            <a:custGeom>
              <a:avLst/>
              <a:gdLst/>
              <a:ahLst/>
              <a:cxnLst/>
              <a:rect l="l" t="t" r="r" b="b"/>
              <a:pathLst>
                <a:path w="6384" h="3643" extrusionOk="0">
                  <a:moveTo>
                    <a:pt x="3416" y="0"/>
                  </a:moveTo>
                  <a:cubicBezTo>
                    <a:pt x="2645" y="0"/>
                    <a:pt x="1885" y="211"/>
                    <a:pt x="1885" y="611"/>
                  </a:cubicBezTo>
                  <a:cubicBezTo>
                    <a:pt x="1922" y="963"/>
                    <a:pt x="2532" y="988"/>
                    <a:pt x="2984" y="988"/>
                  </a:cubicBezTo>
                  <a:cubicBezTo>
                    <a:pt x="3060" y="988"/>
                    <a:pt x="3131" y="987"/>
                    <a:pt x="3194" y="987"/>
                  </a:cubicBezTo>
                  <a:cubicBezTo>
                    <a:pt x="3375" y="987"/>
                    <a:pt x="3492" y="993"/>
                    <a:pt x="3465" y="1037"/>
                  </a:cubicBezTo>
                  <a:cubicBezTo>
                    <a:pt x="3344" y="1128"/>
                    <a:pt x="0" y="1250"/>
                    <a:pt x="61" y="1827"/>
                  </a:cubicBezTo>
                  <a:cubicBezTo>
                    <a:pt x="118" y="2365"/>
                    <a:pt x="1493" y="3642"/>
                    <a:pt x="2640" y="3642"/>
                  </a:cubicBezTo>
                  <a:cubicBezTo>
                    <a:pt x="2724" y="3642"/>
                    <a:pt x="2807" y="3635"/>
                    <a:pt x="2888" y="3621"/>
                  </a:cubicBezTo>
                  <a:cubicBezTo>
                    <a:pt x="3800" y="3408"/>
                    <a:pt x="6383" y="3104"/>
                    <a:pt x="5988" y="1645"/>
                  </a:cubicBezTo>
                  <a:cubicBezTo>
                    <a:pt x="5775" y="733"/>
                    <a:pt x="5289" y="399"/>
                    <a:pt x="4377" y="125"/>
                  </a:cubicBezTo>
                  <a:cubicBezTo>
                    <a:pt x="4098" y="41"/>
                    <a:pt x="3756" y="0"/>
                    <a:pt x="3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1795;p73">
            <a:extLst>
              <a:ext uri="{FF2B5EF4-FFF2-40B4-BE49-F238E27FC236}">
                <a16:creationId xmlns:a16="http://schemas.microsoft.com/office/drawing/2014/main" id="{0B45678E-A4FF-767C-9A5C-05F4C1312062}"/>
              </a:ext>
            </a:extLst>
          </p:cNvPr>
          <p:cNvGrpSpPr/>
          <p:nvPr/>
        </p:nvGrpSpPr>
        <p:grpSpPr>
          <a:xfrm>
            <a:off x="1728119" y="1711385"/>
            <a:ext cx="2760182" cy="1954544"/>
            <a:chOff x="1728119" y="1711385"/>
            <a:chExt cx="2760182" cy="1954544"/>
          </a:xfrm>
        </p:grpSpPr>
        <p:sp>
          <p:nvSpPr>
            <p:cNvPr id="846" name="Google Shape;1796;p73">
              <a:extLst>
                <a:ext uri="{FF2B5EF4-FFF2-40B4-BE49-F238E27FC236}">
                  <a16:creationId xmlns:a16="http://schemas.microsoft.com/office/drawing/2014/main" id="{8A88A6BF-1F97-F5D5-3AD1-1E4DF0A5CA7C}"/>
                </a:ext>
              </a:extLst>
            </p:cNvPr>
            <p:cNvSpPr/>
            <p:nvPr/>
          </p:nvSpPr>
          <p:spPr>
            <a:xfrm flipH="1">
              <a:off x="3072653" y="3353636"/>
              <a:ext cx="739580" cy="76836"/>
            </a:xfrm>
            <a:custGeom>
              <a:avLst/>
              <a:gdLst/>
              <a:ahLst/>
              <a:cxnLst/>
              <a:rect l="l" t="t" r="r" b="b"/>
              <a:pathLst>
                <a:path w="35412" h="3679" extrusionOk="0">
                  <a:moveTo>
                    <a:pt x="1" y="1"/>
                  </a:moveTo>
                  <a:cubicBezTo>
                    <a:pt x="1" y="2068"/>
                    <a:pt x="1672" y="3679"/>
                    <a:pt x="3678" y="3679"/>
                  </a:cubicBezTo>
                  <a:lnTo>
                    <a:pt x="31703" y="3679"/>
                  </a:lnTo>
                  <a:cubicBezTo>
                    <a:pt x="33740" y="3679"/>
                    <a:pt x="35412" y="2068"/>
                    <a:pt x="354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1797;p73">
              <a:extLst>
                <a:ext uri="{FF2B5EF4-FFF2-40B4-BE49-F238E27FC236}">
                  <a16:creationId xmlns:a16="http://schemas.microsoft.com/office/drawing/2014/main" id="{353F8750-DF5C-171C-6848-8AB7D122B2E1}"/>
                </a:ext>
              </a:extLst>
            </p:cNvPr>
            <p:cNvSpPr/>
            <p:nvPr/>
          </p:nvSpPr>
          <p:spPr>
            <a:xfrm flipH="1">
              <a:off x="3843310" y="3168281"/>
              <a:ext cx="447566" cy="447566"/>
            </a:xfrm>
            <a:custGeom>
              <a:avLst/>
              <a:gdLst/>
              <a:ahLst/>
              <a:cxnLst/>
              <a:rect l="l" t="t" r="r" b="b"/>
              <a:pathLst>
                <a:path w="21430" h="21430" extrusionOk="0">
                  <a:moveTo>
                    <a:pt x="10700" y="0"/>
                  </a:moveTo>
                  <a:cubicBezTo>
                    <a:pt x="4803" y="0"/>
                    <a:pt x="0" y="4772"/>
                    <a:pt x="0" y="10699"/>
                  </a:cubicBezTo>
                  <a:cubicBezTo>
                    <a:pt x="0" y="16627"/>
                    <a:pt x="4803" y="21429"/>
                    <a:pt x="10700" y="21429"/>
                  </a:cubicBezTo>
                  <a:cubicBezTo>
                    <a:pt x="16627" y="21429"/>
                    <a:pt x="21429" y="16627"/>
                    <a:pt x="21429" y="10699"/>
                  </a:cubicBezTo>
                  <a:cubicBezTo>
                    <a:pt x="21429" y="4772"/>
                    <a:pt x="16627" y="0"/>
                    <a:pt x="10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1798;p73">
              <a:extLst>
                <a:ext uri="{FF2B5EF4-FFF2-40B4-BE49-F238E27FC236}">
                  <a16:creationId xmlns:a16="http://schemas.microsoft.com/office/drawing/2014/main" id="{A8BB2E61-7616-7933-9FE6-6EA49039C1E9}"/>
                </a:ext>
              </a:extLst>
            </p:cNvPr>
            <p:cNvSpPr/>
            <p:nvPr/>
          </p:nvSpPr>
          <p:spPr>
            <a:xfrm flipH="1">
              <a:off x="3916324" y="3241274"/>
              <a:ext cx="301559" cy="301559"/>
            </a:xfrm>
            <a:custGeom>
              <a:avLst/>
              <a:gdLst/>
              <a:ahLst/>
              <a:cxnLst/>
              <a:rect l="l" t="t" r="r" b="b"/>
              <a:pathLst>
                <a:path w="14439" h="14439" extrusionOk="0">
                  <a:moveTo>
                    <a:pt x="7205" y="1"/>
                  </a:moveTo>
                  <a:cubicBezTo>
                    <a:pt x="3223" y="1"/>
                    <a:pt x="1" y="3223"/>
                    <a:pt x="1" y="7204"/>
                  </a:cubicBezTo>
                  <a:cubicBezTo>
                    <a:pt x="1" y="11186"/>
                    <a:pt x="3223" y="14439"/>
                    <a:pt x="7205" y="14439"/>
                  </a:cubicBezTo>
                  <a:cubicBezTo>
                    <a:pt x="11186" y="14439"/>
                    <a:pt x="14439" y="11186"/>
                    <a:pt x="14439" y="7204"/>
                  </a:cubicBezTo>
                  <a:cubicBezTo>
                    <a:pt x="14439" y="3223"/>
                    <a:pt x="11186" y="1"/>
                    <a:pt x="7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799;p73">
              <a:extLst>
                <a:ext uri="{FF2B5EF4-FFF2-40B4-BE49-F238E27FC236}">
                  <a16:creationId xmlns:a16="http://schemas.microsoft.com/office/drawing/2014/main" id="{7F1D6009-9062-D94E-A7C6-D5E9C2B1E3D6}"/>
                </a:ext>
              </a:extLst>
            </p:cNvPr>
            <p:cNvSpPr/>
            <p:nvPr/>
          </p:nvSpPr>
          <p:spPr>
            <a:xfrm flipH="1">
              <a:off x="3934723" y="3259047"/>
              <a:ext cx="265386" cy="265386"/>
            </a:xfrm>
            <a:custGeom>
              <a:avLst/>
              <a:gdLst/>
              <a:ahLst/>
              <a:cxnLst/>
              <a:rect l="l" t="t" r="r" b="b"/>
              <a:pathLst>
                <a:path w="12707" h="12707" extrusionOk="0">
                  <a:moveTo>
                    <a:pt x="6354" y="1"/>
                  </a:moveTo>
                  <a:cubicBezTo>
                    <a:pt x="2858" y="1"/>
                    <a:pt x="1" y="2858"/>
                    <a:pt x="1" y="6353"/>
                  </a:cubicBezTo>
                  <a:cubicBezTo>
                    <a:pt x="1" y="9849"/>
                    <a:pt x="2858" y="12706"/>
                    <a:pt x="6354" y="12706"/>
                  </a:cubicBezTo>
                  <a:cubicBezTo>
                    <a:pt x="9879" y="12706"/>
                    <a:pt x="12706" y="9849"/>
                    <a:pt x="12706" y="6353"/>
                  </a:cubicBezTo>
                  <a:cubicBezTo>
                    <a:pt x="12706" y="2858"/>
                    <a:pt x="9879" y="1"/>
                    <a:pt x="63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800;p73">
              <a:extLst>
                <a:ext uri="{FF2B5EF4-FFF2-40B4-BE49-F238E27FC236}">
                  <a16:creationId xmlns:a16="http://schemas.microsoft.com/office/drawing/2014/main" id="{DD43E7DE-F44C-1A82-1F62-735F6D7C786E}"/>
                </a:ext>
              </a:extLst>
            </p:cNvPr>
            <p:cNvSpPr/>
            <p:nvPr/>
          </p:nvSpPr>
          <p:spPr>
            <a:xfrm flipH="1">
              <a:off x="3996940" y="3321264"/>
              <a:ext cx="140953" cy="140953"/>
            </a:xfrm>
            <a:custGeom>
              <a:avLst/>
              <a:gdLst/>
              <a:ahLst/>
              <a:cxnLst/>
              <a:rect l="l" t="t" r="r" b="b"/>
              <a:pathLst>
                <a:path w="6749" h="6749" extrusionOk="0">
                  <a:moveTo>
                    <a:pt x="3375" y="1"/>
                  </a:moveTo>
                  <a:cubicBezTo>
                    <a:pt x="1520" y="1"/>
                    <a:pt x="1" y="1520"/>
                    <a:pt x="1" y="3374"/>
                  </a:cubicBezTo>
                  <a:cubicBezTo>
                    <a:pt x="1" y="5229"/>
                    <a:pt x="1520" y="6748"/>
                    <a:pt x="3375" y="6748"/>
                  </a:cubicBezTo>
                  <a:cubicBezTo>
                    <a:pt x="5259" y="6748"/>
                    <a:pt x="6748" y="5229"/>
                    <a:pt x="6748" y="3374"/>
                  </a:cubicBezTo>
                  <a:cubicBezTo>
                    <a:pt x="6748" y="1520"/>
                    <a:pt x="5259" y="1"/>
                    <a:pt x="33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801;p73">
              <a:extLst>
                <a:ext uri="{FF2B5EF4-FFF2-40B4-BE49-F238E27FC236}">
                  <a16:creationId xmlns:a16="http://schemas.microsoft.com/office/drawing/2014/main" id="{1C1E4101-C91A-150E-972A-93B7A3413FE6}"/>
                </a:ext>
              </a:extLst>
            </p:cNvPr>
            <p:cNvSpPr/>
            <p:nvPr/>
          </p:nvSpPr>
          <p:spPr>
            <a:xfrm flipH="1">
              <a:off x="2536243" y="3168281"/>
              <a:ext cx="447566" cy="447566"/>
            </a:xfrm>
            <a:custGeom>
              <a:avLst/>
              <a:gdLst/>
              <a:ahLst/>
              <a:cxnLst/>
              <a:rect l="l" t="t" r="r" b="b"/>
              <a:pathLst>
                <a:path w="21430" h="21430" extrusionOk="0">
                  <a:moveTo>
                    <a:pt x="10700" y="0"/>
                  </a:moveTo>
                  <a:cubicBezTo>
                    <a:pt x="4773" y="0"/>
                    <a:pt x="1" y="4772"/>
                    <a:pt x="1" y="10699"/>
                  </a:cubicBezTo>
                  <a:cubicBezTo>
                    <a:pt x="1" y="16627"/>
                    <a:pt x="4773" y="21429"/>
                    <a:pt x="10700" y="21429"/>
                  </a:cubicBezTo>
                  <a:cubicBezTo>
                    <a:pt x="16627" y="21429"/>
                    <a:pt x="21430" y="16627"/>
                    <a:pt x="21430" y="10699"/>
                  </a:cubicBezTo>
                  <a:cubicBezTo>
                    <a:pt x="21430" y="4772"/>
                    <a:pt x="16627" y="0"/>
                    <a:pt x="10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802;p73">
              <a:extLst>
                <a:ext uri="{FF2B5EF4-FFF2-40B4-BE49-F238E27FC236}">
                  <a16:creationId xmlns:a16="http://schemas.microsoft.com/office/drawing/2014/main" id="{74BEF101-3665-412F-C23D-15F10BFC7ABF}"/>
                </a:ext>
              </a:extLst>
            </p:cNvPr>
            <p:cNvSpPr/>
            <p:nvPr/>
          </p:nvSpPr>
          <p:spPr>
            <a:xfrm flipH="1">
              <a:off x="2609236" y="3241274"/>
              <a:ext cx="301559" cy="301559"/>
            </a:xfrm>
            <a:custGeom>
              <a:avLst/>
              <a:gdLst/>
              <a:ahLst/>
              <a:cxnLst/>
              <a:rect l="l" t="t" r="r" b="b"/>
              <a:pathLst>
                <a:path w="14439" h="14439" extrusionOk="0">
                  <a:moveTo>
                    <a:pt x="7204" y="1"/>
                  </a:moveTo>
                  <a:cubicBezTo>
                    <a:pt x="3222" y="1"/>
                    <a:pt x="0" y="3223"/>
                    <a:pt x="0" y="7204"/>
                  </a:cubicBezTo>
                  <a:cubicBezTo>
                    <a:pt x="0" y="11186"/>
                    <a:pt x="3222" y="14439"/>
                    <a:pt x="7204" y="14439"/>
                  </a:cubicBezTo>
                  <a:cubicBezTo>
                    <a:pt x="11186" y="14439"/>
                    <a:pt x="14438" y="11186"/>
                    <a:pt x="14438" y="7204"/>
                  </a:cubicBezTo>
                  <a:cubicBezTo>
                    <a:pt x="14438" y="3223"/>
                    <a:pt x="11186" y="1"/>
                    <a:pt x="72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803;p73">
              <a:extLst>
                <a:ext uri="{FF2B5EF4-FFF2-40B4-BE49-F238E27FC236}">
                  <a16:creationId xmlns:a16="http://schemas.microsoft.com/office/drawing/2014/main" id="{DF99C4AA-89E9-0CF9-B7E5-759C85AAE436}"/>
                </a:ext>
              </a:extLst>
            </p:cNvPr>
            <p:cNvSpPr/>
            <p:nvPr/>
          </p:nvSpPr>
          <p:spPr>
            <a:xfrm flipH="1">
              <a:off x="2627656" y="3259047"/>
              <a:ext cx="265365" cy="265386"/>
            </a:xfrm>
            <a:custGeom>
              <a:avLst/>
              <a:gdLst/>
              <a:ahLst/>
              <a:cxnLst/>
              <a:rect l="l" t="t" r="r" b="b"/>
              <a:pathLst>
                <a:path w="12706" h="12707" extrusionOk="0">
                  <a:moveTo>
                    <a:pt x="6353" y="1"/>
                  </a:moveTo>
                  <a:cubicBezTo>
                    <a:pt x="2858" y="1"/>
                    <a:pt x="1" y="2858"/>
                    <a:pt x="1" y="6353"/>
                  </a:cubicBezTo>
                  <a:cubicBezTo>
                    <a:pt x="1" y="9849"/>
                    <a:pt x="2858" y="12706"/>
                    <a:pt x="6353" y="12706"/>
                  </a:cubicBezTo>
                  <a:cubicBezTo>
                    <a:pt x="9849" y="12706"/>
                    <a:pt x="12706" y="9849"/>
                    <a:pt x="12706" y="6353"/>
                  </a:cubicBezTo>
                  <a:cubicBezTo>
                    <a:pt x="12706" y="2858"/>
                    <a:pt x="9849" y="1"/>
                    <a:pt x="6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804;p73">
              <a:extLst>
                <a:ext uri="{FF2B5EF4-FFF2-40B4-BE49-F238E27FC236}">
                  <a16:creationId xmlns:a16="http://schemas.microsoft.com/office/drawing/2014/main" id="{72CBCBC7-DD3A-7335-B764-D2E368E563BA}"/>
                </a:ext>
              </a:extLst>
            </p:cNvPr>
            <p:cNvSpPr/>
            <p:nvPr/>
          </p:nvSpPr>
          <p:spPr>
            <a:xfrm flipH="1">
              <a:off x="2689852" y="3321264"/>
              <a:ext cx="140953" cy="140953"/>
            </a:xfrm>
            <a:custGeom>
              <a:avLst/>
              <a:gdLst/>
              <a:ahLst/>
              <a:cxnLst/>
              <a:rect l="l" t="t" r="r" b="b"/>
              <a:pathLst>
                <a:path w="6749" h="6749" extrusionOk="0">
                  <a:moveTo>
                    <a:pt x="3374" y="1"/>
                  </a:moveTo>
                  <a:cubicBezTo>
                    <a:pt x="1520" y="1"/>
                    <a:pt x="0" y="1520"/>
                    <a:pt x="0" y="3374"/>
                  </a:cubicBezTo>
                  <a:cubicBezTo>
                    <a:pt x="0" y="5229"/>
                    <a:pt x="1520" y="6748"/>
                    <a:pt x="3374" y="6748"/>
                  </a:cubicBezTo>
                  <a:cubicBezTo>
                    <a:pt x="5228" y="6748"/>
                    <a:pt x="6748" y="5229"/>
                    <a:pt x="6748" y="3374"/>
                  </a:cubicBezTo>
                  <a:cubicBezTo>
                    <a:pt x="6748" y="1520"/>
                    <a:pt x="5228" y="1"/>
                    <a:pt x="33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805;p73">
              <a:extLst>
                <a:ext uri="{FF2B5EF4-FFF2-40B4-BE49-F238E27FC236}">
                  <a16:creationId xmlns:a16="http://schemas.microsoft.com/office/drawing/2014/main" id="{5D411754-D855-5A68-3FE8-727CD529A1CC}"/>
                </a:ext>
              </a:extLst>
            </p:cNvPr>
            <p:cNvSpPr/>
            <p:nvPr/>
          </p:nvSpPr>
          <p:spPr>
            <a:xfrm flipH="1">
              <a:off x="4127722" y="2720736"/>
              <a:ext cx="269813" cy="270440"/>
            </a:xfrm>
            <a:custGeom>
              <a:avLst/>
              <a:gdLst/>
              <a:ahLst/>
              <a:cxnLst/>
              <a:rect l="l" t="t" r="r" b="b"/>
              <a:pathLst>
                <a:path w="12919" h="12949" extrusionOk="0">
                  <a:moveTo>
                    <a:pt x="1034" y="0"/>
                  </a:moveTo>
                  <a:lnTo>
                    <a:pt x="1" y="1034"/>
                  </a:lnTo>
                  <a:lnTo>
                    <a:pt x="11916" y="12949"/>
                  </a:lnTo>
                  <a:lnTo>
                    <a:pt x="12919" y="11915"/>
                  </a:lnTo>
                  <a:lnTo>
                    <a:pt x="10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806;p73">
              <a:extLst>
                <a:ext uri="{FF2B5EF4-FFF2-40B4-BE49-F238E27FC236}">
                  <a16:creationId xmlns:a16="http://schemas.microsoft.com/office/drawing/2014/main" id="{C1148729-F51F-B575-1715-AC9CD0A6F02C}"/>
                </a:ext>
              </a:extLst>
            </p:cNvPr>
            <p:cNvSpPr/>
            <p:nvPr/>
          </p:nvSpPr>
          <p:spPr>
            <a:xfrm flipH="1">
              <a:off x="2793337" y="2514414"/>
              <a:ext cx="1688615" cy="877337"/>
            </a:xfrm>
            <a:custGeom>
              <a:avLst/>
              <a:gdLst/>
              <a:ahLst/>
              <a:cxnLst/>
              <a:rect l="l" t="t" r="r" b="b"/>
              <a:pathLst>
                <a:path w="80853" h="42008" extrusionOk="0">
                  <a:moveTo>
                    <a:pt x="77266" y="23193"/>
                  </a:moveTo>
                  <a:cubicBezTo>
                    <a:pt x="76050" y="21217"/>
                    <a:pt x="73588" y="22098"/>
                    <a:pt x="73588" y="22098"/>
                  </a:cubicBezTo>
                  <a:lnTo>
                    <a:pt x="65655" y="1"/>
                  </a:lnTo>
                  <a:lnTo>
                    <a:pt x="63254" y="4165"/>
                  </a:lnTo>
                  <a:cubicBezTo>
                    <a:pt x="63223" y="4256"/>
                    <a:pt x="63223" y="4287"/>
                    <a:pt x="63223" y="4347"/>
                  </a:cubicBezTo>
                  <a:cubicBezTo>
                    <a:pt x="63618" y="5715"/>
                    <a:pt x="68482" y="21490"/>
                    <a:pt x="69454" y="29424"/>
                  </a:cubicBezTo>
                  <a:cubicBezTo>
                    <a:pt x="70214" y="35746"/>
                    <a:pt x="64439" y="37570"/>
                    <a:pt x="61582" y="38056"/>
                  </a:cubicBezTo>
                  <a:cubicBezTo>
                    <a:pt x="60822" y="38208"/>
                    <a:pt x="60062" y="38238"/>
                    <a:pt x="59302" y="38238"/>
                  </a:cubicBezTo>
                  <a:lnTo>
                    <a:pt x="44743" y="38238"/>
                  </a:lnTo>
                  <a:lnTo>
                    <a:pt x="44682" y="38238"/>
                  </a:lnTo>
                  <a:cubicBezTo>
                    <a:pt x="41885" y="38238"/>
                    <a:pt x="40001" y="35472"/>
                    <a:pt x="41034" y="32889"/>
                  </a:cubicBezTo>
                  <a:lnTo>
                    <a:pt x="48360" y="14135"/>
                  </a:lnTo>
                  <a:cubicBezTo>
                    <a:pt x="48633" y="13405"/>
                    <a:pt x="48785" y="12615"/>
                    <a:pt x="48785" y="11855"/>
                  </a:cubicBezTo>
                  <a:lnTo>
                    <a:pt x="48785" y="11521"/>
                  </a:lnTo>
                  <a:lnTo>
                    <a:pt x="26444" y="11521"/>
                  </a:lnTo>
                  <a:cubicBezTo>
                    <a:pt x="5380" y="11034"/>
                    <a:pt x="4924" y="25989"/>
                    <a:pt x="4924" y="25989"/>
                  </a:cubicBezTo>
                  <a:lnTo>
                    <a:pt x="3496" y="25989"/>
                  </a:lnTo>
                  <a:cubicBezTo>
                    <a:pt x="1550" y="25989"/>
                    <a:pt x="0" y="27539"/>
                    <a:pt x="0" y="29484"/>
                  </a:cubicBezTo>
                  <a:lnTo>
                    <a:pt x="0" y="42007"/>
                  </a:lnTo>
                  <a:lnTo>
                    <a:pt x="69515" y="42007"/>
                  </a:lnTo>
                  <a:lnTo>
                    <a:pt x="69849" y="42007"/>
                  </a:lnTo>
                  <a:lnTo>
                    <a:pt x="69849" y="41977"/>
                  </a:lnTo>
                  <a:cubicBezTo>
                    <a:pt x="69849" y="35624"/>
                    <a:pt x="74682" y="30427"/>
                    <a:pt x="80853" y="29758"/>
                  </a:cubicBezTo>
                  <a:cubicBezTo>
                    <a:pt x="79850" y="27813"/>
                    <a:pt x="78117" y="24530"/>
                    <a:pt x="77266" y="23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807;p73">
              <a:extLst>
                <a:ext uri="{FF2B5EF4-FFF2-40B4-BE49-F238E27FC236}">
                  <a16:creationId xmlns:a16="http://schemas.microsoft.com/office/drawing/2014/main" id="{C5EEABEF-09B8-BED6-4D84-B48CE5BCE9E6}"/>
                </a:ext>
              </a:extLst>
            </p:cNvPr>
            <p:cNvSpPr/>
            <p:nvPr/>
          </p:nvSpPr>
          <p:spPr>
            <a:xfrm flipH="1">
              <a:off x="2496875" y="3123838"/>
              <a:ext cx="536431" cy="267913"/>
            </a:xfrm>
            <a:custGeom>
              <a:avLst/>
              <a:gdLst/>
              <a:ahLst/>
              <a:cxnLst/>
              <a:rect l="l" t="t" r="r" b="b"/>
              <a:pathLst>
                <a:path w="25685" h="12828" extrusionOk="0">
                  <a:moveTo>
                    <a:pt x="0" y="12827"/>
                  </a:moveTo>
                  <a:cubicBezTo>
                    <a:pt x="0" y="5715"/>
                    <a:pt x="5745" y="1"/>
                    <a:pt x="12857" y="1"/>
                  </a:cubicBezTo>
                  <a:cubicBezTo>
                    <a:pt x="19940" y="1"/>
                    <a:pt x="25684" y="5715"/>
                    <a:pt x="25684" y="12827"/>
                  </a:cubicBezTo>
                  <a:lnTo>
                    <a:pt x="0" y="1282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808;p73">
              <a:extLst>
                <a:ext uri="{FF2B5EF4-FFF2-40B4-BE49-F238E27FC236}">
                  <a16:creationId xmlns:a16="http://schemas.microsoft.com/office/drawing/2014/main" id="{74D188A8-5E18-E25F-8B9C-A3D7D52C603C}"/>
                </a:ext>
              </a:extLst>
            </p:cNvPr>
            <p:cNvSpPr/>
            <p:nvPr/>
          </p:nvSpPr>
          <p:spPr>
            <a:xfrm flipH="1">
              <a:off x="3396412" y="2678194"/>
              <a:ext cx="374552" cy="76836"/>
            </a:xfrm>
            <a:custGeom>
              <a:avLst/>
              <a:gdLst/>
              <a:ahLst/>
              <a:cxnLst/>
              <a:rect l="l" t="t" r="r" b="b"/>
              <a:pathLst>
                <a:path w="17934" h="3679" extrusionOk="0">
                  <a:moveTo>
                    <a:pt x="3678" y="1"/>
                  </a:moveTo>
                  <a:cubicBezTo>
                    <a:pt x="1672" y="1"/>
                    <a:pt x="0" y="1642"/>
                    <a:pt x="0" y="3679"/>
                  </a:cubicBezTo>
                  <a:lnTo>
                    <a:pt x="17934" y="3679"/>
                  </a:lnTo>
                  <a:cubicBezTo>
                    <a:pt x="17934" y="1673"/>
                    <a:pt x="16262" y="1"/>
                    <a:pt x="142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809;p73">
              <a:extLst>
                <a:ext uri="{FF2B5EF4-FFF2-40B4-BE49-F238E27FC236}">
                  <a16:creationId xmlns:a16="http://schemas.microsoft.com/office/drawing/2014/main" id="{4474274A-692F-20D2-DCDC-56A1DCCB2C24}"/>
                </a:ext>
              </a:extLst>
            </p:cNvPr>
            <p:cNvSpPr/>
            <p:nvPr/>
          </p:nvSpPr>
          <p:spPr>
            <a:xfrm flipH="1">
              <a:off x="3789990" y="2713113"/>
              <a:ext cx="698311" cy="41916"/>
            </a:xfrm>
            <a:custGeom>
              <a:avLst/>
              <a:gdLst/>
              <a:ahLst/>
              <a:cxnLst/>
              <a:rect l="l" t="t" r="r" b="b"/>
              <a:pathLst>
                <a:path w="33436" h="2007" extrusionOk="0">
                  <a:moveTo>
                    <a:pt x="973" y="1"/>
                  </a:moveTo>
                  <a:cubicBezTo>
                    <a:pt x="456" y="1"/>
                    <a:pt x="0" y="457"/>
                    <a:pt x="0" y="1004"/>
                  </a:cubicBezTo>
                  <a:lnTo>
                    <a:pt x="0" y="2007"/>
                  </a:lnTo>
                  <a:lnTo>
                    <a:pt x="33435" y="2007"/>
                  </a:lnTo>
                  <a:lnTo>
                    <a:pt x="33435" y="882"/>
                  </a:lnTo>
                  <a:cubicBezTo>
                    <a:pt x="33435" y="396"/>
                    <a:pt x="33040" y="1"/>
                    <a:pt x="325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810;p73">
              <a:extLst>
                <a:ext uri="{FF2B5EF4-FFF2-40B4-BE49-F238E27FC236}">
                  <a16:creationId xmlns:a16="http://schemas.microsoft.com/office/drawing/2014/main" id="{3D686B5E-0D26-EF40-FFA0-9B59D805310D}"/>
                </a:ext>
              </a:extLst>
            </p:cNvPr>
            <p:cNvSpPr/>
            <p:nvPr/>
          </p:nvSpPr>
          <p:spPr>
            <a:xfrm flipH="1">
              <a:off x="3723346" y="3040047"/>
              <a:ext cx="703386" cy="352330"/>
            </a:xfrm>
            <a:custGeom>
              <a:avLst/>
              <a:gdLst/>
              <a:ahLst/>
              <a:cxnLst/>
              <a:rect l="l" t="t" r="r" b="b"/>
              <a:pathLst>
                <a:path w="33679" h="16870" extrusionOk="0">
                  <a:moveTo>
                    <a:pt x="33679" y="16839"/>
                  </a:moveTo>
                  <a:lnTo>
                    <a:pt x="33679" y="16839"/>
                  </a:lnTo>
                  <a:lnTo>
                    <a:pt x="1" y="16870"/>
                  </a:lnTo>
                  <a:lnTo>
                    <a:pt x="1" y="16839"/>
                  </a:lnTo>
                  <a:cubicBezTo>
                    <a:pt x="1" y="7538"/>
                    <a:pt x="7539" y="0"/>
                    <a:pt x="16840" y="0"/>
                  </a:cubicBezTo>
                  <a:cubicBezTo>
                    <a:pt x="26141" y="0"/>
                    <a:pt x="33679" y="7538"/>
                    <a:pt x="33679" y="168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811;p73">
              <a:extLst>
                <a:ext uri="{FF2B5EF4-FFF2-40B4-BE49-F238E27FC236}">
                  <a16:creationId xmlns:a16="http://schemas.microsoft.com/office/drawing/2014/main" id="{F0073175-EF54-9154-6B8C-F93039D5D909}"/>
                </a:ext>
              </a:extLst>
            </p:cNvPr>
            <p:cNvSpPr/>
            <p:nvPr/>
          </p:nvSpPr>
          <p:spPr>
            <a:xfrm flipH="1">
              <a:off x="3110747" y="2481415"/>
              <a:ext cx="71113" cy="109834"/>
            </a:xfrm>
            <a:custGeom>
              <a:avLst/>
              <a:gdLst/>
              <a:ahLst/>
              <a:cxnLst/>
              <a:rect l="l" t="t" r="r" b="b"/>
              <a:pathLst>
                <a:path w="3405" h="5259" extrusionOk="0">
                  <a:moveTo>
                    <a:pt x="2949" y="0"/>
                  </a:moveTo>
                  <a:lnTo>
                    <a:pt x="1" y="608"/>
                  </a:lnTo>
                  <a:lnTo>
                    <a:pt x="1520" y="5259"/>
                  </a:lnTo>
                  <a:lnTo>
                    <a:pt x="3405" y="1581"/>
                  </a:lnTo>
                  <a:lnTo>
                    <a:pt x="2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812;p73">
              <a:extLst>
                <a:ext uri="{FF2B5EF4-FFF2-40B4-BE49-F238E27FC236}">
                  <a16:creationId xmlns:a16="http://schemas.microsoft.com/office/drawing/2014/main" id="{CC7A5FD8-C67A-292B-F1D2-CE095683E3D7}"/>
                </a:ext>
              </a:extLst>
            </p:cNvPr>
            <p:cNvSpPr/>
            <p:nvPr/>
          </p:nvSpPr>
          <p:spPr>
            <a:xfrm flipH="1">
              <a:off x="3000913" y="2370808"/>
              <a:ext cx="43838" cy="164845"/>
            </a:xfrm>
            <a:custGeom>
              <a:avLst/>
              <a:gdLst/>
              <a:ahLst/>
              <a:cxnLst/>
              <a:rect l="l" t="t" r="r" b="b"/>
              <a:pathLst>
                <a:path w="2099" h="7893" extrusionOk="0">
                  <a:moveTo>
                    <a:pt x="1130" y="1"/>
                  </a:moveTo>
                  <a:cubicBezTo>
                    <a:pt x="1088" y="1"/>
                    <a:pt x="1046" y="3"/>
                    <a:pt x="1004" y="7"/>
                  </a:cubicBezTo>
                  <a:lnTo>
                    <a:pt x="1" y="159"/>
                  </a:lnTo>
                  <a:lnTo>
                    <a:pt x="1" y="7728"/>
                  </a:lnTo>
                  <a:lnTo>
                    <a:pt x="1004" y="7880"/>
                  </a:lnTo>
                  <a:cubicBezTo>
                    <a:pt x="1060" y="7889"/>
                    <a:pt x="1116" y="7893"/>
                    <a:pt x="1171" y="7893"/>
                  </a:cubicBezTo>
                  <a:cubicBezTo>
                    <a:pt x="1678" y="7893"/>
                    <a:pt x="2098" y="7528"/>
                    <a:pt x="2098" y="7090"/>
                  </a:cubicBezTo>
                  <a:lnTo>
                    <a:pt x="2098" y="828"/>
                  </a:lnTo>
                  <a:cubicBezTo>
                    <a:pt x="2098" y="349"/>
                    <a:pt x="1654" y="1"/>
                    <a:pt x="1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813;p73">
              <a:extLst>
                <a:ext uri="{FF2B5EF4-FFF2-40B4-BE49-F238E27FC236}">
                  <a16:creationId xmlns:a16="http://schemas.microsoft.com/office/drawing/2014/main" id="{6DA0A6D7-2B73-8580-8A68-91C064BD06BD}"/>
                </a:ext>
              </a:extLst>
            </p:cNvPr>
            <p:cNvSpPr/>
            <p:nvPr/>
          </p:nvSpPr>
          <p:spPr>
            <a:xfrm flipH="1">
              <a:off x="3058681" y="2359530"/>
              <a:ext cx="196820" cy="188550"/>
            </a:xfrm>
            <a:custGeom>
              <a:avLst/>
              <a:gdLst/>
              <a:ahLst/>
              <a:cxnLst/>
              <a:rect l="l" t="t" r="r" b="b"/>
              <a:pathLst>
                <a:path w="9424" h="9028" extrusionOk="0">
                  <a:moveTo>
                    <a:pt x="9423" y="9028"/>
                  </a:moveTo>
                  <a:lnTo>
                    <a:pt x="1034" y="8055"/>
                  </a:lnTo>
                  <a:cubicBezTo>
                    <a:pt x="457" y="7964"/>
                    <a:pt x="1" y="7478"/>
                    <a:pt x="1" y="6900"/>
                  </a:cubicBezTo>
                  <a:lnTo>
                    <a:pt x="1" y="4164"/>
                  </a:lnTo>
                  <a:cubicBezTo>
                    <a:pt x="1" y="3678"/>
                    <a:pt x="305" y="3253"/>
                    <a:pt x="760" y="3070"/>
                  </a:cubicBezTo>
                  <a:lnTo>
                    <a:pt x="9393" y="0"/>
                  </a:lnTo>
                  <a:lnTo>
                    <a:pt x="9393" y="902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814;p73">
              <a:extLst>
                <a:ext uri="{FF2B5EF4-FFF2-40B4-BE49-F238E27FC236}">
                  <a16:creationId xmlns:a16="http://schemas.microsoft.com/office/drawing/2014/main" id="{DC39111A-7A2F-C5FC-9461-E0CE009AF9A3}"/>
                </a:ext>
              </a:extLst>
            </p:cNvPr>
            <p:cNvSpPr/>
            <p:nvPr/>
          </p:nvSpPr>
          <p:spPr>
            <a:xfrm flipH="1">
              <a:off x="3013611" y="2355312"/>
              <a:ext cx="45091" cy="197468"/>
            </a:xfrm>
            <a:custGeom>
              <a:avLst/>
              <a:gdLst/>
              <a:ahLst/>
              <a:cxnLst/>
              <a:rect l="l" t="t" r="r" b="b"/>
              <a:pathLst>
                <a:path w="2159" h="9455" extrusionOk="0">
                  <a:moveTo>
                    <a:pt x="1230" y="0"/>
                  </a:moveTo>
                  <a:cubicBezTo>
                    <a:pt x="1166" y="0"/>
                    <a:pt x="1100" y="7"/>
                    <a:pt x="1034" y="20"/>
                  </a:cubicBezTo>
                  <a:lnTo>
                    <a:pt x="0" y="202"/>
                  </a:lnTo>
                  <a:lnTo>
                    <a:pt x="0" y="9230"/>
                  </a:lnTo>
                  <a:lnTo>
                    <a:pt x="1034" y="9443"/>
                  </a:lnTo>
                  <a:cubicBezTo>
                    <a:pt x="1086" y="9450"/>
                    <a:pt x="1138" y="9454"/>
                    <a:pt x="1188" y="9454"/>
                  </a:cubicBezTo>
                  <a:cubicBezTo>
                    <a:pt x="1727" y="9454"/>
                    <a:pt x="2158" y="9025"/>
                    <a:pt x="2158" y="8470"/>
                  </a:cubicBezTo>
                  <a:lnTo>
                    <a:pt x="2158" y="962"/>
                  </a:lnTo>
                  <a:cubicBezTo>
                    <a:pt x="2158" y="421"/>
                    <a:pt x="1749" y="0"/>
                    <a:pt x="1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815;p73">
              <a:extLst>
                <a:ext uri="{FF2B5EF4-FFF2-40B4-BE49-F238E27FC236}">
                  <a16:creationId xmlns:a16="http://schemas.microsoft.com/office/drawing/2014/main" id="{C629E423-29AE-E07D-B48B-E0698828B22A}"/>
                </a:ext>
              </a:extLst>
            </p:cNvPr>
            <p:cNvSpPr/>
            <p:nvPr/>
          </p:nvSpPr>
          <p:spPr>
            <a:xfrm flipH="1">
              <a:off x="3246583" y="2305564"/>
              <a:ext cx="74935" cy="131429"/>
            </a:xfrm>
            <a:custGeom>
              <a:avLst/>
              <a:gdLst/>
              <a:ahLst/>
              <a:cxnLst/>
              <a:rect l="l" t="t" r="r" b="b"/>
              <a:pathLst>
                <a:path w="3588" h="6293" extrusionOk="0">
                  <a:moveTo>
                    <a:pt x="1794" y="1"/>
                  </a:moveTo>
                  <a:cubicBezTo>
                    <a:pt x="821" y="1"/>
                    <a:pt x="0" y="1399"/>
                    <a:pt x="0" y="3162"/>
                  </a:cubicBezTo>
                  <a:cubicBezTo>
                    <a:pt x="0" y="4894"/>
                    <a:pt x="821" y="6293"/>
                    <a:pt x="1794" y="6293"/>
                  </a:cubicBezTo>
                  <a:cubicBezTo>
                    <a:pt x="2766" y="6293"/>
                    <a:pt x="3587" y="4894"/>
                    <a:pt x="3587" y="3162"/>
                  </a:cubicBezTo>
                  <a:cubicBezTo>
                    <a:pt x="3587" y="1399"/>
                    <a:pt x="2766" y="1"/>
                    <a:pt x="17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816;p73">
              <a:extLst>
                <a:ext uri="{FF2B5EF4-FFF2-40B4-BE49-F238E27FC236}">
                  <a16:creationId xmlns:a16="http://schemas.microsoft.com/office/drawing/2014/main" id="{E64D4493-4CF2-34C9-3B43-AB8817AA7C1B}"/>
                </a:ext>
              </a:extLst>
            </p:cNvPr>
            <p:cNvSpPr/>
            <p:nvPr/>
          </p:nvSpPr>
          <p:spPr>
            <a:xfrm flipH="1">
              <a:off x="3204688" y="2372855"/>
              <a:ext cx="66038" cy="55888"/>
            </a:xfrm>
            <a:custGeom>
              <a:avLst/>
              <a:gdLst/>
              <a:ahLst/>
              <a:cxnLst/>
              <a:rect l="l" t="t" r="r" b="b"/>
              <a:pathLst>
                <a:path w="3162" h="2676" extrusionOk="0">
                  <a:moveTo>
                    <a:pt x="274" y="1"/>
                  </a:moveTo>
                  <a:lnTo>
                    <a:pt x="0" y="305"/>
                  </a:lnTo>
                  <a:lnTo>
                    <a:pt x="2948" y="2675"/>
                  </a:lnTo>
                  <a:lnTo>
                    <a:pt x="3161" y="2402"/>
                  </a:lnTo>
                  <a:lnTo>
                    <a:pt x="2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817;p73">
              <a:extLst>
                <a:ext uri="{FF2B5EF4-FFF2-40B4-BE49-F238E27FC236}">
                  <a16:creationId xmlns:a16="http://schemas.microsoft.com/office/drawing/2014/main" id="{F26D1AFF-A33B-977F-D4CB-57E93A5E273D}"/>
                </a:ext>
              </a:extLst>
            </p:cNvPr>
            <p:cNvSpPr/>
            <p:nvPr/>
          </p:nvSpPr>
          <p:spPr>
            <a:xfrm flipH="1">
              <a:off x="3157091" y="2454286"/>
              <a:ext cx="175852" cy="103715"/>
            </a:xfrm>
            <a:custGeom>
              <a:avLst/>
              <a:gdLst/>
              <a:ahLst/>
              <a:cxnLst/>
              <a:rect l="l" t="t" r="r" b="b"/>
              <a:pathLst>
                <a:path w="8420" h="4966" extrusionOk="0">
                  <a:moveTo>
                    <a:pt x="7409" y="0"/>
                  </a:moveTo>
                  <a:cubicBezTo>
                    <a:pt x="7300" y="0"/>
                    <a:pt x="7190" y="17"/>
                    <a:pt x="7083" y="53"/>
                  </a:cubicBezTo>
                  <a:lnTo>
                    <a:pt x="1125" y="2241"/>
                  </a:lnTo>
                  <a:cubicBezTo>
                    <a:pt x="365" y="2515"/>
                    <a:pt x="0" y="3427"/>
                    <a:pt x="335" y="4156"/>
                  </a:cubicBezTo>
                  <a:cubicBezTo>
                    <a:pt x="562" y="4673"/>
                    <a:pt x="1057" y="4965"/>
                    <a:pt x="1579" y="4965"/>
                  </a:cubicBezTo>
                  <a:cubicBezTo>
                    <a:pt x="1825" y="4965"/>
                    <a:pt x="2077" y="4900"/>
                    <a:pt x="2310" y="4764"/>
                  </a:cubicBezTo>
                  <a:lnTo>
                    <a:pt x="7842" y="1694"/>
                  </a:lnTo>
                  <a:cubicBezTo>
                    <a:pt x="8268" y="1451"/>
                    <a:pt x="8420" y="934"/>
                    <a:pt x="8238" y="509"/>
                  </a:cubicBezTo>
                  <a:cubicBezTo>
                    <a:pt x="8098" y="183"/>
                    <a:pt x="7763" y="0"/>
                    <a:pt x="74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818;p73">
              <a:extLst>
                <a:ext uri="{FF2B5EF4-FFF2-40B4-BE49-F238E27FC236}">
                  <a16:creationId xmlns:a16="http://schemas.microsoft.com/office/drawing/2014/main" id="{10F935A7-6EDD-CD53-0BF0-419A768E8231}"/>
                </a:ext>
              </a:extLst>
            </p:cNvPr>
            <p:cNvSpPr/>
            <p:nvPr/>
          </p:nvSpPr>
          <p:spPr>
            <a:xfrm flipH="1">
              <a:off x="3887126" y="2351281"/>
              <a:ext cx="509135" cy="361227"/>
            </a:xfrm>
            <a:custGeom>
              <a:avLst/>
              <a:gdLst/>
              <a:ahLst/>
              <a:cxnLst/>
              <a:rect l="l" t="t" r="r" b="b"/>
              <a:pathLst>
                <a:path w="24378" h="17296" extrusionOk="0">
                  <a:moveTo>
                    <a:pt x="1" y="0"/>
                  </a:moveTo>
                  <a:lnTo>
                    <a:pt x="1" y="17295"/>
                  </a:lnTo>
                  <a:lnTo>
                    <a:pt x="24378" y="17295"/>
                  </a:lnTo>
                  <a:lnTo>
                    <a:pt x="243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819;p73">
              <a:extLst>
                <a:ext uri="{FF2B5EF4-FFF2-40B4-BE49-F238E27FC236}">
                  <a16:creationId xmlns:a16="http://schemas.microsoft.com/office/drawing/2014/main" id="{007BD92F-CDD8-CB6C-9C04-C016CF806C5B}"/>
                </a:ext>
              </a:extLst>
            </p:cNvPr>
            <p:cNvSpPr/>
            <p:nvPr/>
          </p:nvSpPr>
          <p:spPr>
            <a:xfrm flipH="1">
              <a:off x="3874428" y="2302389"/>
              <a:ext cx="533883" cy="53988"/>
            </a:xfrm>
            <a:custGeom>
              <a:avLst/>
              <a:gdLst/>
              <a:ahLst/>
              <a:cxnLst/>
              <a:rect l="l" t="t" r="r" b="b"/>
              <a:pathLst>
                <a:path w="25563" h="2585" extrusionOk="0">
                  <a:moveTo>
                    <a:pt x="760" y="1"/>
                  </a:moveTo>
                  <a:cubicBezTo>
                    <a:pt x="334" y="1"/>
                    <a:pt x="0" y="335"/>
                    <a:pt x="0" y="761"/>
                  </a:cubicBezTo>
                  <a:lnTo>
                    <a:pt x="0" y="1824"/>
                  </a:lnTo>
                  <a:cubicBezTo>
                    <a:pt x="0" y="2250"/>
                    <a:pt x="334" y="2584"/>
                    <a:pt x="760" y="2584"/>
                  </a:cubicBezTo>
                  <a:lnTo>
                    <a:pt x="24803" y="2584"/>
                  </a:lnTo>
                  <a:cubicBezTo>
                    <a:pt x="25228" y="2584"/>
                    <a:pt x="25563" y="2250"/>
                    <a:pt x="25563" y="1824"/>
                  </a:cubicBezTo>
                  <a:lnTo>
                    <a:pt x="25563" y="761"/>
                  </a:lnTo>
                  <a:cubicBezTo>
                    <a:pt x="25563" y="335"/>
                    <a:pt x="25228" y="1"/>
                    <a:pt x="248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820;p73">
              <a:extLst>
                <a:ext uri="{FF2B5EF4-FFF2-40B4-BE49-F238E27FC236}">
                  <a16:creationId xmlns:a16="http://schemas.microsoft.com/office/drawing/2014/main" id="{81F34D2D-F2F5-F218-993B-D051983A07E6}"/>
                </a:ext>
              </a:extLst>
            </p:cNvPr>
            <p:cNvSpPr/>
            <p:nvPr/>
          </p:nvSpPr>
          <p:spPr>
            <a:xfrm flipH="1">
              <a:off x="4003915" y="2440105"/>
              <a:ext cx="207618" cy="152440"/>
            </a:xfrm>
            <a:custGeom>
              <a:avLst/>
              <a:gdLst/>
              <a:ahLst/>
              <a:cxnLst/>
              <a:rect l="l" t="t" r="r" b="b"/>
              <a:pathLst>
                <a:path w="9941" h="7299" extrusionOk="0">
                  <a:moveTo>
                    <a:pt x="4971" y="843"/>
                  </a:moveTo>
                  <a:cubicBezTo>
                    <a:pt x="4996" y="843"/>
                    <a:pt x="5021" y="846"/>
                    <a:pt x="5046" y="854"/>
                  </a:cubicBezTo>
                  <a:cubicBezTo>
                    <a:pt x="5290" y="884"/>
                    <a:pt x="5442" y="1066"/>
                    <a:pt x="5442" y="1279"/>
                  </a:cubicBezTo>
                  <a:cubicBezTo>
                    <a:pt x="5442" y="1476"/>
                    <a:pt x="5259" y="1647"/>
                    <a:pt x="5063" y="1647"/>
                  </a:cubicBezTo>
                  <a:cubicBezTo>
                    <a:pt x="5047" y="1647"/>
                    <a:pt x="5032" y="1646"/>
                    <a:pt x="5016" y="1644"/>
                  </a:cubicBezTo>
                  <a:cubicBezTo>
                    <a:pt x="4773" y="1644"/>
                    <a:pt x="4590" y="1461"/>
                    <a:pt x="4621" y="1218"/>
                  </a:cubicBezTo>
                  <a:cubicBezTo>
                    <a:pt x="4621" y="1031"/>
                    <a:pt x="4786" y="843"/>
                    <a:pt x="4971" y="843"/>
                  </a:cubicBezTo>
                  <a:close/>
                  <a:moveTo>
                    <a:pt x="6705" y="1299"/>
                  </a:moveTo>
                  <a:cubicBezTo>
                    <a:pt x="6729" y="1299"/>
                    <a:pt x="6754" y="1302"/>
                    <a:pt x="6779" y="1310"/>
                  </a:cubicBezTo>
                  <a:cubicBezTo>
                    <a:pt x="7022" y="1310"/>
                    <a:pt x="7174" y="1492"/>
                    <a:pt x="7174" y="1735"/>
                  </a:cubicBezTo>
                  <a:cubicBezTo>
                    <a:pt x="7174" y="1932"/>
                    <a:pt x="7018" y="2103"/>
                    <a:pt x="6801" y="2103"/>
                  </a:cubicBezTo>
                  <a:cubicBezTo>
                    <a:pt x="6784" y="2103"/>
                    <a:pt x="6766" y="2102"/>
                    <a:pt x="6749" y="2100"/>
                  </a:cubicBezTo>
                  <a:cubicBezTo>
                    <a:pt x="6536" y="2100"/>
                    <a:pt x="6353" y="1917"/>
                    <a:pt x="6384" y="1674"/>
                  </a:cubicBezTo>
                  <a:cubicBezTo>
                    <a:pt x="6384" y="1487"/>
                    <a:pt x="6526" y="1299"/>
                    <a:pt x="6705" y="1299"/>
                  </a:cubicBezTo>
                  <a:close/>
                  <a:moveTo>
                    <a:pt x="2568" y="2096"/>
                  </a:moveTo>
                  <a:cubicBezTo>
                    <a:pt x="2583" y="2096"/>
                    <a:pt x="2599" y="2098"/>
                    <a:pt x="2615" y="2100"/>
                  </a:cubicBezTo>
                  <a:cubicBezTo>
                    <a:pt x="2797" y="2130"/>
                    <a:pt x="3010" y="2343"/>
                    <a:pt x="3010" y="2525"/>
                  </a:cubicBezTo>
                  <a:cubicBezTo>
                    <a:pt x="3010" y="2713"/>
                    <a:pt x="2844" y="2901"/>
                    <a:pt x="2659" y="2901"/>
                  </a:cubicBezTo>
                  <a:cubicBezTo>
                    <a:pt x="2635" y="2901"/>
                    <a:pt x="2609" y="2897"/>
                    <a:pt x="2584" y="2890"/>
                  </a:cubicBezTo>
                  <a:cubicBezTo>
                    <a:pt x="2341" y="2860"/>
                    <a:pt x="2159" y="2708"/>
                    <a:pt x="2189" y="2495"/>
                  </a:cubicBezTo>
                  <a:cubicBezTo>
                    <a:pt x="2189" y="2270"/>
                    <a:pt x="2372" y="2096"/>
                    <a:pt x="2568" y="2096"/>
                  </a:cubicBezTo>
                  <a:close/>
                  <a:moveTo>
                    <a:pt x="4271" y="2431"/>
                  </a:moveTo>
                  <a:cubicBezTo>
                    <a:pt x="4286" y="2431"/>
                    <a:pt x="4301" y="2432"/>
                    <a:pt x="4317" y="2434"/>
                  </a:cubicBezTo>
                  <a:cubicBezTo>
                    <a:pt x="4560" y="2434"/>
                    <a:pt x="4742" y="2647"/>
                    <a:pt x="4712" y="2860"/>
                  </a:cubicBezTo>
                  <a:cubicBezTo>
                    <a:pt x="4712" y="3085"/>
                    <a:pt x="4555" y="3258"/>
                    <a:pt x="4339" y="3258"/>
                  </a:cubicBezTo>
                  <a:cubicBezTo>
                    <a:pt x="4322" y="3258"/>
                    <a:pt x="4304" y="3257"/>
                    <a:pt x="4286" y="3255"/>
                  </a:cubicBezTo>
                  <a:cubicBezTo>
                    <a:pt x="4074" y="3255"/>
                    <a:pt x="3861" y="3042"/>
                    <a:pt x="3922" y="2829"/>
                  </a:cubicBezTo>
                  <a:cubicBezTo>
                    <a:pt x="3922" y="2604"/>
                    <a:pt x="4078" y="2431"/>
                    <a:pt x="4271" y="2431"/>
                  </a:cubicBezTo>
                  <a:close/>
                  <a:moveTo>
                    <a:pt x="3480" y="3920"/>
                  </a:moveTo>
                  <a:cubicBezTo>
                    <a:pt x="3495" y="3920"/>
                    <a:pt x="3511" y="3921"/>
                    <a:pt x="3527" y="3924"/>
                  </a:cubicBezTo>
                  <a:cubicBezTo>
                    <a:pt x="3770" y="3924"/>
                    <a:pt x="3922" y="4106"/>
                    <a:pt x="3922" y="4349"/>
                  </a:cubicBezTo>
                  <a:cubicBezTo>
                    <a:pt x="3922" y="4537"/>
                    <a:pt x="3756" y="4724"/>
                    <a:pt x="3571" y="4724"/>
                  </a:cubicBezTo>
                  <a:cubicBezTo>
                    <a:pt x="3546" y="4724"/>
                    <a:pt x="3521" y="4721"/>
                    <a:pt x="3496" y="4714"/>
                  </a:cubicBezTo>
                  <a:cubicBezTo>
                    <a:pt x="3253" y="4714"/>
                    <a:pt x="3071" y="4531"/>
                    <a:pt x="3101" y="4319"/>
                  </a:cubicBezTo>
                  <a:cubicBezTo>
                    <a:pt x="3101" y="4093"/>
                    <a:pt x="3284" y="3920"/>
                    <a:pt x="3480" y="3920"/>
                  </a:cubicBezTo>
                  <a:close/>
                  <a:moveTo>
                    <a:pt x="558" y="0"/>
                  </a:moveTo>
                  <a:cubicBezTo>
                    <a:pt x="247" y="0"/>
                    <a:pt x="1" y="263"/>
                    <a:pt x="1" y="580"/>
                  </a:cubicBezTo>
                  <a:cubicBezTo>
                    <a:pt x="122" y="2981"/>
                    <a:pt x="943" y="5200"/>
                    <a:pt x="2432" y="7085"/>
                  </a:cubicBezTo>
                  <a:cubicBezTo>
                    <a:pt x="2529" y="7230"/>
                    <a:pt x="2686" y="7298"/>
                    <a:pt x="2849" y="7298"/>
                  </a:cubicBezTo>
                  <a:cubicBezTo>
                    <a:pt x="2992" y="7298"/>
                    <a:pt x="3139" y="7245"/>
                    <a:pt x="3253" y="7145"/>
                  </a:cubicBezTo>
                  <a:lnTo>
                    <a:pt x="9575" y="1310"/>
                  </a:lnTo>
                  <a:cubicBezTo>
                    <a:pt x="9940" y="975"/>
                    <a:pt x="9727" y="367"/>
                    <a:pt x="9180" y="306"/>
                  </a:cubicBezTo>
                  <a:lnTo>
                    <a:pt x="609" y="2"/>
                  </a:lnTo>
                  <a:cubicBezTo>
                    <a:pt x="592" y="1"/>
                    <a:pt x="575" y="0"/>
                    <a:pt x="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821;p73">
              <a:extLst>
                <a:ext uri="{FF2B5EF4-FFF2-40B4-BE49-F238E27FC236}">
                  <a16:creationId xmlns:a16="http://schemas.microsoft.com/office/drawing/2014/main" id="{E617636E-7B88-F197-3810-ECA03683F009}"/>
                </a:ext>
              </a:extLst>
            </p:cNvPr>
            <p:cNvSpPr/>
            <p:nvPr/>
          </p:nvSpPr>
          <p:spPr>
            <a:xfrm flipH="1">
              <a:off x="4159446" y="2435071"/>
              <a:ext cx="82558" cy="187297"/>
            </a:xfrm>
            <a:custGeom>
              <a:avLst/>
              <a:gdLst/>
              <a:ahLst/>
              <a:cxnLst/>
              <a:rect l="l" t="t" r="r" b="b"/>
              <a:pathLst>
                <a:path w="3953" h="8968" extrusionOk="0">
                  <a:moveTo>
                    <a:pt x="396" y="0"/>
                  </a:moveTo>
                  <a:cubicBezTo>
                    <a:pt x="213" y="0"/>
                    <a:pt x="61" y="92"/>
                    <a:pt x="61" y="335"/>
                  </a:cubicBezTo>
                  <a:cubicBezTo>
                    <a:pt x="1" y="3526"/>
                    <a:pt x="1186" y="6566"/>
                    <a:pt x="3344" y="8876"/>
                  </a:cubicBezTo>
                  <a:cubicBezTo>
                    <a:pt x="3420" y="8937"/>
                    <a:pt x="3511" y="8967"/>
                    <a:pt x="3603" y="8967"/>
                  </a:cubicBezTo>
                  <a:cubicBezTo>
                    <a:pt x="3694" y="8967"/>
                    <a:pt x="3785" y="8937"/>
                    <a:pt x="3861" y="8876"/>
                  </a:cubicBezTo>
                  <a:cubicBezTo>
                    <a:pt x="3922" y="8845"/>
                    <a:pt x="3952" y="8724"/>
                    <a:pt x="3952" y="8663"/>
                  </a:cubicBezTo>
                  <a:cubicBezTo>
                    <a:pt x="3952" y="8572"/>
                    <a:pt x="3922" y="8450"/>
                    <a:pt x="3861" y="8420"/>
                  </a:cubicBezTo>
                  <a:cubicBezTo>
                    <a:pt x="1794" y="6231"/>
                    <a:pt x="700" y="3344"/>
                    <a:pt x="730" y="335"/>
                  </a:cubicBezTo>
                  <a:cubicBezTo>
                    <a:pt x="730" y="152"/>
                    <a:pt x="578" y="0"/>
                    <a:pt x="3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822;p73">
              <a:extLst>
                <a:ext uri="{FF2B5EF4-FFF2-40B4-BE49-F238E27FC236}">
                  <a16:creationId xmlns:a16="http://schemas.microsoft.com/office/drawing/2014/main" id="{3B30ADD0-D815-15ED-A9DA-639AF9C9D6FC}"/>
                </a:ext>
              </a:extLst>
            </p:cNvPr>
            <p:cNvSpPr/>
            <p:nvPr/>
          </p:nvSpPr>
          <p:spPr>
            <a:xfrm flipH="1">
              <a:off x="3491001" y="3392356"/>
              <a:ext cx="27944" cy="187297"/>
            </a:xfrm>
            <a:custGeom>
              <a:avLst/>
              <a:gdLst/>
              <a:ahLst/>
              <a:cxnLst/>
              <a:rect l="l" t="t" r="r" b="b"/>
              <a:pathLst>
                <a:path w="1338" h="8968" extrusionOk="0">
                  <a:moveTo>
                    <a:pt x="0" y="1"/>
                  </a:moveTo>
                  <a:lnTo>
                    <a:pt x="1338" y="1"/>
                  </a:lnTo>
                  <a:lnTo>
                    <a:pt x="1338" y="8968"/>
                  </a:lnTo>
                  <a:lnTo>
                    <a:pt x="0" y="896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823;p73">
              <a:extLst>
                <a:ext uri="{FF2B5EF4-FFF2-40B4-BE49-F238E27FC236}">
                  <a16:creationId xmlns:a16="http://schemas.microsoft.com/office/drawing/2014/main" id="{2D9230F1-D1BD-657D-1192-7A5F8C664975}"/>
                </a:ext>
              </a:extLst>
            </p:cNvPr>
            <p:cNvSpPr/>
            <p:nvPr/>
          </p:nvSpPr>
          <p:spPr>
            <a:xfrm flipH="1">
              <a:off x="3484651" y="3556784"/>
              <a:ext cx="41269" cy="41290"/>
            </a:xfrm>
            <a:custGeom>
              <a:avLst/>
              <a:gdLst/>
              <a:ahLst/>
              <a:cxnLst/>
              <a:rect l="l" t="t" r="r" b="b"/>
              <a:pathLst>
                <a:path w="1976" h="1977" extrusionOk="0">
                  <a:moveTo>
                    <a:pt x="0" y="0"/>
                  </a:moveTo>
                  <a:lnTo>
                    <a:pt x="0" y="1976"/>
                  </a:lnTo>
                  <a:lnTo>
                    <a:pt x="1976" y="1976"/>
                  </a:lnTo>
                  <a:lnTo>
                    <a:pt x="19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824;p73">
              <a:extLst>
                <a:ext uri="{FF2B5EF4-FFF2-40B4-BE49-F238E27FC236}">
                  <a16:creationId xmlns:a16="http://schemas.microsoft.com/office/drawing/2014/main" id="{6BBC332A-5732-50E9-2811-D0C781B73F0B}"/>
                </a:ext>
              </a:extLst>
            </p:cNvPr>
            <p:cNvSpPr/>
            <p:nvPr/>
          </p:nvSpPr>
          <p:spPr>
            <a:xfrm flipH="1">
              <a:off x="3487179" y="2849597"/>
              <a:ext cx="345375" cy="354878"/>
            </a:xfrm>
            <a:custGeom>
              <a:avLst/>
              <a:gdLst/>
              <a:ahLst/>
              <a:cxnLst/>
              <a:rect l="l" t="t" r="r" b="b"/>
              <a:pathLst>
                <a:path w="16537" h="16992" extrusionOk="0">
                  <a:moveTo>
                    <a:pt x="3436" y="1"/>
                  </a:moveTo>
                  <a:cubicBezTo>
                    <a:pt x="1278" y="1"/>
                    <a:pt x="1" y="2402"/>
                    <a:pt x="1217" y="4195"/>
                  </a:cubicBezTo>
                  <a:lnTo>
                    <a:pt x="9940" y="16992"/>
                  </a:lnTo>
                  <a:cubicBezTo>
                    <a:pt x="9940" y="16961"/>
                    <a:pt x="9971" y="16931"/>
                    <a:pt x="9971" y="16840"/>
                  </a:cubicBezTo>
                  <a:lnTo>
                    <a:pt x="165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825;p73">
              <a:extLst>
                <a:ext uri="{FF2B5EF4-FFF2-40B4-BE49-F238E27FC236}">
                  <a16:creationId xmlns:a16="http://schemas.microsoft.com/office/drawing/2014/main" id="{A9C14764-08D4-F2C9-8623-0F7B345A9124}"/>
                </a:ext>
              </a:extLst>
            </p:cNvPr>
            <p:cNvSpPr/>
            <p:nvPr/>
          </p:nvSpPr>
          <p:spPr>
            <a:xfrm flipH="1">
              <a:off x="2115347" y="2053127"/>
              <a:ext cx="166349" cy="386686"/>
            </a:xfrm>
            <a:custGeom>
              <a:avLst/>
              <a:gdLst/>
              <a:ahLst/>
              <a:cxnLst/>
              <a:rect l="l" t="t" r="r" b="b"/>
              <a:pathLst>
                <a:path w="7965" h="18515" extrusionOk="0">
                  <a:moveTo>
                    <a:pt x="2176" y="0"/>
                  </a:moveTo>
                  <a:cubicBezTo>
                    <a:pt x="2051" y="0"/>
                    <a:pt x="1924" y="17"/>
                    <a:pt x="1794" y="51"/>
                  </a:cubicBezTo>
                  <a:cubicBezTo>
                    <a:pt x="1" y="507"/>
                    <a:pt x="153" y="3486"/>
                    <a:pt x="1125" y="7103"/>
                  </a:cubicBezTo>
                  <a:cubicBezTo>
                    <a:pt x="2105" y="10547"/>
                    <a:pt x="4941" y="18515"/>
                    <a:pt x="6432" y="18515"/>
                  </a:cubicBezTo>
                  <a:cubicBezTo>
                    <a:pt x="6467" y="18515"/>
                    <a:pt x="6502" y="18510"/>
                    <a:pt x="6536" y="18501"/>
                  </a:cubicBezTo>
                  <a:cubicBezTo>
                    <a:pt x="7964" y="18136"/>
                    <a:pt x="6596" y="9504"/>
                    <a:pt x="5745" y="5887"/>
                  </a:cubicBezTo>
                  <a:cubicBezTo>
                    <a:pt x="4930" y="2540"/>
                    <a:pt x="3724" y="0"/>
                    <a:pt x="2176" y="0"/>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826;p73">
              <a:extLst>
                <a:ext uri="{FF2B5EF4-FFF2-40B4-BE49-F238E27FC236}">
                  <a16:creationId xmlns:a16="http://schemas.microsoft.com/office/drawing/2014/main" id="{D901978A-1562-AFF6-82F7-E003352DFD05}"/>
                </a:ext>
              </a:extLst>
            </p:cNvPr>
            <p:cNvSpPr/>
            <p:nvPr/>
          </p:nvSpPr>
          <p:spPr>
            <a:xfrm flipH="1">
              <a:off x="1855078" y="2179481"/>
              <a:ext cx="325054" cy="260185"/>
            </a:xfrm>
            <a:custGeom>
              <a:avLst/>
              <a:gdLst/>
              <a:ahLst/>
              <a:cxnLst/>
              <a:rect l="l" t="t" r="r" b="b"/>
              <a:pathLst>
                <a:path w="15564" h="12458" extrusionOk="0">
                  <a:moveTo>
                    <a:pt x="14409" y="1"/>
                  </a:moveTo>
                  <a:cubicBezTo>
                    <a:pt x="12731" y="1"/>
                    <a:pt x="6076" y="5413"/>
                    <a:pt x="4135" y="7101"/>
                  </a:cubicBezTo>
                  <a:cubicBezTo>
                    <a:pt x="2037" y="8925"/>
                    <a:pt x="1" y="11023"/>
                    <a:pt x="974" y="12117"/>
                  </a:cubicBezTo>
                  <a:cubicBezTo>
                    <a:pt x="1190" y="12353"/>
                    <a:pt x="1468" y="12458"/>
                    <a:pt x="1792" y="12458"/>
                  </a:cubicBezTo>
                  <a:cubicBezTo>
                    <a:pt x="2965" y="12458"/>
                    <a:pt x="4740" y="11084"/>
                    <a:pt x="6384" y="9655"/>
                  </a:cubicBezTo>
                  <a:cubicBezTo>
                    <a:pt x="8421" y="7801"/>
                    <a:pt x="15564" y="1083"/>
                    <a:pt x="14712" y="110"/>
                  </a:cubicBezTo>
                  <a:cubicBezTo>
                    <a:pt x="14647" y="36"/>
                    <a:pt x="14544" y="1"/>
                    <a:pt x="14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827;p73">
              <a:extLst>
                <a:ext uri="{FF2B5EF4-FFF2-40B4-BE49-F238E27FC236}">
                  <a16:creationId xmlns:a16="http://schemas.microsoft.com/office/drawing/2014/main" id="{6060E644-8557-E798-AB1A-79221DC1595C}"/>
                </a:ext>
              </a:extLst>
            </p:cNvPr>
            <p:cNvSpPr/>
            <p:nvPr/>
          </p:nvSpPr>
          <p:spPr>
            <a:xfrm flipH="1">
              <a:off x="1770014" y="2177977"/>
              <a:ext cx="145380" cy="78590"/>
            </a:xfrm>
            <a:custGeom>
              <a:avLst/>
              <a:gdLst/>
              <a:ahLst/>
              <a:cxnLst/>
              <a:rect l="l" t="t" r="r" b="b"/>
              <a:pathLst>
                <a:path w="6961" h="3763" extrusionOk="0">
                  <a:moveTo>
                    <a:pt x="2723" y="1"/>
                  </a:moveTo>
                  <a:cubicBezTo>
                    <a:pt x="1540" y="1"/>
                    <a:pt x="1" y="246"/>
                    <a:pt x="91" y="1398"/>
                  </a:cubicBezTo>
                  <a:cubicBezTo>
                    <a:pt x="152" y="2371"/>
                    <a:pt x="577" y="2797"/>
                    <a:pt x="1429" y="3283"/>
                  </a:cubicBezTo>
                  <a:cubicBezTo>
                    <a:pt x="1937" y="3555"/>
                    <a:pt x="2953" y="3762"/>
                    <a:pt x="3717" y="3762"/>
                  </a:cubicBezTo>
                  <a:cubicBezTo>
                    <a:pt x="4232" y="3762"/>
                    <a:pt x="4632" y="3668"/>
                    <a:pt x="4681" y="3435"/>
                  </a:cubicBezTo>
                  <a:cubicBezTo>
                    <a:pt x="4802" y="2888"/>
                    <a:pt x="3131" y="2462"/>
                    <a:pt x="3252" y="2341"/>
                  </a:cubicBezTo>
                  <a:cubicBezTo>
                    <a:pt x="3272" y="2321"/>
                    <a:pt x="3350" y="2313"/>
                    <a:pt x="3469" y="2313"/>
                  </a:cubicBezTo>
                  <a:cubicBezTo>
                    <a:pt x="3915" y="2313"/>
                    <a:pt x="4945" y="2422"/>
                    <a:pt x="5767" y="2422"/>
                  </a:cubicBezTo>
                  <a:cubicBezTo>
                    <a:pt x="6399" y="2422"/>
                    <a:pt x="6907" y="2357"/>
                    <a:pt x="6930" y="2128"/>
                  </a:cubicBezTo>
                  <a:cubicBezTo>
                    <a:pt x="6961" y="1520"/>
                    <a:pt x="5289" y="213"/>
                    <a:pt x="3739" y="61"/>
                  </a:cubicBezTo>
                  <a:cubicBezTo>
                    <a:pt x="3497" y="30"/>
                    <a:pt x="3131" y="1"/>
                    <a:pt x="2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828;p73">
              <a:extLst>
                <a:ext uri="{FF2B5EF4-FFF2-40B4-BE49-F238E27FC236}">
                  <a16:creationId xmlns:a16="http://schemas.microsoft.com/office/drawing/2014/main" id="{77AF23DA-A820-4F3C-3107-651BBCC82953}"/>
                </a:ext>
              </a:extLst>
            </p:cNvPr>
            <p:cNvSpPr/>
            <p:nvPr/>
          </p:nvSpPr>
          <p:spPr>
            <a:xfrm flipH="1">
              <a:off x="1908398" y="2048490"/>
              <a:ext cx="397421" cy="407070"/>
            </a:xfrm>
            <a:custGeom>
              <a:avLst/>
              <a:gdLst/>
              <a:ahLst/>
              <a:cxnLst/>
              <a:rect l="l" t="t" r="r" b="b"/>
              <a:pathLst>
                <a:path w="19029" h="19491" extrusionOk="0">
                  <a:moveTo>
                    <a:pt x="2895" y="1"/>
                  </a:moveTo>
                  <a:cubicBezTo>
                    <a:pt x="2627" y="1"/>
                    <a:pt x="2351" y="48"/>
                    <a:pt x="2067" y="151"/>
                  </a:cubicBezTo>
                  <a:cubicBezTo>
                    <a:pt x="1" y="911"/>
                    <a:pt x="1125" y="4863"/>
                    <a:pt x="2067" y="7781"/>
                  </a:cubicBezTo>
                  <a:cubicBezTo>
                    <a:pt x="3010" y="10699"/>
                    <a:pt x="4682" y="15866"/>
                    <a:pt x="5654" y="17659"/>
                  </a:cubicBezTo>
                  <a:cubicBezTo>
                    <a:pt x="6273" y="18766"/>
                    <a:pt x="7135" y="19490"/>
                    <a:pt x="8154" y="19490"/>
                  </a:cubicBezTo>
                  <a:cubicBezTo>
                    <a:pt x="8787" y="19490"/>
                    <a:pt x="9480" y="19211"/>
                    <a:pt x="10214" y="18571"/>
                  </a:cubicBezTo>
                  <a:cubicBezTo>
                    <a:pt x="12159" y="16899"/>
                    <a:pt x="19028" y="10212"/>
                    <a:pt x="19028" y="10212"/>
                  </a:cubicBezTo>
                  <a:lnTo>
                    <a:pt x="16870" y="7781"/>
                  </a:lnTo>
                  <a:lnTo>
                    <a:pt x="8937" y="13647"/>
                  </a:lnTo>
                  <a:cubicBezTo>
                    <a:pt x="8937" y="13647"/>
                    <a:pt x="6992" y="5075"/>
                    <a:pt x="6505" y="3495"/>
                  </a:cubicBezTo>
                  <a:cubicBezTo>
                    <a:pt x="6056" y="2069"/>
                    <a:pt x="4667" y="1"/>
                    <a:pt x="28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829;p73">
              <a:extLst>
                <a:ext uri="{FF2B5EF4-FFF2-40B4-BE49-F238E27FC236}">
                  <a16:creationId xmlns:a16="http://schemas.microsoft.com/office/drawing/2014/main" id="{99E3C7CA-1A35-6FAE-01C2-CE9C194079E9}"/>
                </a:ext>
              </a:extLst>
            </p:cNvPr>
            <p:cNvSpPr/>
            <p:nvPr/>
          </p:nvSpPr>
          <p:spPr>
            <a:xfrm flipH="1">
              <a:off x="1729393" y="2226221"/>
              <a:ext cx="308534" cy="165075"/>
            </a:xfrm>
            <a:custGeom>
              <a:avLst/>
              <a:gdLst/>
              <a:ahLst/>
              <a:cxnLst/>
              <a:rect l="l" t="t" r="r" b="b"/>
              <a:pathLst>
                <a:path w="14773" h="7904" extrusionOk="0">
                  <a:moveTo>
                    <a:pt x="1" y="0"/>
                  </a:moveTo>
                  <a:lnTo>
                    <a:pt x="1" y="7903"/>
                  </a:lnTo>
                  <a:lnTo>
                    <a:pt x="14773" y="7903"/>
                  </a:lnTo>
                  <a:lnTo>
                    <a:pt x="14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830;p73">
              <a:extLst>
                <a:ext uri="{FF2B5EF4-FFF2-40B4-BE49-F238E27FC236}">
                  <a16:creationId xmlns:a16="http://schemas.microsoft.com/office/drawing/2014/main" id="{703AEC8E-7DAA-E40F-4783-46DCDE535B21}"/>
                </a:ext>
              </a:extLst>
            </p:cNvPr>
            <p:cNvSpPr/>
            <p:nvPr/>
          </p:nvSpPr>
          <p:spPr>
            <a:xfrm flipH="1">
              <a:off x="1728119" y="2226221"/>
              <a:ext cx="311709" cy="31745"/>
            </a:xfrm>
            <a:custGeom>
              <a:avLst/>
              <a:gdLst/>
              <a:ahLst/>
              <a:cxnLst/>
              <a:rect l="l" t="t" r="r" b="b"/>
              <a:pathLst>
                <a:path w="14925" h="1520" extrusionOk="0">
                  <a:moveTo>
                    <a:pt x="0" y="0"/>
                  </a:moveTo>
                  <a:lnTo>
                    <a:pt x="0" y="1520"/>
                  </a:lnTo>
                  <a:lnTo>
                    <a:pt x="14925" y="1520"/>
                  </a:lnTo>
                  <a:lnTo>
                    <a:pt x="14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831;p73">
              <a:extLst>
                <a:ext uri="{FF2B5EF4-FFF2-40B4-BE49-F238E27FC236}">
                  <a16:creationId xmlns:a16="http://schemas.microsoft.com/office/drawing/2014/main" id="{F684470F-81ED-5083-D245-14A935D08C8F}"/>
                </a:ext>
              </a:extLst>
            </p:cNvPr>
            <p:cNvSpPr/>
            <p:nvPr/>
          </p:nvSpPr>
          <p:spPr>
            <a:xfrm flipH="1">
              <a:off x="2190262" y="3279368"/>
              <a:ext cx="128881" cy="375199"/>
            </a:xfrm>
            <a:custGeom>
              <a:avLst/>
              <a:gdLst/>
              <a:ahLst/>
              <a:cxnLst/>
              <a:rect l="l" t="t" r="r" b="b"/>
              <a:pathLst>
                <a:path w="6171" h="17965" extrusionOk="0">
                  <a:moveTo>
                    <a:pt x="1453" y="0"/>
                  </a:moveTo>
                  <a:cubicBezTo>
                    <a:pt x="756" y="0"/>
                    <a:pt x="91" y="15593"/>
                    <a:pt x="91" y="15593"/>
                  </a:cubicBezTo>
                  <a:lnTo>
                    <a:pt x="0" y="17478"/>
                  </a:lnTo>
                  <a:cubicBezTo>
                    <a:pt x="0" y="17721"/>
                    <a:pt x="243" y="17964"/>
                    <a:pt x="487" y="17964"/>
                  </a:cubicBezTo>
                  <a:lnTo>
                    <a:pt x="5502" y="17964"/>
                  </a:lnTo>
                  <a:cubicBezTo>
                    <a:pt x="5958" y="17964"/>
                    <a:pt x="6171" y="17387"/>
                    <a:pt x="5806" y="17113"/>
                  </a:cubicBezTo>
                  <a:cubicBezTo>
                    <a:pt x="5046" y="16566"/>
                    <a:pt x="3982" y="15897"/>
                    <a:pt x="3009" y="15715"/>
                  </a:cubicBezTo>
                  <a:cubicBezTo>
                    <a:pt x="2918" y="15715"/>
                    <a:pt x="2219" y="0"/>
                    <a:pt x="1459" y="0"/>
                  </a:cubicBezTo>
                  <a:cubicBezTo>
                    <a:pt x="1457" y="0"/>
                    <a:pt x="1455" y="0"/>
                    <a:pt x="14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832;p73">
              <a:extLst>
                <a:ext uri="{FF2B5EF4-FFF2-40B4-BE49-F238E27FC236}">
                  <a16:creationId xmlns:a16="http://schemas.microsoft.com/office/drawing/2014/main" id="{81509441-F5B4-D4EA-8231-8DD11BD2D9F7}"/>
                </a:ext>
              </a:extLst>
            </p:cNvPr>
            <p:cNvSpPr/>
            <p:nvPr/>
          </p:nvSpPr>
          <p:spPr>
            <a:xfrm flipH="1">
              <a:off x="2449257" y="3277468"/>
              <a:ext cx="96510" cy="388461"/>
            </a:xfrm>
            <a:custGeom>
              <a:avLst/>
              <a:gdLst/>
              <a:ahLst/>
              <a:cxnLst/>
              <a:rect l="l" t="t" r="r" b="b"/>
              <a:pathLst>
                <a:path w="4621" h="18600" extrusionOk="0">
                  <a:moveTo>
                    <a:pt x="1309" y="0"/>
                  </a:moveTo>
                  <a:cubicBezTo>
                    <a:pt x="1308" y="0"/>
                    <a:pt x="1308" y="0"/>
                    <a:pt x="1307" y="0"/>
                  </a:cubicBezTo>
                  <a:cubicBezTo>
                    <a:pt x="547" y="31"/>
                    <a:pt x="0" y="15593"/>
                    <a:pt x="0" y="15593"/>
                  </a:cubicBezTo>
                  <a:lnTo>
                    <a:pt x="0" y="15806"/>
                  </a:lnTo>
                  <a:lnTo>
                    <a:pt x="0" y="17326"/>
                  </a:lnTo>
                  <a:cubicBezTo>
                    <a:pt x="0" y="17478"/>
                    <a:pt x="365" y="18177"/>
                    <a:pt x="699" y="18329"/>
                  </a:cubicBezTo>
                  <a:cubicBezTo>
                    <a:pt x="1161" y="18520"/>
                    <a:pt x="1786" y="18599"/>
                    <a:pt x="2396" y="18599"/>
                  </a:cubicBezTo>
                  <a:cubicBezTo>
                    <a:pt x="3431" y="18599"/>
                    <a:pt x="4422" y="18372"/>
                    <a:pt x="4499" y="18086"/>
                  </a:cubicBezTo>
                  <a:cubicBezTo>
                    <a:pt x="4620" y="17630"/>
                    <a:pt x="3951" y="16687"/>
                    <a:pt x="3374" y="15988"/>
                  </a:cubicBezTo>
                  <a:cubicBezTo>
                    <a:pt x="3040" y="15532"/>
                    <a:pt x="2705" y="15228"/>
                    <a:pt x="2705" y="15228"/>
                  </a:cubicBezTo>
                  <a:cubicBezTo>
                    <a:pt x="2705" y="15228"/>
                    <a:pt x="2038" y="0"/>
                    <a:pt x="13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833;p73">
              <a:extLst>
                <a:ext uri="{FF2B5EF4-FFF2-40B4-BE49-F238E27FC236}">
                  <a16:creationId xmlns:a16="http://schemas.microsoft.com/office/drawing/2014/main" id="{13B53259-466D-1E50-70BD-A2FFE7F3189E}"/>
                </a:ext>
              </a:extLst>
            </p:cNvPr>
            <p:cNvSpPr/>
            <p:nvPr/>
          </p:nvSpPr>
          <p:spPr>
            <a:xfrm flipH="1">
              <a:off x="2220107" y="2568380"/>
              <a:ext cx="142853" cy="533904"/>
            </a:xfrm>
            <a:custGeom>
              <a:avLst/>
              <a:gdLst/>
              <a:ahLst/>
              <a:cxnLst/>
              <a:rect l="l" t="t" r="r" b="b"/>
              <a:pathLst>
                <a:path w="6840" h="25564" extrusionOk="0">
                  <a:moveTo>
                    <a:pt x="3436" y="0"/>
                  </a:moveTo>
                  <a:cubicBezTo>
                    <a:pt x="882" y="0"/>
                    <a:pt x="1" y="3952"/>
                    <a:pt x="123" y="8906"/>
                  </a:cubicBezTo>
                  <a:cubicBezTo>
                    <a:pt x="214" y="13891"/>
                    <a:pt x="1338" y="25563"/>
                    <a:pt x="3436" y="25563"/>
                  </a:cubicBezTo>
                  <a:cubicBezTo>
                    <a:pt x="5533" y="25563"/>
                    <a:pt x="6658" y="13891"/>
                    <a:pt x="6749" y="8906"/>
                  </a:cubicBezTo>
                  <a:cubicBezTo>
                    <a:pt x="6840" y="3952"/>
                    <a:pt x="5989" y="0"/>
                    <a:pt x="3436" y="0"/>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834;p73">
              <a:extLst>
                <a:ext uri="{FF2B5EF4-FFF2-40B4-BE49-F238E27FC236}">
                  <a16:creationId xmlns:a16="http://schemas.microsoft.com/office/drawing/2014/main" id="{39905C0C-EDB5-35AD-7DF9-F32DC28A042C}"/>
                </a:ext>
              </a:extLst>
            </p:cNvPr>
            <p:cNvSpPr/>
            <p:nvPr/>
          </p:nvSpPr>
          <p:spPr>
            <a:xfrm flipH="1">
              <a:off x="2242307" y="3039400"/>
              <a:ext cx="98431" cy="579621"/>
            </a:xfrm>
            <a:custGeom>
              <a:avLst/>
              <a:gdLst/>
              <a:ahLst/>
              <a:cxnLst/>
              <a:rect l="l" t="t" r="r" b="b"/>
              <a:pathLst>
                <a:path w="4713" h="27753" extrusionOk="0">
                  <a:moveTo>
                    <a:pt x="2372" y="1"/>
                  </a:moveTo>
                  <a:cubicBezTo>
                    <a:pt x="274" y="1"/>
                    <a:pt x="1" y="3922"/>
                    <a:pt x="1" y="7600"/>
                  </a:cubicBezTo>
                  <a:cubicBezTo>
                    <a:pt x="1" y="11338"/>
                    <a:pt x="518" y="27752"/>
                    <a:pt x="2372" y="27752"/>
                  </a:cubicBezTo>
                  <a:cubicBezTo>
                    <a:pt x="4226" y="27752"/>
                    <a:pt x="4712" y="11278"/>
                    <a:pt x="4712" y="7600"/>
                  </a:cubicBezTo>
                  <a:cubicBezTo>
                    <a:pt x="4712" y="3922"/>
                    <a:pt x="4408" y="1"/>
                    <a:pt x="23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835;p73">
              <a:extLst>
                <a:ext uri="{FF2B5EF4-FFF2-40B4-BE49-F238E27FC236}">
                  <a16:creationId xmlns:a16="http://schemas.microsoft.com/office/drawing/2014/main" id="{50F886BA-6187-715C-BF1D-5DC9592AC5A5}"/>
                </a:ext>
              </a:extLst>
            </p:cNvPr>
            <p:cNvSpPr/>
            <p:nvPr/>
          </p:nvSpPr>
          <p:spPr>
            <a:xfrm flipH="1">
              <a:off x="2367367" y="2570114"/>
              <a:ext cx="157452" cy="532212"/>
            </a:xfrm>
            <a:custGeom>
              <a:avLst/>
              <a:gdLst/>
              <a:ahLst/>
              <a:cxnLst/>
              <a:rect l="l" t="t" r="r" b="b"/>
              <a:pathLst>
                <a:path w="7539" h="25483" extrusionOk="0">
                  <a:moveTo>
                    <a:pt x="4298" y="0"/>
                  </a:moveTo>
                  <a:cubicBezTo>
                    <a:pt x="1881" y="0"/>
                    <a:pt x="720" y="3758"/>
                    <a:pt x="365" y="8611"/>
                  </a:cubicBezTo>
                  <a:cubicBezTo>
                    <a:pt x="0" y="13535"/>
                    <a:pt x="91" y="25298"/>
                    <a:pt x="2189" y="25480"/>
                  </a:cubicBezTo>
                  <a:cubicBezTo>
                    <a:pt x="2205" y="25482"/>
                    <a:pt x="2221" y="25482"/>
                    <a:pt x="2237" y="25482"/>
                  </a:cubicBezTo>
                  <a:cubicBezTo>
                    <a:pt x="4290" y="25482"/>
                    <a:pt x="6478" y="14104"/>
                    <a:pt x="6991" y="9218"/>
                  </a:cubicBezTo>
                  <a:cubicBezTo>
                    <a:pt x="7538" y="4264"/>
                    <a:pt x="7052" y="252"/>
                    <a:pt x="4499" y="9"/>
                  </a:cubicBezTo>
                  <a:cubicBezTo>
                    <a:pt x="4431" y="3"/>
                    <a:pt x="4364" y="0"/>
                    <a:pt x="4298" y="0"/>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836;p73">
              <a:extLst>
                <a:ext uri="{FF2B5EF4-FFF2-40B4-BE49-F238E27FC236}">
                  <a16:creationId xmlns:a16="http://schemas.microsoft.com/office/drawing/2014/main" id="{4105A881-7A27-5358-A460-5F624A709A7F}"/>
                </a:ext>
              </a:extLst>
            </p:cNvPr>
            <p:cNvSpPr/>
            <p:nvPr/>
          </p:nvSpPr>
          <p:spPr>
            <a:xfrm flipH="1">
              <a:off x="2430210" y="3039922"/>
              <a:ext cx="128255" cy="577199"/>
            </a:xfrm>
            <a:custGeom>
              <a:avLst/>
              <a:gdLst/>
              <a:ahLst/>
              <a:cxnLst/>
              <a:rect l="l" t="t" r="r" b="b"/>
              <a:pathLst>
                <a:path w="6141" h="27637" extrusionOk="0">
                  <a:moveTo>
                    <a:pt x="3904" y="0"/>
                  </a:moveTo>
                  <a:cubicBezTo>
                    <a:pt x="1946" y="0"/>
                    <a:pt x="1300" y="3797"/>
                    <a:pt x="1003" y="7362"/>
                  </a:cubicBezTo>
                  <a:cubicBezTo>
                    <a:pt x="669" y="11040"/>
                    <a:pt x="0" y="27454"/>
                    <a:pt x="1854" y="27636"/>
                  </a:cubicBezTo>
                  <a:cubicBezTo>
                    <a:pt x="1863" y="27637"/>
                    <a:pt x="1871" y="27637"/>
                    <a:pt x="1880" y="27637"/>
                  </a:cubicBezTo>
                  <a:cubicBezTo>
                    <a:pt x="3724" y="27637"/>
                    <a:pt x="5412" y="11449"/>
                    <a:pt x="5714" y="7818"/>
                  </a:cubicBezTo>
                  <a:cubicBezTo>
                    <a:pt x="6079" y="4110"/>
                    <a:pt x="6140" y="219"/>
                    <a:pt x="4043" y="6"/>
                  </a:cubicBezTo>
                  <a:cubicBezTo>
                    <a:pt x="3996" y="2"/>
                    <a:pt x="3950" y="0"/>
                    <a:pt x="39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837;p73">
              <a:extLst>
                <a:ext uri="{FF2B5EF4-FFF2-40B4-BE49-F238E27FC236}">
                  <a16:creationId xmlns:a16="http://schemas.microsoft.com/office/drawing/2014/main" id="{D74D6B8B-B71E-D641-C60E-D1C991E26498}"/>
                </a:ext>
              </a:extLst>
            </p:cNvPr>
            <p:cNvSpPr/>
            <p:nvPr/>
          </p:nvSpPr>
          <p:spPr>
            <a:xfrm flipH="1">
              <a:off x="2211836" y="2009101"/>
              <a:ext cx="321253" cy="639290"/>
            </a:xfrm>
            <a:custGeom>
              <a:avLst/>
              <a:gdLst/>
              <a:ahLst/>
              <a:cxnLst/>
              <a:rect l="l" t="t" r="r" b="b"/>
              <a:pathLst>
                <a:path w="15382" h="30610" extrusionOk="0">
                  <a:moveTo>
                    <a:pt x="7630" y="1"/>
                  </a:moveTo>
                  <a:lnTo>
                    <a:pt x="3740" y="730"/>
                  </a:lnTo>
                  <a:cubicBezTo>
                    <a:pt x="1551" y="1156"/>
                    <a:pt x="1" y="3132"/>
                    <a:pt x="62" y="5381"/>
                  </a:cubicBezTo>
                  <a:lnTo>
                    <a:pt x="1460" y="21156"/>
                  </a:lnTo>
                  <a:lnTo>
                    <a:pt x="943" y="30609"/>
                  </a:lnTo>
                  <a:lnTo>
                    <a:pt x="14804" y="30609"/>
                  </a:lnTo>
                  <a:lnTo>
                    <a:pt x="15381" y="8329"/>
                  </a:lnTo>
                  <a:lnTo>
                    <a:pt x="14348" y="2068"/>
                  </a:lnTo>
                  <a:lnTo>
                    <a:pt x="7630" y="1"/>
                  </a:ln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838;p73">
              <a:extLst>
                <a:ext uri="{FF2B5EF4-FFF2-40B4-BE49-F238E27FC236}">
                  <a16:creationId xmlns:a16="http://schemas.microsoft.com/office/drawing/2014/main" id="{777F7685-5367-1EE8-3BC4-B92E1EE64F2A}"/>
                </a:ext>
              </a:extLst>
            </p:cNvPr>
            <p:cNvSpPr/>
            <p:nvPr/>
          </p:nvSpPr>
          <p:spPr>
            <a:xfrm flipH="1">
              <a:off x="2307698" y="1946905"/>
              <a:ext cx="96510" cy="105386"/>
            </a:xfrm>
            <a:custGeom>
              <a:avLst/>
              <a:gdLst/>
              <a:ahLst/>
              <a:cxnLst/>
              <a:rect l="l" t="t" r="r" b="b"/>
              <a:pathLst>
                <a:path w="4621" h="5046" extrusionOk="0">
                  <a:moveTo>
                    <a:pt x="0" y="0"/>
                  </a:moveTo>
                  <a:lnTo>
                    <a:pt x="0" y="4468"/>
                  </a:lnTo>
                  <a:cubicBezTo>
                    <a:pt x="0" y="4468"/>
                    <a:pt x="973" y="5046"/>
                    <a:pt x="3161" y="5046"/>
                  </a:cubicBezTo>
                  <a:cubicBezTo>
                    <a:pt x="4347" y="5046"/>
                    <a:pt x="4620" y="4468"/>
                    <a:pt x="4620" y="4468"/>
                  </a:cubicBezTo>
                  <a:lnTo>
                    <a:pt x="4620" y="2797"/>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839;p73">
              <a:extLst>
                <a:ext uri="{FF2B5EF4-FFF2-40B4-BE49-F238E27FC236}">
                  <a16:creationId xmlns:a16="http://schemas.microsoft.com/office/drawing/2014/main" id="{5F2EDF64-BDCD-0149-845F-319DB9A4711F}"/>
                </a:ext>
              </a:extLst>
            </p:cNvPr>
            <p:cNvSpPr/>
            <p:nvPr/>
          </p:nvSpPr>
          <p:spPr>
            <a:xfrm flipH="1">
              <a:off x="2222007" y="1738682"/>
              <a:ext cx="195546" cy="275369"/>
            </a:xfrm>
            <a:custGeom>
              <a:avLst/>
              <a:gdLst/>
              <a:ahLst/>
              <a:cxnLst/>
              <a:rect l="l" t="t" r="r" b="b"/>
              <a:pathLst>
                <a:path w="9363" h="13185" extrusionOk="0">
                  <a:moveTo>
                    <a:pt x="4895" y="0"/>
                  </a:moveTo>
                  <a:cubicBezTo>
                    <a:pt x="639" y="61"/>
                    <a:pt x="1" y="3769"/>
                    <a:pt x="123" y="6627"/>
                  </a:cubicBezTo>
                  <a:cubicBezTo>
                    <a:pt x="123" y="6779"/>
                    <a:pt x="123" y="6931"/>
                    <a:pt x="153" y="7083"/>
                  </a:cubicBezTo>
                  <a:lnTo>
                    <a:pt x="153" y="7235"/>
                  </a:lnTo>
                  <a:cubicBezTo>
                    <a:pt x="31" y="9879"/>
                    <a:pt x="1764" y="12736"/>
                    <a:pt x="4348" y="13131"/>
                  </a:cubicBezTo>
                  <a:lnTo>
                    <a:pt x="4500" y="13131"/>
                  </a:lnTo>
                  <a:cubicBezTo>
                    <a:pt x="4678" y="13152"/>
                    <a:pt x="5036" y="13184"/>
                    <a:pt x="5457" y="13184"/>
                  </a:cubicBezTo>
                  <a:cubicBezTo>
                    <a:pt x="6253" y="13184"/>
                    <a:pt x="7275" y="13070"/>
                    <a:pt x="7752" y="12554"/>
                  </a:cubicBezTo>
                  <a:cubicBezTo>
                    <a:pt x="8603" y="11611"/>
                    <a:pt x="9363" y="9879"/>
                    <a:pt x="9363" y="8724"/>
                  </a:cubicBezTo>
                  <a:cubicBezTo>
                    <a:pt x="9363" y="7538"/>
                    <a:pt x="9120" y="7265"/>
                    <a:pt x="9120" y="6779"/>
                  </a:cubicBezTo>
                  <a:cubicBezTo>
                    <a:pt x="9120" y="6383"/>
                    <a:pt x="9302" y="5259"/>
                    <a:pt x="9302" y="4712"/>
                  </a:cubicBezTo>
                  <a:cubicBezTo>
                    <a:pt x="9302" y="2371"/>
                    <a:pt x="7721" y="0"/>
                    <a:pt x="48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840;p73">
              <a:extLst>
                <a:ext uri="{FF2B5EF4-FFF2-40B4-BE49-F238E27FC236}">
                  <a16:creationId xmlns:a16="http://schemas.microsoft.com/office/drawing/2014/main" id="{D0D7FDF0-B6D2-037B-BBF0-49C06A4E7255}"/>
                </a:ext>
              </a:extLst>
            </p:cNvPr>
            <p:cNvSpPr/>
            <p:nvPr/>
          </p:nvSpPr>
          <p:spPr>
            <a:xfrm flipH="1">
              <a:off x="2377538" y="1876231"/>
              <a:ext cx="33792" cy="58687"/>
            </a:xfrm>
            <a:custGeom>
              <a:avLst/>
              <a:gdLst/>
              <a:ahLst/>
              <a:cxnLst/>
              <a:rect l="l" t="t" r="r" b="b"/>
              <a:pathLst>
                <a:path w="1618" h="2810" extrusionOk="0">
                  <a:moveTo>
                    <a:pt x="603" y="1"/>
                  </a:moveTo>
                  <a:cubicBezTo>
                    <a:pt x="293" y="1"/>
                    <a:pt x="0" y="159"/>
                    <a:pt x="98" y="922"/>
                  </a:cubicBezTo>
                  <a:cubicBezTo>
                    <a:pt x="310" y="2694"/>
                    <a:pt x="1235" y="2809"/>
                    <a:pt x="1471" y="2809"/>
                  </a:cubicBezTo>
                  <a:cubicBezTo>
                    <a:pt x="1507" y="2809"/>
                    <a:pt x="1527" y="2807"/>
                    <a:pt x="1527" y="2807"/>
                  </a:cubicBezTo>
                  <a:cubicBezTo>
                    <a:pt x="1466" y="2503"/>
                    <a:pt x="1344" y="2138"/>
                    <a:pt x="1253" y="1621"/>
                  </a:cubicBezTo>
                  <a:cubicBezTo>
                    <a:pt x="1618" y="1439"/>
                    <a:pt x="1192" y="1165"/>
                    <a:pt x="1162" y="952"/>
                  </a:cubicBezTo>
                  <a:lnTo>
                    <a:pt x="1162" y="801"/>
                  </a:lnTo>
                  <a:cubicBezTo>
                    <a:pt x="1101" y="557"/>
                    <a:pt x="1071" y="345"/>
                    <a:pt x="1071" y="71"/>
                  </a:cubicBezTo>
                  <a:cubicBezTo>
                    <a:pt x="952" y="49"/>
                    <a:pt x="774" y="1"/>
                    <a:pt x="6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841;p73">
              <a:extLst>
                <a:ext uri="{FF2B5EF4-FFF2-40B4-BE49-F238E27FC236}">
                  <a16:creationId xmlns:a16="http://schemas.microsoft.com/office/drawing/2014/main" id="{3A71AF20-179C-A3E2-B58D-0793146F8861}"/>
                </a:ext>
              </a:extLst>
            </p:cNvPr>
            <p:cNvSpPr/>
            <p:nvPr/>
          </p:nvSpPr>
          <p:spPr>
            <a:xfrm flipH="1">
              <a:off x="2385140" y="1887133"/>
              <a:ext cx="20969" cy="33165"/>
            </a:xfrm>
            <a:custGeom>
              <a:avLst/>
              <a:gdLst/>
              <a:ahLst/>
              <a:cxnLst/>
              <a:rect l="l" t="t" r="r" b="b"/>
              <a:pathLst>
                <a:path w="1004" h="1588" extrusionOk="0">
                  <a:moveTo>
                    <a:pt x="383" y="1"/>
                  </a:moveTo>
                  <a:cubicBezTo>
                    <a:pt x="335" y="1"/>
                    <a:pt x="287" y="11"/>
                    <a:pt x="243" y="35"/>
                  </a:cubicBezTo>
                  <a:cubicBezTo>
                    <a:pt x="0" y="187"/>
                    <a:pt x="182" y="856"/>
                    <a:pt x="395" y="1221"/>
                  </a:cubicBezTo>
                  <a:cubicBezTo>
                    <a:pt x="559" y="1487"/>
                    <a:pt x="709" y="1588"/>
                    <a:pt x="818" y="1588"/>
                  </a:cubicBezTo>
                  <a:cubicBezTo>
                    <a:pt x="870" y="1588"/>
                    <a:pt x="913" y="1564"/>
                    <a:pt x="942" y="1525"/>
                  </a:cubicBezTo>
                  <a:cubicBezTo>
                    <a:pt x="973" y="1403"/>
                    <a:pt x="486" y="1190"/>
                    <a:pt x="669" y="1008"/>
                  </a:cubicBezTo>
                  <a:cubicBezTo>
                    <a:pt x="851" y="795"/>
                    <a:pt x="1003" y="765"/>
                    <a:pt x="1003" y="643"/>
                  </a:cubicBezTo>
                  <a:cubicBezTo>
                    <a:pt x="942" y="613"/>
                    <a:pt x="912" y="279"/>
                    <a:pt x="912" y="279"/>
                  </a:cubicBezTo>
                  <a:cubicBezTo>
                    <a:pt x="912" y="279"/>
                    <a:pt x="634" y="1"/>
                    <a:pt x="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842;p73">
              <a:extLst>
                <a:ext uri="{FF2B5EF4-FFF2-40B4-BE49-F238E27FC236}">
                  <a16:creationId xmlns:a16="http://schemas.microsoft.com/office/drawing/2014/main" id="{8A5ED396-03FE-3DFC-FA3C-CE16114253A5}"/>
                </a:ext>
              </a:extLst>
            </p:cNvPr>
            <p:cNvSpPr/>
            <p:nvPr/>
          </p:nvSpPr>
          <p:spPr>
            <a:xfrm flipH="1">
              <a:off x="2294374" y="1927211"/>
              <a:ext cx="102232" cy="90432"/>
            </a:xfrm>
            <a:custGeom>
              <a:avLst/>
              <a:gdLst/>
              <a:ahLst/>
              <a:cxnLst/>
              <a:rect l="l" t="t" r="r" b="b"/>
              <a:pathLst>
                <a:path w="4895" h="4330" extrusionOk="0">
                  <a:moveTo>
                    <a:pt x="1" y="1"/>
                  </a:moveTo>
                  <a:lnTo>
                    <a:pt x="1" y="1"/>
                  </a:lnTo>
                  <a:cubicBezTo>
                    <a:pt x="1" y="1"/>
                    <a:pt x="31" y="639"/>
                    <a:pt x="305" y="852"/>
                  </a:cubicBezTo>
                  <a:cubicBezTo>
                    <a:pt x="548" y="1095"/>
                    <a:pt x="700" y="1126"/>
                    <a:pt x="761" y="1277"/>
                  </a:cubicBezTo>
                  <a:cubicBezTo>
                    <a:pt x="791" y="1429"/>
                    <a:pt x="1095" y="3436"/>
                    <a:pt x="2159" y="4013"/>
                  </a:cubicBezTo>
                  <a:cubicBezTo>
                    <a:pt x="2597" y="4256"/>
                    <a:pt x="3122" y="4329"/>
                    <a:pt x="3595" y="4329"/>
                  </a:cubicBezTo>
                  <a:cubicBezTo>
                    <a:pt x="4304" y="4329"/>
                    <a:pt x="4895" y="4165"/>
                    <a:pt x="4895" y="4165"/>
                  </a:cubicBezTo>
                  <a:lnTo>
                    <a:pt x="4895" y="4165"/>
                  </a:lnTo>
                  <a:cubicBezTo>
                    <a:pt x="4851" y="4168"/>
                    <a:pt x="4807" y="4170"/>
                    <a:pt x="4762" y="4170"/>
                  </a:cubicBezTo>
                  <a:cubicBezTo>
                    <a:pt x="3475" y="4170"/>
                    <a:pt x="1869" y="2930"/>
                    <a:pt x="1399" y="2372"/>
                  </a:cubicBezTo>
                  <a:cubicBezTo>
                    <a:pt x="943" y="1825"/>
                    <a:pt x="670" y="335"/>
                    <a:pt x="670" y="335"/>
                  </a:cubicBezTo>
                  <a:cubicBezTo>
                    <a:pt x="670" y="335"/>
                    <a:pt x="662" y="336"/>
                    <a:pt x="649" y="336"/>
                  </a:cubicBezTo>
                  <a:cubicBezTo>
                    <a:pt x="567" y="336"/>
                    <a:pt x="262" y="314"/>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843;p73">
              <a:extLst>
                <a:ext uri="{FF2B5EF4-FFF2-40B4-BE49-F238E27FC236}">
                  <a16:creationId xmlns:a16="http://schemas.microsoft.com/office/drawing/2014/main" id="{686EDDBA-9818-3BEC-2110-4DF1E8CF529E}"/>
                </a:ext>
              </a:extLst>
            </p:cNvPr>
            <p:cNvSpPr/>
            <p:nvPr/>
          </p:nvSpPr>
          <p:spPr>
            <a:xfrm flipH="1">
              <a:off x="2180738" y="3601227"/>
              <a:ext cx="138405" cy="53967"/>
            </a:xfrm>
            <a:custGeom>
              <a:avLst/>
              <a:gdLst/>
              <a:ahLst/>
              <a:cxnLst/>
              <a:rect l="l" t="t" r="r" b="b"/>
              <a:pathLst>
                <a:path w="6627" h="2584" extrusionOk="0">
                  <a:moveTo>
                    <a:pt x="3161" y="0"/>
                  </a:moveTo>
                  <a:cubicBezTo>
                    <a:pt x="2918" y="182"/>
                    <a:pt x="2584" y="851"/>
                    <a:pt x="2158" y="912"/>
                  </a:cubicBezTo>
                  <a:cubicBezTo>
                    <a:pt x="2145" y="913"/>
                    <a:pt x="2129" y="914"/>
                    <a:pt x="2112" y="914"/>
                  </a:cubicBezTo>
                  <a:cubicBezTo>
                    <a:pt x="1663" y="914"/>
                    <a:pt x="0" y="547"/>
                    <a:pt x="0" y="547"/>
                  </a:cubicBezTo>
                  <a:lnTo>
                    <a:pt x="0" y="2280"/>
                  </a:lnTo>
                  <a:cubicBezTo>
                    <a:pt x="0" y="2462"/>
                    <a:pt x="152" y="2584"/>
                    <a:pt x="304" y="2584"/>
                  </a:cubicBezTo>
                  <a:lnTo>
                    <a:pt x="5927" y="2584"/>
                  </a:lnTo>
                  <a:cubicBezTo>
                    <a:pt x="6414" y="2584"/>
                    <a:pt x="6627" y="1976"/>
                    <a:pt x="6231" y="1672"/>
                  </a:cubicBezTo>
                  <a:cubicBezTo>
                    <a:pt x="5411" y="1064"/>
                    <a:pt x="4104" y="456"/>
                    <a:pt x="31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844;p73">
              <a:extLst>
                <a:ext uri="{FF2B5EF4-FFF2-40B4-BE49-F238E27FC236}">
                  <a16:creationId xmlns:a16="http://schemas.microsoft.com/office/drawing/2014/main" id="{3D0D43F3-B8FD-8EB7-A4A8-7EE46B0DEA59}"/>
                </a:ext>
              </a:extLst>
            </p:cNvPr>
            <p:cNvSpPr/>
            <p:nvPr/>
          </p:nvSpPr>
          <p:spPr>
            <a:xfrm flipH="1">
              <a:off x="2449257" y="3607555"/>
              <a:ext cx="96510" cy="58374"/>
            </a:xfrm>
            <a:custGeom>
              <a:avLst/>
              <a:gdLst/>
              <a:ahLst/>
              <a:cxnLst/>
              <a:rect l="l" t="t" r="r" b="b"/>
              <a:pathLst>
                <a:path w="4621" h="2795" extrusionOk="0">
                  <a:moveTo>
                    <a:pt x="0" y="1"/>
                  </a:moveTo>
                  <a:lnTo>
                    <a:pt x="0" y="1521"/>
                  </a:lnTo>
                  <a:cubicBezTo>
                    <a:pt x="0" y="1673"/>
                    <a:pt x="365" y="2372"/>
                    <a:pt x="699" y="2524"/>
                  </a:cubicBezTo>
                  <a:cubicBezTo>
                    <a:pt x="1161" y="2715"/>
                    <a:pt x="1786" y="2794"/>
                    <a:pt x="2396" y="2794"/>
                  </a:cubicBezTo>
                  <a:cubicBezTo>
                    <a:pt x="3431" y="2794"/>
                    <a:pt x="4422" y="2567"/>
                    <a:pt x="4499" y="2281"/>
                  </a:cubicBezTo>
                  <a:cubicBezTo>
                    <a:pt x="4620" y="1825"/>
                    <a:pt x="3951" y="882"/>
                    <a:pt x="3374" y="183"/>
                  </a:cubicBezTo>
                  <a:cubicBezTo>
                    <a:pt x="3262" y="96"/>
                    <a:pt x="2971" y="65"/>
                    <a:pt x="2652" y="65"/>
                  </a:cubicBezTo>
                  <a:cubicBezTo>
                    <a:pt x="2193" y="65"/>
                    <a:pt x="1676" y="130"/>
                    <a:pt x="1550" y="183"/>
                  </a:cubicBezTo>
                  <a:cubicBezTo>
                    <a:pt x="1307" y="305"/>
                    <a:pt x="790" y="609"/>
                    <a:pt x="669" y="609"/>
                  </a:cubicBezTo>
                  <a:cubicBezTo>
                    <a:pt x="608" y="609"/>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845;p73">
              <a:extLst>
                <a:ext uri="{FF2B5EF4-FFF2-40B4-BE49-F238E27FC236}">
                  <a16:creationId xmlns:a16="http://schemas.microsoft.com/office/drawing/2014/main" id="{9E3C30AD-296A-5A58-52B3-AE4782AB0D79}"/>
                </a:ext>
              </a:extLst>
            </p:cNvPr>
            <p:cNvSpPr/>
            <p:nvPr/>
          </p:nvSpPr>
          <p:spPr>
            <a:xfrm flipH="1">
              <a:off x="2367367" y="2703590"/>
              <a:ext cx="189845" cy="877337"/>
            </a:xfrm>
            <a:custGeom>
              <a:avLst/>
              <a:gdLst/>
              <a:ahLst/>
              <a:cxnLst/>
              <a:rect l="l" t="t" r="r" b="b"/>
              <a:pathLst>
                <a:path w="9090" h="42008" extrusionOk="0">
                  <a:moveTo>
                    <a:pt x="9089" y="1"/>
                  </a:moveTo>
                  <a:lnTo>
                    <a:pt x="9089" y="1065"/>
                  </a:lnTo>
                  <a:lnTo>
                    <a:pt x="3952" y="42007"/>
                  </a:lnTo>
                  <a:lnTo>
                    <a:pt x="1" y="42007"/>
                  </a:lnTo>
                  <a:lnTo>
                    <a:pt x="17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846;p73">
              <a:extLst>
                <a:ext uri="{FF2B5EF4-FFF2-40B4-BE49-F238E27FC236}">
                  <a16:creationId xmlns:a16="http://schemas.microsoft.com/office/drawing/2014/main" id="{93C84A35-937B-9966-D1EA-EFEF61CD125C}"/>
                </a:ext>
              </a:extLst>
            </p:cNvPr>
            <p:cNvSpPr/>
            <p:nvPr/>
          </p:nvSpPr>
          <p:spPr>
            <a:xfrm flipH="1">
              <a:off x="2216932" y="2703590"/>
              <a:ext cx="150456" cy="877337"/>
            </a:xfrm>
            <a:custGeom>
              <a:avLst/>
              <a:gdLst/>
              <a:ahLst/>
              <a:cxnLst/>
              <a:rect l="l" t="t" r="r" b="b"/>
              <a:pathLst>
                <a:path w="7204" h="42008" extrusionOk="0">
                  <a:moveTo>
                    <a:pt x="7204" y="1"/>
                  </a:moveTo>
                  <a:lnTo>
                    <a:pt x="5532" y="42007"/>
                  </a:lnTo>
                  <a:lnTo>
                    <a:pt x="1642" y="42007"/>
                  </a:lnTo>
                  <a:lnTo>
                    <a:pt x="0" y="1065"/>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847;p73">
              <a:extLst>
                <a:ext uri="{FF2B5EF4-FFF2-40B4-BE49-F238E27FC236}">
                  <a16:creationId xmlns:a16="http://schemas.microsoft.com/office/drawing/2014/main" id="{E898050F-C181-980F-D9F8-925902DD70B3}"/>
                </a:ext>
              </a:extLst>
            </p:cNvPr>
            <p:cNvSpPr/>
            <p:nvPr/>
          </p:nvSpPr>
          <p:spPr>
            <a:xfrm flipH="1">
              <a:off x="2307698" y="2042120"/>
              <a:ext cx="21" cy="21"/>
            </a:xfrm>
            <a:custGeom>
              <a:avLst/>
              <a:gdLst/>
              <a:ahLst/>
              <a:cxnLst/>
              <a:rect l="l" t="t" r="r" b="b"/>
              <a:pathLst>
                <a:path w="1" h="1" extrusionOk="0">
                  <a:moveTo>
                    <a:pt x="0" y="0"/>
                  </a:moveTo>
                  <a:close/>
                </a:path>
              </a:pathLst>
            </a:custGeom>
            <a:solidFill>
              <a:srgbClr val="6EB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848;p73">
              <a:extLst>
                <a:ext uri="{FF2B5EF4-FFF2-40B4-BE49-F238E27FC236}">
                  <a16:creationId xmlns:a16="http://schemas.microsoft.com/office/drawing/2014/main" id="{30AAA960-D7A8-3BBD-FCD6-06A185540514}"/>
                </a:ext>
              </a:extLst>
            </p:cNvPr>
            <p:cNvSpPr/>
            <p:nvPr/>
          </p:nvSpPr>
          <p:spPr>
            <a:xfrm flipH="1">
              <a:off x="2202312" y="2015450"/>
              <a:ext cx="324428" cy="687534"/>
            </a:xfrm>
            <a:custGeom>
              <a:avLst/>
              <a:gdLst/>
              <a:ahLst/>
              <a:cxnLst/>
              <a:rect l="l" t="t" r="r" b="b"/>
              <a:pathLst>
                <a:path w="15534" h="32920" extrusionOk="0">
                  <a:moveTo>
                    <a:pt x="5107" y="1"/>
                  </a:moveTo>
                  <a:cubicBezTo>
                    <a:pt x="5107" y="1"/>
                    <a:pt x="3527" y="92"/>
                    <a:pt x="2129" y="548"/>
                  </a:cubicBezTo>
                  <a:cubicBezTo>
                    <a:pt x="3892" y="730"/>
                    <a:pt x="4864" y="2372"/>
                    <a:pt x="4256" y="4925"/>
                  </a:cubicBezTo>
                  <a:cubicBezTo>
                    <a:pt x="3557" y="7843"/>
                    <a:pt x="1217" y="13284"/>
                    <a:pt x="1217" y="13284"/>
                  </a:cubicBezTo>
                  <a:cubicBezTo>
                    <a:pt x="1065" y="13284"/>
                    <a:pt x="943" y="13253"/>
                    <a:pt x="791" y="13193"/>
                  </a:cubicBezTo>
                  <a:lnTo>
                    <a:pt x="305" y="14256"/>
                  </a:lnTo>
                  <a:cubicBezTo>
                    <a:pt x="305" y="14256"/>
                    <a:pt x="913" y="18694"/>
                    <a:pt x="791" y="21399"/>
                  </a:cubicBezTo>
                  <a:cubicBezTo>
                    <a:pt x="670" y="24105"/>
                    <a:pt x="1" y="32919"/>
                    <a:pt x="1" y="32919"/>
                  </a:cubicBezTo>
                  <a:lnTo>
                    <a:pt x="15138" y="32919"/>
                  </a:lnTo>
                  <a:cubicBezTo>
                    <a:pt x="15138" y="32919"/>
                    <a:pt x="15411" y="21065"/>
                    <a:pt x="15503" y="13314"/>
                  </a:cubicBezTo>
                  <a:cubicBezTo>
                    <a:pt x="15533" y="10305"/>
                    <a:pt x="15533" y="7873"/>
                    <a:pt x="15503" y="7053"/>
                  </a:cubicBezTo>
                  <a:cubicBezTo>
                    <a:pt x="15351" y="4043"/>
                    <a:pt x="14196" y="1642"/>
                    <a:pt x="14196" y="1642"/>
                  </a:cubicBezTo>
                  <a:lnTo>
                    <a:pt x="10487" y="639"/>
                  </a:lnTo>
                  <a:lnTo>
                    <a:pt x="10487" y="639"/>
                  </a:lnTo>
                  <a:cubicBezTo>
                    <a:pt x="10487" y="639"/>
                    <a:pt x="11502" y="2105"/>
                    <a:pt x="8972" y="2105"/>
                  </a:cubicBezTo>
                  <a:cubicBezTo>
                    <a:pt x="8874" y="2105"/>
                    <a:pt x="8772" y="2103"/>
                    <a:pt x="8664" y="2098"/>
                  </a:cubicBezTo>
                  <a:cubicBezTo>
                    <a:pt x="5776" y="2068"/>
                    <a:pt x="5107" y="1"/>
                    <a:pt x="51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849;p73">
              <a:extLst>
                <a:ext uri="{FF2B5EF4-FFF2-40B4-BE49-F238E27FC236}">
                  <a16:creationId xmlns:a16="http://schemas.microsoft.com/office/drawing/2014/main" id="{7147333A-8EF8-92D0-B2A4-C6D01FD178E7}"/>
                </a:ext>
              </a:extLst>
            </p:cNvPr>
            <p:cNvSpPr/>
            <p:nvPr/>
          </p:nvSpPr>
          <p:spPr>
            <a:xfrm flipH="1">
              <a:off x="2392763" y="2026707"/>
              <a:ext cx="189824" cy="297298"/>
            </a:xfrm>
            <a:custGeom>
              <a:avLst/>
              <a:gdLst/>
              <a:ahLst/>
              <a:cxnLst/>
              <a:rect l="l" t="t" r="r" b="b"/>
              <a:pathLst>
                <a:path w="9089" h="14235" extrusionOk="0">
                  <a:moveTo>
                    <a:pt x="5918" y="1"/>
                  </a:moveTo>
                  <a:cubicBezTo>
                    <a:pt x="5349" y="1"/>
                    <a:pt x="4803" y="100"/>
                    <a:pt x="4803" y="100"/>
                  </a:cubicBezTo>
                  <a:cubicBezTo>
                    <a:pt x="4803" y="100"/>
                    <a:pt x="0" y="495"/>
                    <a:pt x="2948" y="13778"/>
                  </a:cubicBezTo>
                  <a:cubicBezTo>
                    <a:pt x="2948" y="13778"/>
                    <a:pt x="5107" y="14234"/>
                    <a:pt x="5259" y="14234"/>
                  </a:cubicBezTo>
                  <a:cubicBezTo>
                    <a:pt x="5410" y="14234"/>
                    <a:pt x="9088" y="11590"/>
                    <a:pt x="9088" y="11590"/>
                  </a:cubicBezTo>
                  <a:cubicBezTo>
                    <a:pt x="9088" y="11590"/>
                    <a:pt x="7477" y="1042"/>
                    <a:pt x="7143" y="404"/>
                  </a:cubicBezTo>
                  <a:cubicBezTo>
                    <a:pt x="6983" y="84"/>
                    <a:pt x="6441" y="1"/>
                    <a:pt x="59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850;p73">
              <a:extLst>
                <a:ext uri="{FF2B5EF4-FFF2-40B4-BE49-F238E27FC236}">
                  <a16:creationId xmlns:a16="http://schemas.microsoft.com/office/drawing/2014/main" id="{2353FCF7-09BC-E10E-2D63-758FD7970596}"/>
                </a:ext>
              </a:extLst>
            </p:cNvPr>
            <p:cNvSpPr/>
            <p:nvPr/>
          </p:nvSpPr>
          <p:spPr>
            <a:xfrm flipH="1">
              <a:off x="2213757" y="1727738"/>
              <a:ext cx="219648" cy="225537"/>
            </a:xfrm>
            <a:custGeom>
              <a:avLst/>
              <a:gdLst/>
              <a:ahLst/>
              <a:cxnLst/>
              <a:rect l="l" t="t" r="r" b="b"/>
              <a:pathLst>
                <a:path w="10517" h="10799" extrusionOk="0">
                  <a:moveTo>
                    <a:pt x="5310" y="1"/>
                  </a:moveTo>
                  <a:cubicBezTo>
                    <a:pt x="4711" y="1"/>
                    <a:pt x="4083" y="150"/>
                    <a:pt x="3648" y="646"/>
                  </a:cubicBezTo>
                  <a:cubicBezTo>
                    <a:pt x="3648" y="646"/>
                    <a:pt x="3473" y="614"/>
                    <a:pt x="3254" y="614"/>
                  </a:cubicBezTo>
                  <a:cubicBezTo>
                    <a:pt x="2910" y="614"/>
                    <a:pt x="2457" y="693"/>
                    <a:pt x="2401" y="1102"/>
                  </a:cubicBezTo>
                  <a:cubicBezTo>
                    <a:pt x="2401" y="1102"/>
                    <a:pt x="1277" y="1558"/>
                    <a:pt x="1337" y="2348"/>
                  </a:cubicBezTo>
                  <a:cubicBezTo>
                    <a:pt x="1337" y="2348"/>
                    <a:pt x="608" y="3047"/>
                    <a:pt x="790" y="3777"/>
                  </a:cubicBezTo>
                  <a:cubicBezTo>
                    <a:pt x="790" y="3777"/>
                    <a:pt x="182" y="5479"/>
                    <a:pt x="456" y="6087"/>
                  </a:cubicBezTo>
                  <a:cubicBezTo>
                    <a:pt x="152" y="6755"/>
                    <a:pt x="0" y="7485"/>
                    <a:pt x="486" y="8123"/>
                  </a:cubicBezTo>
                  <a:cubicBezTo>
                    <a:pt x="517" y="8184"/>
                    <a:pt x="578" y="8214"/>
                    <a:pt x="578" y="8275"/>
                  </a:cubicBezTo>
                  <a:cubicBezTo>
                    <a:pt x="578" y="8336"/>
                    <a:pt x="517" y="8366"/>
                    <a:pt x="517" y="8397"/>
                  </a:cubicBezTo>
                  <a:cubicBezTo>
                    <a:pt x="365" y="8731"/>
                    <a:pt x="608" y="9096"/>
                    <a:pt x="760" y="9430"/>
                  </a:cubicBezTo>
                  <a:cubicBezTo>
                    <a:pt x="1003" y="9765"/>
                    <a:pt x="1155" y="10099"/>
                    <a:pt x="1246" y="10494"/>
                  </a:cubicBezTo>
                  <a:cubicBezTo>
                    <a:pt x="1307" y="10616"/>
                    <a:pt x="1337" y="10677"/>
                    <a:pt x="1337" y="10798"/>
                  </a:cubicBezTo>
                  <a:cubicBezTo>
                    <a:pt x="1459" y="10525"/>
                    <a:pt x="1520" y="10251"/>
                    <a:pt x="1611" y="10008"/>
                  </a:cubicBezTo>
                  <a:cubicBezTo>
                    <a:pt x="1611" y="9947"/>
                    <a:pt x="1733" y="9582"/>
                    <a:pt x="1733" y="9582"/>
                  </a:cubicBezTo>
                  <a:cubicBezTo>
                    <a:pt x="1733" y="9582"/>
                    <a:pt x="1641" y="9430"/>
                    <a:pt x="1368" y="9005"/>
                  </a:cubicBezTo>
                  <a:cubicBezTo>
                    <a:pt x="1125" y="8579"/>
                    <a:pt x="942" y="7789"/>
                    <a:pt x="1125" y="7363"/>
                  </a:cubicBezTo>
                  <a:cubicBezTo>
                    <a:pt x="1235" y="7158"/>
                    <a:pt x="1461" y="7109"/>
                    <a:pt x="1652" y="7109"/>
                  </a:cubicBezTo>
                  <a:cubicBezTo>
                    <a:pt x="1829" y="7109"/>
                    <a:pt x="1976" y="7151"/>
                    <a:pt x="1976" y="7151"/>
                  </a:cubicBezTo>
                  <a:cubicBezTo>
                    <a:pt x="1976" y="7151"/>
                    <a:pt x="2432" y="8427"/>
                    <a:pt x="2614" y="8427"/>
                  </a:cubicBezTo>
                  <a:cubicBezTo>
                    <a:pt x="2796" y="8427"/>
                    <a:pt x="2948" y="6573"/>
                    <a:pt x="2948" y="6573"/>
                  </a:cubicBezTo>
                  <a:cubicBezTo>
                    <a:pt x="2959" y="6573"/>
                    <a:pt x="2977" y="6574"/>
                    <a:pt x="3002" y="6574"/>
                  </a:cubicBezTo>
                  <a:cubicBezTo>
                    <a:pt x="3128" y="6574"/>
                    <a:pt x="3420" y="6553"/>
                    <a:pt x="3648" y="6300"/>
                  </a:cubicBezTo>
                  <a:cubicBezTo>
                    <a:pt x="3860" y="6056"/>
                    <a:pt x="3921" y="5631"/>
                    <a:pt x="3708" y="5296"/>
                  </a:cubicBezTo>
                  <a:cubicBezTo>
                    <a:pt x="3800" y="5236"/>
                    <a:pt x="4316" y="5023"/>
                    <a:pt x="4438" y="4445"/>
                  </a:cubicBezTo>
                  <a:cubicBezTo>
                    <a:pt x="4438" y="4445"/>
                    <a:pt x="4620" y="4487"/>
                    <a:pt x="4890" y="4487"/>
                  </a:cubicBezTo>
                  <a:cubicBezTo>
                    <a:pt x="5182" y="4487"/>
                    <a:pt x="5578" y="4438"/>
                    <a:pt x="5958" y="4233"/>
                  </a:cubicBezTo>
                  <a:lnTo>
                    <a:pt x="6687" y="3807"/>
                  </a:lnTo>
                  <a:cubicBezTo>
                    <a:pt x="6687" y="3807"/>
                    <a:pt x="7579" y="4224"/>
                    <a:pt x="8163" y="4224"/>
                  </a:cubicBezTo>
                  <a:cubicBezTo>
                    <a:pt x="8302" y="4224"/>
                    <a:pt x="8423" y="4200"/>
                    <a:pt x="8511" y="4141"/>
                  </a:cubicBezTo>
                  <a:cubicBezTo>
                    <a:pt x="8967" y="3837"/>
                    <a:pt x="9301" y="3807"/>
                    <a:pt x="9301" y="3807"/>
                  </a:cubicBezTo>
                  <a:cubicBezTo>
                    <a:pt x="9301" y="3807"/>
                    <a:pt x="9669" y="4065"/>
                    <a:pt x="9975" y="4065"/>
                  </a:cubicBezTo>
                  <a:cubicBezTo>
                    <a:pt x="10063" y="4065"/>
                    <a:pt x="10145" y="4044"/>
                    <a:pt x="10213" y="3989"/>
                  </a:cubicBezTo>
                  <a:cubicBezTo>
                    <a:pt x="10517" y="3807"/>
                    <a:pt x="10304" y="2743"/>
                    <a:pt x="9696" y="2500"/>
                  </a:cubicBezTo>
                  <a:cubicBezTo>
                    <a:pt x="9696" y="2500"/>
                    <a:pt x="9240" y="433"/>
                    <a:pt x="7052" y="342"/>
                  </a:cubicBezTo>
                  <a:cubicBezTo>
                    <a:pt x="7052" y="342"/>
                    <a:pt x="6215" y="1"/>
                    <a:pt x="5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851;p73">
              <a:extLst>
                <a:ext uri="{FF2B5EF4-FFF2-40B4-BE49-F238E27FC236}">
                  <a16:creationId xmlns:a16="http://schemas.microsoft.com/office/drawing/2014/main" id="{E22B0707-1ED9-4B94-FD30-8574B9798494}"/>
                </a:ext>
              </a:extLst>
            </p:cNvPr>
            <p:cNvSpPr/>
            <p:nvPr/>
          </p:nvSpPr>
          <p:spPr>
            <a:xfrm flipH="1">
              <a:off x="2211836" y="1711385"/>
              <a:ext cx="218394" cy="114909"/>
            </a:xfrm>
            <a:custGeom>
              <a:avLst/>
              <a:gdLst/>
              <a:ahLst/>
              <a:cxnLst/>
              <a:rect l="l" t="t" r="r" b="b"/>
              <a:pathLst>
                <a:path w="10457" h="5502" extrusionOk="0">
                  <a:moveTo>
                    <a:pt x="5167" y="0"/>
                  </a:moveTo>
                  <a:cubicBezTo>
                    <a:pt x="0" y="0"/>
                    <a:pt x="182" y="5502"/>
                    <a:pt x="182" y="5502"/>
                  </a:cubicBezTo>
                  <a:lnTo>
                    <a:pt x="10456" y="5320"/>
                  </a:lnTo>
                  <a:cubicBezTo>
                    <a:pt x="10456" y="5320"/>
                    <a:pt x="10304" y="0"/>
                    <a:pt x="51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1852;p73">
              <a:extLst>
                <a:ext uri="{FF2B5EF4-FFF2-40B4-BE49-F238E27FC236}">
                  <a16:creationId xmlns:a16="http://schemas.microsoft.com/office/drawing/2014/main" id="{31A412BB-2593-F923-B101-E5F56077305C}"/>
                </a:ext>
              </a:extLst>
            </p:cNvPr>
            <p:cNvSpPr/>
            <p:nvPr/>
          </p:nvSpPr>
          <p:spPr>
            <a:xfrm flipH="1">
              <a:off x="2169753" y="1816124"/>
              <a:ext cx="174160" cy="31641"/>
            </a:xfrm>
            <a:custGeom>
              <a:avLst/>
              <a:gdLst/>
              <a:ahLst/>
              <a:cxnLst/>
              <a:rect l="l" t="t" r="r" b="b"/>
              <a:pathLst>
                <a:path w="8339" h="1515" extrusionOk="0">
                  <a:moveTo>
                    <a:pt x="3740" y="1"/>
                  </a:moveTo>
                  <a:cubicBezTo>
                    <a:pt x="1885" y="1"/>
                    <a:pt x="1" y="396"/>
                    <a:pt x="1" y="396"/>
                  </a:cubicBezTo>
                  <a:cubicBezTo>
                    <a:pt x="1" y="396"/>
                    <a:pt x="2037" y="1247"/>
                    <a:pt x="3405" y="1429"/>
                  </a:cubicBezTo>
                  <a:cubicBezTo>
                    <a:pt x="3873" y="1492"/>
                    <a:pt x="4599" y="1515"/>
                    <a:pt x="5351" y="1515"/>
                  </a:cubicBezTo>
                  <a:cubicBezTo>
                    <a:pt x="6798" y="1515"/>
                    <a:pt x="8339" y="1428"/>
                    <a:pt x="8299" y="1368"/>
                  </a:cubicBezTo>
                  <a:cubicBezTo>
                    <a:pt x="8208" y="1247"/>
                    <a:pt x="6323" y="305"/>
                    <a:pt x="6323" y="305"/>
                  </a:cubicBezTo>
                  <a:cubicBezTo>
                    <a:pt x="6323" y="305"/>
                    <a:pt x="5594" y="1"/>
                    <a:pt x="37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1853;p73">
              <a:extLst>
                <a:ext uri="{FF2B5EF4-FFF2-40B4-BE49-F238E27FC236}">
                  <a16:creationId xmlns:a16="http://schemas.microsoft.com/office/drawing/2014/main" id="{C4E9AF30-3882-3FBA-4879-21F73813D055}"/>
                </a:ext>
              </a:extLst>
            </p:cNvPr>
            <p:cNvSpPr/>
            <p:nvPr/>
          </p:nvSpPr>
          <p:spPr>
            <a:xfrm flipH="1">
              <a:off x="2281675" y="2073489"/>
              <a:ext cx="257115" cy="357029"/>
            </a:xfrm>
            <a:custGeom>
              <a:avLst/>
              <a:gdLst/>
              <a:ahLst/>
              <a:cxnLst/>
              <a:rect l="l" t="t" r="r" b="b"/>
              <a:pathLst>
                <a:path w="12311" h="17095" extrusionOk="0">
                  <a:moveTo>
                    <a:pt x="2366" y="0"/>
                  </a:moveTo>
                  <a:cubicBezTo>
                    <a:pt x="2108" y="0"/>
                    <a:pt x="1856" y="65"/>
                    <a:pt x="1611" y="201"/>
                  </a:cubicBezTo>
                  <a:cubicBezTo>
                    <a:pt x="0" y="1112"/>
                    <a:pt x="912" y="4000"/>
                    <a:pt x="2797" y="7222"/>
                  </a:cubicBezTo>
                  <a:cubicBezTo>
                    <a:pt x="4589" y="10344"/>
                    <a:pt x="9158" y="17095"/>
                    <a:pt x="10752" y="17095"/>
                  </a:cubicBezTo>
                  <a:cubicBezTo>
                    <a:pt x="10834" y="17095"/>
                    <a:pt x="10908" y="17077"/>
                    <a:pt x="10973" y="17040"/>
                  </a:cubicBezTo>
                  <a:cubicBezTo>
                    <a:pt x="12311" y="16310"/>
                    <a:pt x="8785" y="8225"/>
                    <a:pt x="6991" y="4912"/>
                  </a:cubicBezTo>
                  <a:cubicBezTo>
                    <a:pt x="5491" y="2093"/>
                    <a:pt x="3837" y="0"/>
                    <a:pt x="2366" y="0"/>
                  </a:cubicBezTo>
                  <a:close/>
                </a:path>
              </a:pathLst>
            </a:custGeom>
            <a:solidFill>
              <a:srgbClr val="FFC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1854;p73">
              <a:extLst>
                <a:ext uri="{FF2B5EF4-FFF2-40B4-BE49-F238E27FC236}">
                  <a16:creationId xmlns:a16="http://schemas.microsoft.com/office/drawing/2014/main" id="{3AA0C2BF-F013-ADD2-5E02-F55D2BB89B58}"/>
                </a:ext>
              </a:extLst>
            </p:cNvPr>
            <p:cNvSpPr/>
            <p:nvPr/>
          </p:nvSpPr>
          <p:spPr>
            <a:xfrm flipH="1">
              <a:off x="1957916" y="2366422"/>
              <a:ext cx="385997" cy="72095"/>
            </a:xfrm>
            <a:custGeom>
              <a:avLst/>
              <a:gdLst/>
              <a:ahLst/>
              <a:cxnLst/>
              <a:rect l="l" t="t" r="r" b="b"/>
              <a:pathLst>
                <a:path w="18482" h="3452" extrusionOk="0">
                  <a:moveTo>
                    <a:pt x="6524" y="1"/>
                  </a:moveTo>
                  <a:cubicBezTo>
                    <a:pt x="6226" y="1"/>
                    <a:pt x="5964" y="2"/>
                    <a:pt x="5746" y="5"/>
                  </a:cubicBezTo>
                  <a:cubicBezTo>
                    <a:pt x="2980" y="96"/>
                    <a:pt x="1" y="339"/>
                    <a:pt x="62" y="1859"/>
                  </a:cubicBezTo>
                  <a:cubicBezTo>
                    <a:pt x="88" y="3197"/>
                    <a:pt x="2379" y="3451"/>
                    <a:pt x="4835" y="3451"/>
                  </a:cubicBezTo>
                  <a:cubicBezTo>
                    <a:pt x="5168" y="3451"/>
                    <a:pt x="5503" y="3447"/>
                    <a:pt x="5837" y="3439"/>
                  </a:cubicBezTo>
                  <a:cubicBezTo>
                    <a:pt x="8603" y="3379"/>
                    <a:pt x="18481" y="2771"/>
                    <a:pt x="18451" y="1403"/>
                  </a:cubicBezTo>
                  <a:cubicBezTo>
                    <a:pt x="18395" y="199"/>
                    <a:pt x="10009" y="1"/>
                    <a:pt x="65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1855;p73">
              <a:extLst>
                <a:ext uri="{FF2B5EF4-FFF2-40B4-BE49-F238E27FC236}">
                  <a16:creationId xmlns:a16="http://schemas.microsoft.com/office/drawing/2014/main" id="{3F088887-B3F5-949E-2203-4053E29676E3}"/>
                </a:ext>
              </a:extLst>
            </p:cNvPr>
            <p:cNvSpPr/>
            <p:nvPr/>
          </p:nvSpPr>
          <p:spPr>
            <a:xfrm flipH="1">
              <a:off x="2319122" y="2028796"/>
              <a:ext cx="60963" cy="45717"/>
            </a:xfrm>
            <a:custGeom>
              <a:avLst/>
              <a:gdLst/>
              <a:ahLst/>
              <a:cxnLst/>
              <a:rect l="l" t="t" r="r" b="b"/>
              <a:pathLst>
                <a:path w="2919" h="2189" extrusionOk="0">
                  <a:moveTo>
                    <a:pt x="1520" y="0"/>
                  </a:moveTo>
                  <a:lnTo>
                    <a:pt x="669" y="760"/>
                  </a:lnTo>
                  <a:cubicBezTo>
                    <a:pt x="669" y="760"/>
                    <a:pt x="0" y="1429"/>
                    <a:pt x="487" y="1520"/>
                  </a:cubicBezTo>
                  <a:cubicBezTo>
                    <a:pt x="973" y="1611"/>
                    <a:pt x="2918" y="2189"/>
                    <a:pt x="2918" y="2189"/>
                  </a:cubicBezTo>
                  <a:lnTo>
                    <a:pt x="15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1856;p73">
              <a:extLst>
                <a:ext uri="{FF2B5EF4-FFF2-40B4-BE49-F238E27FC236}">
                  <a16:creationId xmlns:a16="http://schemas.microsoft.com/office/drawing/2014/main" id="{E190B7E8-5058-A475-815B-55BB857CE320}"/>
                </a:ext>
              </a:extLst>
            </p:cNvPr>
            <p:cNvSpPr/>
            <p:nvPr/>
          </p:nvSpPr>
          <p:spPr>
            <a:xfrm flipH="1">
              <a:off x="2348320" y="1993876"/>
              <a:ext cx="78110" cy="80637"/>
            </a:xfrm>
            <a:custGeom>
              <a:avLst/>
              <a:gdLst/>
              <a:ahLst/>
              <a:cxnLst/>
              <a:rect l="l" t="t" r="r" b="b"/>
              <a:pathLst>
                <a:path w="3740" h="3861" extrusionOk="0">
                  <a:moveTo>
                    <a:pt x="548" y="0"/>
                  </a:moveTo>
                  <a:lnTo>
                    <a:pt x="0" y="1216"/>
                  </a:lnTo>
                  <a:lnTo>
                    <a:pt x="2584" y="3861"/>
                  </a:lnTo>
                  <a:lnTo>
                    <a:pt x="3739" y="1672"/>
                  </a:lnTo>
                  <a:lnTo>
                    <a:pt x="5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1857;p73">
              <a:extLst>
                <a:ext uri="{FF2B5EF4-FFF2-40B4-BE49-F238E27FC236}">
                  <a16:creationId xmlns:a16="http://schemas.microsoft.com/office/drawing/2014/main" id="{603D2730-1B21-98EB-F19B-6C4E362DA5EE}"/>
                </a:ext>
              </a:extLst>
            </p:cNvPr>
            <p:cNvSpPr/>
            <p:nvPr/>
          </p:nvSpPr>
          <p:spPr>
            <a:xfrm flipH="1">
              <a:off x="2404187" y="1993876"/>
              <a:ext cx="10818" cy="6370"/>
            </a:xfrm>
            <a:custGeom>
              <a:avLst/>
              <a:gdLst/>
              <a:ahLst/>
              <a:cxnLst/>
              <a:rect l="l" t="t" r="r" b="b"/>
              <a:pathLst>
                <a:path w="518" h="305" extrusionOk="0">
                  <a:moveTo>
                    <a:pt x="1" y="0"/>
                  </a:moveTo>
                  <a:lnTo>
                    <a:pt x="517" y="304"/>
                  </a:lnTo>
                  <a:lnTo>
                    <a:pt x="517" y="0"/>
                  </a:lnTo>
                  <a:close/>
                </a:path>
              </a:pathLst>
            </a:custGeom>
            <a:solidFill>
              <a:srgbClr val="576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1858;p73">
              <a:extLst>
                <a:ext uri="{FF2B5EF4-FFF2-40B4-BE49-F238E27FC236}">
                  <a16:creationId xmlns:a16="http://schemas.microsoft.com/office/drawing/2014/main" id="{915314C2-A034-D606-9AE7-040C41245902}"/>
                </a:ext>
              </a:extLst>
            </p:cNvPr>
            <p:cNvSpPr/>
            <p:nvPr/>
          </p:nvSpPr>
          <p:spPr>
            <a:xfrm flipH="1">
              <a:off x="2278501" y="2023073"/>
              <a:ext cx="25417" cy="33040"/>
            </a:xfrm>
            <a:custGeom>
              <a:avLst/>
              <a:gdLst/>
              <a:ahLst/>
              <a:cxnLst/>
              <a:rect l="l" t="t" r="r" b="b"/>
              <a:pathLst>
                <a:path w="1217" h="1582" extrusionOk="0">
                  <a:moveTo>
                    <a:pt x="457" y="1"/>
                  </a:moveTo>
                  <a:lnTo>
                    <a:pt x="1" y="912"/>
                  </a:lnTo>
                  <a:lnTo>
                    <a:pt x="1217" y="1581"/>
                  </a:lnTo>
                  <a:lnTo>
                    <a:pt x="1217" y="1581"/>
                  </a:lnTo>
                  <a:lnTo>
                    <a:pt x="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1859;p73">
              <a:extLst>
                <a:ext uri="{FF2B5EF4-FFF2-40B4-BE49-F238E27FC236}">
                  <a16:creationId xmlns:a16="http://schemas.microsoft.com/office/drawing/2014/main" id="{F23DB824-F47D-346F-30BD-59D13926A157}"/>
                </a:ext>
              </a:extLst>
            </p:cNvPr>
            <p:cNvSpPr/>
            <p:nvPr/>
          </p:nvSpPr>
          <p:spPr>
            <a:xfrm flipH="1">
              <a:off x="2295000" y="2017371"/>
              <a:ext cx="24143" cy="57141"/>
            </a:xfrm>
            <a:custGeom>
              <a:avLst/>
              <a:gdLst/>
              <a:ahLst/>
              <a:cxnLst/>
              <a:rect l="l" t="t" r="r" b="b"/>
              <a:pathLst>
                <a:path w="1156" h="2736" extrusionOk="0">
                  <a:moveTo>
                    <a:pt x="547" y="0"/>
                  </a:moveTo>
                  <a:cubicBezTo>
                    <a:pt x="547" y="0"/>
                    <a:pt x="487" y="1033"/>
                    <a:pt x="426" y="1520"/>
                  </a:cubicBezTo>
                  <a:cubicBezTo>
                    <a:pt x="335" y="2006"/>
                    <a:pt x="0" y="2736"/>
                    <a:pt x="0" y="2736"/>
                  </a:cubicBezTo>
                  <a:cubicBezTo>
                    <a:pt x="0" y="2736"/>
                    <a:pt x="608" y="1915"/>
                    <a:pt x="791" y="1398"/>
                  </a:cubicBezTo>
                  <a:cubicBezTo>
                    <a:pt x="1003" y="942"/>
                    <a:pt x="1155" y="243"/>
                    <a:pt x="1155" y="243"/>
                  </a:cubicBezTo>
                  <a:lnTo>
                    <a:pt x="547" y="0"/>
                  </a:lnTo>
                  <a:close/>
                </a:path>
              </a:pathLst>
            </a:custGeom>
            <a:solidFill>
              <a:srgbClr val="576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1860;p73">
              <a:extLst>
                <a:ext uri="{FF2B5EF4-FFF2-40B4-BE49-F238E27FC236}">
                  <a16:creationId xmlns:a16="http://schemas.microsoft.com/office/drawing/2014/main" id="{7BE4B8DB-1B1A-33B0-DF07-28633C06A53C}"/>
                </a:ext>
              </a:extLst>
            </p:cNvPr>
            <p:cNvSpPr/>
            <p:nvPr/>
          </p:nvSpPr>
          <p:spPr>
            <a:xfrm flipH="1">
              <a:off x="2294374" y="2023700"/>
              <a:ext cx="54614" cy="61611"/>
            </a:xfrm>
            <a:custGeom>
              <a:avLst/>
              <a:gdLst/>
              <a:ahLst/>
              <a:cxnLst/>
              <a:rect l="l" t="t" r="r" b="b"/>
              <a:pathLst>
                <a:path w="2615" h="2950" extrusionOk="0">
                  <a:moveTo>
                    <a:pt x="2615" y="1"/>
                  </a:moveTo>
                  <a:cubicBezTo>
                    <a:pt x="2615" y="1"/>
                    <a:pt x="2584" y="31"/>
                    <a:pt x="2493" y="183"/>
                  </a:cubicBezTo>
                  <a:cubicBezTo>
                    <a:pt x="2463" y="335"/>
                    <a:pt x="2341" y="548"/>
                    <a:pt x="2280" y="791"/>
                  </a:cubicBezTo>
                  <a:cubicBezTo>
                    <a:pt x="2189" y="1065"/>
                    <a:pt x="2037" y="1338"/>
                    <a:pt x="1885" y="1642"/>
                  </a:cubicBezTo>
                  <a:cubicBezTo>
                    <a:pt x="1764" y="1855"/>
                    <a:pt x="1612" y="2098"/>
                    <a:pt x="1460" y="2341"/>
                  </a:cubicBezTo>
                  <a:cubicBezTo>
                    <a:pt x="1368" y="2159"/>
                    <a:pt x="1217" y="1946"/>
                    <a:pt x="1034" y="1764"/>
                  </a:cubicBezTo>
                  <a:cubicBezTo>
                    <a:pt x="913" y="1521"/>
                    <a:pt x="669" y="1217"/>
                    <a:pt x="517" y="1004"/>
                  </a:cubicBezTo>
                  <a:cubicBezTo>
                    <a:pt x="365" y="761"/>
                    <a:pt x="213" y="609"/>
                    <a:pt x="153" y="457"/>
                  </a:cubicBezTo>
                  <a:cubicBezTo>
                    <a:pt x="31" y="335"/>
                    <a:pt x="1" y="275"/>
                    <a:pt x="1" y="275"/>
                  </a:cubicBezTo>
                  <a:lnTo>
                    <a:pt x="1" y="275"/>
                  </a:lnTo>
                  <a:lnTo>
                    <a:pt x="92" y="487"/>
                  </a:lnTo>
                  <a:cubicBezTo>
                    <a:pt x="183" y="639"/>
                    <a:pt x="244" y="822"/>
                    <a:pt x="396" y="1065"/>
                  </a:cubicBezTo>
                  <a:cubicBezTo>
                    <a:pt x="517" y="1278"/>
                    <a:pt x="700" y="1642"/>
                    <a:pt x="852" y="1855"/>
                  </a:cubicBezTo>
                  <a:cubicBezTo>
                    <a:pt x="1065" y="2159"/>
                    <a:pt x="1217" y="2433"/>
                    <a:pt x="1399" y="2737"/>
                  </a:cubicBezTo>
                  <a:lnTo>
                    <a:pt x="1520" y="2949"/>
                  </a:lnTo>
                  <a:lnTo>
                    <a:pt x="1672" y="2737"/>
                  </a:lnTo>
                  <a:lnTo>
                    <a:pt x="1703" y="2706"/>
                  </a:lnTo>
                  <a:cubicBezTo>
                    <a:pt x="1885" y="2402"/>
                    <a:pt x="2037" y="2068"/>
                    <a:pt x="2189" y="1764"/>
                  </a:cubicBezTo>
                  <a:cubicBezTo>
                    <a:pt x="2341" y="1430"/>
                    <a:pt x="2432" y="1156"/>
                    <a:pt x="2463" y="882"/>
                  </a:cubicBezTo>
                  <a:cubicBezTo>
                    <a:pt x="2493" y="609"/>
                    <a:pt x="2524" y="366"/>
                    <a:pt x="2584" y="244"/>
                  </a:cubicBezTo>
                  <a:cubicBezTo>
                    <a:pt x="2615" y="62"/>
                    <a:pt x="2615" y="1"/>
                    <a:pt x="2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1861;p73">
              <a:extLst>
                <a:ext uri="{FF2B5EF4-FFF2-40B4-BE49-F238E27FC236}">
                  <a16:creationId xmlns:a16="http://schemas.microsoft.com/office/drawing/2014/main" id="{3E1DE31F-B493-87E9-BE6F-D0AAEBADFBF1}"/>
                </a:ext>
              </a:extLst>
            </p:cNvPr>
            <p:cNvSpPr/>
            <p:nvPr/>
          </p:nvSpPr>
          <p:spPr>
            <a:xfrm flipH="1">
              <a:off x="2213110" y="2179230"/>
              <a:ext cx="33040" cy="15267"/>
            </a:xfrm>
            <a:custGeom>
              <a:avLst/>
              <a:gdLst/>
              <a:ahLst/>
              <a:cxnLst/>
              <a:rect l="l" t="t" r="r" b="b"/>
              <a:pathLst>
                <a:path w="1582" h="731" extrusionOk="0">
                  <a:moveTo>
                    <a:pt x="1" y="1"/>
                  </a:moveTo>
                  <a:lnTo>
                    <a:pt x="1" y="730"/>
                  </a:lnTo>
                  <a:lnTo>
                    <a:pt x="1581" y="730"/>
                  </a:lnTo>
                  <a:lnTo>
                    <a:pt x="15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1862;p73">
              <a:extLst>
                <a:ext uri="{FF2B5EF4-FFF2-40B4-BE49-F238E27FC236}">
                  <a16:creationId xmlns:a16="http://schemas.microsoft.com/office/drawing/2014/main" id="{D930CCCB-0BA2-E704-2149-FD3A82F9BD1D}"/>
                </a:ext>
              </a:extLst>
            </p:cNvPr>
            <p:cNvSpPr/>
            <p:nvPr/>
          </p:nvSpPr>
          <p:spPr>
            <a:xfrm flipH="1">
              <a:off x="2029656" y="2048302"/>
              <a:ext cx="537079" cy="402767"/>
            </a:xfrm>
            <a:custGeom>
              <a:avLst/>
              <a:gdLst/>
              <a:ahLst/>
              <a:cxnLst/>
              <a:rect l="l" t="t" r="r" b="b"/>
              <a:pathLst>
                <a:path w="25716" h="19285" extrusionOk="0">
                  <a:moveTo>
                    <a:pt x="3879" y="0"/>
                  </a:moveTo>
                  <a:cubicBezTo>
                    <a:pt x="3243" y="0"/>
                    <a:pt x="2591" y="258"/>
                    <a:pt x="2007" y="951"/>
                  </a:cubicBezTo>
                  <a:cubicBezTo>
                    <a:pt x="1" y="3322"/>
                    <a:pt x="4044" y="10282"/>
                    <a:pt x="5655" y="12501"/>
                  </a:cubicBezTo>
                  <a:cubicBezTo>
                    <a:pt x="7326" y="14750"/>
                    <a:pt x="9910" y="19158"/>
                    <a:pt x="12342" y="19279"/>
                  </a:cubicBezTo>
                  <a:cubicBezTo>
                    <a:pt x="12442" y="19283"/>
                    <a:pt x="12556" y="19285"/>
                    <a:pt x="12683" y="19285"/>
                  </a:cubicBezTo>
                  <a:cubicBezTo>
                    <a:pt x="15654" y="19285"/>
                    <a:pt x="25716" y="18307"/>
                    <a:pt x="25716" y="18307"/>
                  </a:cubicBezTo>
                  <a:lnTo>
                    <a:pt x="25716" y="15419"/>
                  </a:lnTo>
                  <a:cubicBezTo>
                    <a:pt x="25716" y="15419"/>
                    <a:pt x="22767" y="15115"/>
                    <a:pt x="19880" y="14963"/>
                  </a:cubicBezTo>
                  <a:cubicBezTo>
                    <a:pt x="17023" y="14872"/>
                    <a:pt x="12585" y="14750"/>
                    <a:pt x="12585" y="14750"/>
                  </a:cubicBezTo>
                  <a:cubicBezTo>
                    <a:pt x="12585" y="14750"/>
                    <a:pt x="7600" y="2744"/>
                    <a:pt x="6901" y="1741"/>
                  </a:cubicBezTo>
                  <a:cubicBezTo>
                    <a:pt x="6450" y="1106"/>
                    <a:pt x="5197" y="0"/>
                    <a:pt x="38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1863;p73">
              <a:extLst>
                <a:ext uri="{FF2B5EF4-FFF2-40B4-BE49-F238E27FC236}">
                  <a16:creationId xmlns:a16="http://schemas.microsoft.com/office/drawing/2014/main" id="{D5A10E73-A2B4-0A48-6CB3-602EF72AF3FF}"/>
                </a:ext>
              </a:extLst>
            </p:cNvPr>
            <p:cNvSpPr/>
            <p:nvPr/>
          </p:nvSpPr>
          <p:spPr>
            <a:xfrm flipH="1">
              <a:off x="2237232" y="1756455"/>
              <a:ext cx="40016" cy="44464"/>
            </a:xfrm>
            <a:custGeom>
              <a:avLst/>
              <a:gdLst/>
              <a:ahLst/>
              <a:cxnLst/>
              <a:rect l="l" t="t" r="r" b="b"/>
              <a:pathLst>
                <a:path w="1916" h="2129" extrusionOk="0">
                  <a:moveTo>
                    <a:pt x="973" y="365"/>
                  </a:moveTo>
                  <a:cubicBezTo>
                    <a:pt x="1307" y="365"/>
                    <a:pt x="1520" y="669"/>
                    <a:pt x="1520" y="1064"/>
                  </a:cubicBezTo>
                  <a:cubicBezTo>
                    <a:pt x="1520" y="1429"/>
                    <a:pt x="1277" y="1733"/>
                    <a:pt x="973" y="1733"/>
                  </a:cubicBezTo>
                  <a:cubicBezTo>
                    <a:pt x="669" y="1733"/>
                    <a:pt x="396" y="1429"/>
                    <a:pt x="396" y="1064"/>
                  </a:cubicBezTo>
                  <a:cubicBezTo>
                    <a:pt x="396" y="669"/>
                    <a:pt x="669" y="365"/>
                    <a:pt x="973" y="365"/>
                  </a:cubicBezTo>
                  <a:close/>
                  <a:moveTo>
                    <a:pt x="973" y="0"/>
                  </a:moveTo>
                  <a:cubicBezTo>
                    <a:pt x="426" y="0"/>
                    <a:pt x="0" y="487"/>
                    <a:pt x="0" y="1064"/>
                  </a:cubicBezTo>
                  <a:cubicBezTo>
                    <a:pt x="0" y="1642"/>
                    <a:pt x="426" y="2128"/>
                    <a:pt x="973" y="2128"/>
                  </a:cubicBezTo>
                  <a:cubicBezTo>
                    <a:pt x="1490" y="2128"/>
                    <a:pt x="1915" y="1642"/>
                    <a:pt x="1915" y="1064"/>
                  </a:cubicBezTo>
                  <a:cubicBezTo>
                    <a:pt x="1915" y="487"/>
                    <a:pt x="1490" y="0"/>
                    <a:pt x="9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45"/>
                                        </p:tgtEl>
                                        <p:attrNameLst>
                                          <p:attrName>style.visibility</p:attrName>
                                        </p:attrNameLst>
                                      </p:cBhvr>
                                      <p:to>
                                        <p:strVal val="visible"/>
                                      </p:to>
                                    </p:set>
                                    <p:anim calcmode="lin" valueType="num">
                                      <p:cBhvr additive="base">
                                        <p:cTn id="7" dur="1000"/>
                                        <p:tgtEl>
                                          <p:spTgt spid="845"/>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1000"/>
                                        <p:tgtEl>
                                          <p:spTgt spid="1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4"/>
        <p:cNvGrpSpPr/>
        <p:nvPr/>
      </p:nvGrpSpPr>
      <p:grpSpPr>
        <a:xfrm>
          <a:off x="0" y="0"/>
          <a:ext cx="0" cy="0"/>
          <a:chOff x="0" y="0"/>
          <a:chExt cx="0" cy="0"/>
        </a:xfrm>
      </p:grpSpPr>
      <p:sp>
        <p:nvSpPr>
          <p:cNvPr id="1285" name="Google Shape;1285;p66"/>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What sets you apart from competitors?</a:t>
            </a:r>
            <a:endParaRPr sz="3600" dirty="0"/>
          </a:p>
        </p:txBody>
      </p:sp>
      <p:grpSp>
        <p:nvGrpSpPr>
          <p:cNvPr id="1286" name="Google Shape;1286;p66"/>
          <p:cNvGrpSpPr/>
          <p:nvPr/>
        </p:nvGrpSpPr>
        <p:grpSpPr>
          <a:xfrm>
            <a:off x="3382878" y="1614602"/>
            <a:ext cx="2378258" cy="2959957"/>
            <a:chOff x="3382878" y="1614602"/>
            <a:chExt cx="2378258" cy="2959957"/>
          </a:xfrm>
        </p:grpSpPr>
        <p:grpSp>
          <p:nvGrpSpPr>
            <p:cNvPr id="1287" name="Google Shape;1287;p66"/>
            <p:cNvGrpSpPr/>
            <p:nvPr/>
          </p:nvGrpSpPr>
          <p:grpSpPr>
            <a:xfrm>
              <a:off x="3721712" y="1614602"/>
              <a:ext cx="1524959" cy="2959957"/>
              <a:chOff x="3721712" y="1614602"/>
              <a:chExt cx="1524959" cy="2959957"/>
            </a:xfrm>
          </p:grpSpPr>
          <p:sp>
            <p:nvSpPr>
              <p:cNvPr id="1288" name="Google Shape;1288;p66"/>
              <p:cNvSpPr/>
              <p:nvPr/>
            </p:nvSpPr>
            <p:spPr>
              <a:xfrm>
                <a:off x="3759774" y="1758041"/>
                <a:ext cx="1433586" cy="2816518"/>
              </a:xfrm>
              <a:custGeom>
                <a:avLst/>
                <a:gdLst/>
                <a:ahLst/>
                <a:cxnLst/>
                <a:rect l="l" t="t" r="r" b="b"/>
                <a:pathLst>
                  <a:path w="105198" h="206679" extrusionOk="0">
                    <a:moveTo>
                      <a:pt x="7020" y="1"/>
                    </a:moveTo>
                    <a:cubicBezTo>
                      <a:pt x="3141" y="1"/>
                      <a:pt x="1" y="3141"/>
                      <a:pt x="1" y="7019"/>
                    </a:cubicBezTo>
                    <a:lnTo>
                      <a:pt x="1" y="199665"/>
                    </a:lnTo>
                    <a:cubicBezTo>
                      <a:pt x="1" y="203537"/>
                      <a:pt x="3141" y="206678"/>
                      <a:pt x="7020" y="206678"/>
                    </a:cubicBezTo>
                    <a:lnTo>
                      <a:pt x="98180" y="206678"/>
                    </a:lnTo>
                    <a:cubicBezTo>
                      <a:pt x="102057" y="206678"/>
                      <a:pt x="105198" y="203537"/>
                      <a:pt x="105198" y="199665"/>
                    </a:cubicBezTo>
                    <a:lnTo>
                      <a:pt x="105198" y="7019"/>
                    </a:lnTo>
                    <a:cubicBezTo>
                      <a:pt x="105198" y="3141"/>
                      <a:pt x="102057" y="1"/>
                      <a:pt x="98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6"/>
              <p:cNvSpPr/>
              <p:nvPr/>
            </p:nvSpPr>
            <p:spPr>
              <a:xfrm>
                <a:off x="3721712" y="1758041"/>
                <a:ext cx="1433586" cy="2816518"/>
              </a:xfrm>
              <a:custGeom>
                <a:avLst/>
                <a:gdLst/>
                <a:ahLst/>
                <a:cxnLst/>
                <a:rect l="l" t="t" r="r" b="b"/>
                <a:pathLst>
                  <a:path w="105198" h="206679" extrusionOk="0">
                    <a:moveTo>
                      <a:pt x="7019" y="1"/>
                    </a:moveTo>
                    <a:cubicBezTo>
                      <a:pt x="3141" y="1"/>
                      <a:pt x="1" y="3141"/>
                      <a:pt x="1" y="7019"/>
                    </a:cubicBezTo>
                    <a:lnTo>
                      <a:pt x="1" y="199665"/>
                    </a:lnTo>
                    <a:cubicBezTo>
                      <a:pt x="1" y="203537"/>
                      <a:pt x="3141" y="206678"/>
                      <a:pt x="7019" y="206678"/>
                    </a:cubicBezTo>
                    <a:lnTo>
                      <a:pt x="98178" y="206678"/>
                    </a:lnTo>
                    <a:cubicBezTo>
                      <a:pt x="102056" y="206678"/>
                      <a:pt x="105198" y="203537"/>
                      <a:pt x="105198" y="199665"/>
                    </a:cubicBezTo>
                    <a:lnTo>
                      <a:pt x="105198" y="7019"/>
                    </a:lnTo>
                    <a:cubicBezTo>
                      <a:pt x="105198" y="3141"/>
                      <a:pt x="102056" y="1"/>
                      <a:pt x="981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6"/>
              <p:cNvSpPr/>
              <p:nvPr/>
            </p:nvSpPr>
            <p:spPr>
              <a:xfrm>
                <a:off x="3775691" y="1888224"/>
                <a:ext cx="1325629" cy="2580585"/>
              </a:xfrm>
              <a:custGeom>
                <a:avLst/>
                <a:gdLst/>
                <a:ahLst/>
                <a:cxnLst/>
                <a:rect l="l" t="t" r="r" b="b"/>
                <a:pathLst>
                  <a:path w="97276" h="189366" extrusionOk="0">
                    <a:moveTo>
                      <a:pt x="14718" y="0"/>
                    </a:moveTo>
                    <a:cubicBezTo>
                      <a:pt x="14714" y="0"/>
                      <a:pt x="14710" y="0"/>
                      <a:pt x="14706" y="0"/>
                    </a:cubicBezTo>
                    <a:lnTo>
                      <a:pt x="4384" y="0"/>
                    </a:lnTo>
                    <a:cubicBezTo>
                      <a:pt x="1964" y="0"/>
                      <a:pt x="1" y="1965"/>
                      <a:pt x="1" y="4399"/>
                    </a:cubicBezTo>
                    <a:lnTo>
                      <a:pt x="1" y="184967"/>
                    </a:lnTo>
                    <a:cubicBezTo>
                      <a:pt x="1" y="187402"/>
                      <a:pt x="1964" y="189366"/>
                      <a:pt x="4384" y="189366"/>
                    </a:cubicBezTo>
                    <a:lnTo>
                      <a:pt x="92892" y="189366"/>
                    </a:lnTo>
                    <a:cubicBezTo>
                      <a:pt x="93536" y="189366"/>
                      <a:pt x="94165" y="189224"/>
                      <a:pt x="94715" y="188958"/>
                    </a:cubicBezTo>
                    <a:cubicBezTo>
                      <a:pt x="96224" y="188283"/>
                      <a:pt x="97276" y="186743"/>
                      <a:pt x="97276" y="184967"/>
                    </a:cubicBezTo>
                    <a:lnTo>
                      <a:pt x="97276" y="4399"/>
                    </a:lnTo>
                    <a:cubicBezTo>
                      <a:pt x="97276" y="1965"/>
                      <a:pt x="95311" y="0"/>
                      <a:pt x="92892" y="0"/>
                    </a:cubicBezTo>
                    <a:lnTo>
                      <a:pt x="82570" y="0"/>
                    </a:lnTo>
                    <a:cubicBezTo>
                      <a:pt x="80543" y="0"/>
                      <a:pt x="78768" y="1399"/>
                      <a:pt x="78296" y="3379"/>
                    </a:cubicBezTo>
                    <a:cubicBezTo>
                      <a:pt x="77823" y="5359"/>
                      <a:pt x="76064" y="6741"/>
                      <a:pt x="74023" y="6741"/>
                    </a:cubicBezTo>
                    <a:lnTo>
                      <a:pt x="23255" y="6741"/>
                    </a:lnTo>
                    <a:cubicBezTo>
                      <a:pt x="21211" y="6741"/>
                      <a:pt x="19451" y="5359"/>
                      <a:pt x="18981" y="3379"/>
                    </a:cubicBezTo>
                    <a:cubicBezTo>
                      <a:pt x="18751" y="2415"/>
                      <a:pt x="18203" y="1557"/>
                      <a:pt x="17425" y="943"/>
                    </a:cubicBezTo>
                    <a:cubicBezTo>
                      <a:pt x="16655" y="332"/>
                      <a:pt x="15701" y="0"/>
                      <a:pt x="14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6"/>
              <p:cNvSpPr/>
              <p:nvPr/>
            </p:nvSpPr>
            <p:spPr>
              <a:xfrm>
                <a:off x="4548479" y="1841400"/>
                <a:ext cx="55423" cy="53338"/>
              </a:xfrm>
              <a:custGeom>
                <a:avLst/>
                <a:gdLst/>
                <a:ahLst/>
                <a:cxnLst/>
                <a:rect l="l" t="t" r="r" b="b"/>
                <a:pathLst>
                  <a:path w="4067" h="3914" extrusionOk="0">
                    <a:moveTo>
                      <a:pt x="2111" y="1"/>
                    </a:moveTo>
                    <a:cubicBezTo>
                      <a:pt x="1319" y="1"/>
                      <a:pt x="605" y="477"/>
                      <a:pt x="303" y="1209"/>
                    </a:cubicBezTo>
                    <a:cubicBezTo>
                      <a:pt x="0" y="1939"/>
                      <a:pt x="167" y="2781"/>
                      <a:pt x="727" y="3340"/>
                    </a:cubicBezTo>
                    <a:cubicBezTo>
                      <a:pt x="1101" y="3715"/>
                      <a:pt x="1601" y="3913"/>
                      <a:pt x="2109" y="3913"/>
                    </a:cubicBezTo>
                    <a:cubicBezTo>
                      <a:pt x="2362" y="3913"/>
                      <a:pt x="2616" y="3864"/>
                      <a:pt x="2858" y="3764"/>
                    </a:cubicBezTo>
                    <a:cubicBezTo>
                      <a:pt x="3589" y="3462"/>
                      <a:pt x="4066" y="2748"/>
                      <a:pt x="4066" y="1958"/>
                    </a:cubicBezTo>
                    <a:cubicBezTo>
                      <a:pt x="4066" y="877"/>
                      <a:pt x="3190" y="1"/>
                      <a:pt x="2111" y="1"/>
                    </a:cubicBezTo>
                    <a:close/>
                  </a:path>
                </a:pathLst>
              </a:custGeom>
              <a:solidFill>
                <a:srgbClr val="5A9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6"/>
              <p:cNvSpPr/>
              <p:nvPr/>
            </p:nvSpPr>
            <p:spPr>
              <a:xfrm>
                <a:off x="4277810" y="1854728"/>
                <a:ext cx="231531" cy="26683"/>
              </a:xfrm>
              <a:custGeom>
                <a:avLst/>
                <a:gdLst/>
                <a:ahLst/>
                <a:cxnLst/>
                <a:rect l="l" t="t" r="r" b="b"/>
                <a:pathLst>
                  <a:path w="16990" h="1958" extrusionOk="0">
                    <a:moveTo>
                      <a:pt x="978" y="0"/>
                    </a:moveTo>
                    <a:cubicBezTo>
                      <a:pt x="439" y="0"/>
                      <a:pt x="0" y="439"/>
                      <a:pt x="0" y="980"/>
                    </a:cubicBezTo>
                    <a:cubicBezTo>
                      <a:pt x="0" y="1519"/>
                      <a:pt x="439" y="1958"/>
                      <a:pt x="978" y="1958"/>
                    </a:cubicBezTo>
                    <a:lnTo>
                      <a:pt x="16012" y="1958"/>
                    </a:lnTo>
                    <a:cubicBezTo>
                      <a:pt x="16551" y="1958"/>
                      <a:pt x="16990" y="1519"/>
                      <a:pt x="16990" y="980"/>
                    </a:cubicBezTo>
                    <a:cubicBezTo>
                      <a:pt x="16990" y="439"/>
                      <a:pt x="16551" y="0"/>
                      <a:pt x="160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6"/>
              <p:cNvSpPr/>
              <p:nvPr/>
            </p:nvSpPr>
            <p:spPr>
              <a:xfrm>
                <a:off x="4739729" y="1614602"/>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6"/>
              <p:cNvSpPr/>
              <p:nvPr/>
            </p:nvSpPr>
            <p:spPr>
              <a:xfrm>
                <a:off x="3734360" y="3150625"/>
                <a:ext cx="506957" cy="506957"/>
              </a:xfrm>
              <a:custGeom>
                <a:avLst/>
                <a:gdLst/>
                <a:ahLst/>
                <a:cxnLst/>
                <a:rect l="l" t="t" r="r" b="b"/>
                <a:pathLst>
                  <a:path w="37201" h="37201" extrusionOk="0">
                    <a:moveTo>
                      <a:pt x="6348" y="0"/>
                    </a:moveTo>
                    <a:cubicBezTo>
                      <a:pt x="2841" y="0"/>
                      <a:pt x="1" y="2843"/>
                      <a:pt x="1" y="6346"/>
                    </a:cubicBezTo>
                    <a:lnTo>
                      <a:pt x="1" y="30853"/>
                    </a:lnTo>
                    <a:cubicBezTo>
                      <a:pt x="1" y="34360"/>
                      <a:pt x="2841" y="37200"/>
                      <a:pt x="6348" y="37200"/>
                    </a:cubicBezTo>
                    <a:lnTo>
                      <a:pt x="30855" y="37200"/>
                    </a:lnTo>
                    <a:cubicBezTo>
                      <a:pt x="34358" y="37200"/>
                      <a:pt x="37200" y="34360"/>
                      <a:pt x="37200" y="30853"/>
                    </a:cubicBezTo>
                    <a:lnTo>
                      <a:pt x="37200" y="6346"/>
                    </a:lnTo>
                    <a:cubicBezTo>
                      <a:pt x="37200" y="2843"/>
                      <a:pt x="34358" y="0"/>
                      <a:pt x="30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6"/>
              <p:cNvSpPr/>
              <p:nvPr/>
            </p:nvSpPr>
            <p:spPr>
              <a:xfrm>
                <a:off x="4110280" y="2439164"/>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6"/>
              <p:cNvSpPr/>
              <p:nvPr/>
            </p:nvSpPr>
            <p:spPr>
              <a:xfrm>
                <a:off x="4509341" y="3726083"/>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66"/>
              <p:cNvGrpSpPr/>
              <p:nvPr/>
            </p:nvGrpSpPr>
            <p:grpSpPr>
              <a:xfrm>
                <a:off x="4210921" y="2513393"/>
                <a:ext cx="303554" cy="377859"/>
                <a:chOff x="4202847" y="2562502"/>
                <a:chExt cx="492462" cy="613010"/>
              </a:xfrm>
            </p:grpSpPr>
            <p:sp>
              <p:nvSpPr>
                <p:cNvPr id="1298" name="Google Shape;1298;p66"/>
                <p:cNvSpPr/>
                <p:nvPr/>
              </p:nvSpPr>
              <p:spPr>
                <a:xfrm>
                  <a:off x="4430352" y="2562502"/>
                  <a:ext cx="36402" cy="470764"/>
                </a:xfrm>
                <a:custGeom>
                  <a:avLst/>
                  <a:gdLst/>
                  <a:ahLst/>
                  <a:cxnLst/>
                  <a:rect l="l" t="t" r="r" b="b"/>
                  <a:pathLst>
                    <a:path w="1733" h="22412" extrusionOk="0">
                      <a:moveTo>
                        <a:pt x="1711" y="1"/>
                      </a:moveTo>
                      <a:lnTo>
                        <a:pt x="1" y="2"/>
                      </a:lnTo>
                      <a:lnTo>
                        <a:pt x="22" y="22411"/>
                      </a:lnTo>
                      <a:lnTo>
                        <a:pt x="1733" y="224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6"/>
                <p:cNvSpPr/>
                <p:nvPr/>
              </p:nvSpPr>
              <p:spPr>
                <a:xfrm>
                  <a:off x="4449193" y="2562502"/>
                  <a:ext cx="17560" cy="470722"/>
                </a:xfrm>
                <a:custGeom>
                  <a:avLst/>
                  <a:gdLst/>
                  <a:ahLst/>
                  <a:cxnLst/>
                  <a:rect l="l" t="t" r="r" b="b"/>
                  <a:pathLst>
                    <a:path w="836" h="22410" extrusionOk="0">
                      <a:moveTo>
                        <a:pt x="1" y="1"/>
                      </a:moveTo>
                      <a:lnTo>
                        <a:pt x="1" y="22410"/>
                      </a:lnTo>
                      <a:lnTo>
                        <a:pt x="836" y="22410"/>
                      </a:lnTo>
                      <a:lnTo>
                        <a:pt x="8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6"/>
                <p:cNvSpPr/>
                <p:nvPr/>
              </p:nvSpPr>
              <p:spPr>
                <a:xfrm>
                  <a:off x="4313228" y="2567901"/>
                  <a:ext cx="151698" cy="464925"/>
                </a:xfrm>
                <a:custGeom>
                  <a:avLst/>
                  <a:gdLst/>
                  <a:ahLst/>
                  <a:cxnLst/>
                  <a:rect l="l" t="t" r="r" b="b"/>
                  <a:pathLst>
                    <a:path w="7222" h="22134" extrusionOk="0">
                      <a:moveTo>
                        <a:pt x="1658" y="0"/>
                      </a:moveTo>
                      <a:lnTo>
                        <a:pt x="1" y="425"/>
                      </a:lnTo>
                      <a:lnTo>
                        <a:pt x="5565" y="22134"/>
                      </a:lnTo>
                      <a:lnTo>
                        <a:pt x="7222" y="21709"/>
                      </a:lnTo>
                      <a:lnTo>
                        <a:pt x="16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6"/>
                <p:cNvSpPr/>
                <p:nvPr/>
              </p:nvSpPr>
              <p:spPr>
                <a:xfrm>
                  <a:off x="4261031" y="2721762"/>
                  <a:ext cx="375485" cy="164028"/>
                </a:xfrm>
                <a:custGeom>
                  <a:avLst/>
                  <a:gdLst/>
                  <a:ahLst/>
                  <a:cxnLst/>
                  <a:rect l="l" t="t" r="r" b="b"/>
                  <a:pathLst>
                    <a:path w="17876" h="7809" extrusionOk="0">
                      <a:moveTo>
                        <a:pt x="7195" y="0"/>
                      </a:moveTo>
                      <a:cubicBezTo>
                        <a:pt x="7064" y="0"/>
                        <a:pt x="6931" y="13"/>
                        <a:pt x="6795" y="44"/>
                      </a:cubicBezTo>
                      <a:cubicBezTo>
                        <a:pt x="6201" y="179"/>
                        <a:pt x="5795" y="590"/>
                        <a:pt x="5467" y="919"/>
                      </a:cubicBezTo>
                      <a:cubicBezTo>
                        <a:pt x="5314" y="1075"/>
                        <a:pt x="5138" y="1251"/>
                        <a:pt x="5024" y="1308"/>
                      </a:cubicBezTo>
                      <a:cubicBezTo>
                        <a:pt x="4901" y="1366"/>
                        <a:pt x="4660" y="1393"/>
                        <a:pt x="4427" y="1418"/>
                      </a:cubicBezTo>
                      <a:cubicBezTo>
                        <a:pt x="3970" y="1469"/>
                        <a:pt x="3401" y="1533"/>
                        <a:pt x="2932" y="1906"/>
                      </a:cubicBezTo>
                      <a:cubicBezTo>
                        <a:pt x="2463" y="2280"/>
                        <a:pt x="2274" y="2824"/>
                        <a:pt x="2124" y="3259"/>
                      </a:cubicBezTo>
                      <a:cubicBezTo>
                        <a:pt x="2047" y="3479"/>
                        <a:pt x="1969" y="3708"/>
                        <a:pt x="1886" y="3811"/>
                      </a:cubicBezTo>
                      <a:cubicBezTo>
                        <a:pt x="1802" y="3915"/>
                        <a:pt x="1592" y="4046"/>
                        <a:pt x="1403" y="4163"/>
                      </a:cubicBezTo>
                      <a:cubicBezTo>
                        <a:pt x="1011" y="4407"/>
                        <a:pt x="522" y="4711"/>
                        <a:pt x="260" y="5256"/>
                      </a:cubicBezTo>
                      <a:cubicBezTo>
                        <a:pt x="0" y="5794"/>
                        <a:pt x="66" y="6360"/>
                        <a:pt x="118" y="6815"/>
                      </a:cubicBezTo>
                      <a:cubicBezTo>
                        <a:pt x="145" y="7052"/>
                        <a:pt x="171" y="7294"/>
                        <a:pt x="142" y="7429"/>
                      </a:cubicBezTo>
                      <a:lnTo>
                        <a:pt x="1809" y="7808"/>
                      </a:lnTo>
                      <a:lnTo>
                        <a:pt x="16065" y="7808"/>
                      </a:lnTo>
                      <a:lnTo>
                        <a:pt x="17732" y="7429"/>
                      </a:lnTo>
                      <a:cubicBezTo>
                        <a:pt x="17702" y="7294"/>
                        <a:pt x="17730" y="7052"/>
                        <a:pt x="17757" y="6817"/>
                      </a:cubicBezTo>
                      <a:cubicBezTo>
                        <a:pt x="17810" y="6360"/>
                        <a:pt x="17875" y="5794"/>
                        <a:pt x="17616" y="5256"/>
                      </a:cubicBezTo>
                      <a:lnTo>
                        <a:pt x="17617" y="5256"/>
                      </a:lnTo>
                      <a:cubicBezTo>
                        <a:pt x="17354" y="4711"/>
                        <a:pt x="16865" y="4407"/>
                        <a:pt x="16472" y="4163"/>
                      </a:cubicBezTo>
                      <a:cubicBezTo>
                        <a:pt x="16285" y="4046"/>
                        <a:pt x="16072" y="3914"/>
                        <a:pt x="15990" y="3811"/>
                      </a:cubicBezTo>
                      <a:cubicBezTo>
                        <a:pt x="15909" y="3709"/>
                        <a:pt x="15829" y="3479"/>
                        <a:pt x="15752" y="3259"/>
                      </a:cubicBezTo>
                      <a:cubicBezTo>
                        <a:pt x="15601" y="2824"/>
                        <a:pt x="15414" y="2282"/>
                        <a:pt x="14943" y="1906"/>
                      </a:cubicBezTo>
                      <a:cubicBezTo>
                        <a:pt x="14474" y="1531"/>
                        <a:pt x="13906" y="1469"/>
                        <a:pt x="13449" y="1418"/>
                      </a:cubicBezTo>
                      <a:cubicBezTo>
                        <a:pt x="13216" y="1393"/>
                        <a:pt x="12975" y="1366"/>
                        <a:pt x="12853" y="1308"/>
                      </a:cubicBezTo>
                      <a:cubicBezTo>
                        <a:pt x="12737" y="1251"/>
                        <a:pt x="12563" y="1075"/>
                        <a:pt x="12408" y="919"/>
                      </a:cubicBezTo>
                      <a:cubicBezTo>
                        <a:pt x="12082" y="590"/>
                        <a:pt x="11675" y="179"/>
                        <a:pt x="11081" y="44"/>
                      </a:cubicBezTo>
                      <a:cubicBezTo>
                        <a:pt x="10945" y="13"/>
                        <a:pt x="10812" y="0"/>
                        <a:pt x="10681" y="0"/>
                      </a:cubicBezTo>
                      <a:cubicBezTo>
                        <a:pt x="10258" y="0"/>
                        <a:pt x="9868" y="138"/>
                        <a:pt x="9539" y="254"/>
                      </a:cubicBezTo>
                      <a:cubicBezTo>
                        <a:pt x="9314" y="334"/>
                        <a:pt x="9081" y="415"/>
                        <a:pt x="8937" y="415"/>
                      </a:cubicBezTo>
                      <a:cubicBezTo>
                        <a:pt x="8795" y="415"/>
                        <a:pt x="8562" y="334"/>
                        <a:pt x="8337" y="254"/>
                      </a:cubicBezTo>
                      <a:cubicBezTo>
                        <a:pt x="8008" y="138"/>
                        <a:pt x="7618" y="0"/>
                        <a:pt x="7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6"/>
                <p:cNvSpPr/>
                <p:nvPr/>
              </p:nvSpPr>
              <p:spPr>
                <a:xfrm>
                  <a:off x="4449193" y="2721762"/>
                  <a:ext cx="187344" cy="163986"/>
                </a:xfrm>
                <a:custGeom>
                  <a:avLst/>
                  <a:gdLst/>
                  <a:ahLst/>
                  <a:cxnLst/>
                  <a:rect l="l" t="t" r="r" b="b"/>
                  <a:pathLst>
                    <a:path w="8919" h="7807" extrusionOk="0">
                      <a:moveTo>
                        <a:pt x="1723" y="0"/>
                      </a:moveTo>
                      <a:cubicBezTo>
                        <a:pt x="1300" y="0"/>
                        <a:pt x="910" y="138"/>
                        <a:pt x="581" y="254"/>
                      </a:cubicBezTo>
                      <a:cubicBezTo>
                        <a:pt x="366" y="330"/>
                        <a:pt x="144" y="408"/>
                        <a:pt x="1" y="414"/>
                      </a:cubicBezTo>
                      <a:lnTo>
                        <a:pt x="1" y="7807"/>
                      </a:lnTo>
                      <a:lnTo>
                        <a:pt x="7110" y="7807"/>
                      </a:lnTo>
                      <a:lnTo>
                        <a:pt x="8777" y="7429"/>
                      </a:lnTo>
                      <a:cubicBezTo>
                        <a:pt x="8745" y="7294"/>
                        <a:pt x="8774" y="7050"/>
                        <a:pt x="8800" y="6815"/>
                      </a:cubicBezTo>
                      <a:cubicBezTo>
                        <a:pt x="8854" y="6360"/>
                        <a:pt x="8919" y="5794"/>
                        <a:pt x="8659" y="5256"/>
                      </a:cubicBezTo>
                      <a:cubicBezTo>
                        <a:pt x="8396" y="4711"/>
                        <a:pt x="7907" y="4407"/>
                        <a:pt x="7514" y="4163"/>
                      </a:cubicBezTo>
                      <a:cubicBezTo>
                        <a:pt x="7327" y="4046"/>
                        <a:pt x="7114" y="3914"/>
                        <a:pt x="7032" y="3811"/>
                      </a:cubicBezTo>
                      <a:cubicBezTo>
                        <a:pt x="6951" y="3709"/>
                        <a:pt x="6871" y="3479"/>
                        <a:pt x="6794" y="3259"/>
                      </a:cubicBezTo>
                      <a:cubicBezTo>
                        <a:pt x="6643" y="2824"/>
                        <a:pt x="6456" y="2282"/>
                        <a:pt x="5985" y="1906"/>
                      </a:cubicBezTo>
                      <a:cubicBezTo>
                        <a:pt x="5516" y="1531"/>
                        <a:pt x="4948" y="1469"/>
                        <a:pt x="4491" y="1418"/>
                      </a:cubicBezTo>
                      <a:cubicBezTo>
                        <a:pt x="4258" y="1393"/>
                        <a:pt x="4017" y="1366"/>
                        <a:pt x="3895" y="1308"/>
                      </a:cubicBezTo>
                      <a:cubicBezTo>
                        <a:pt x="3779" y="1251"/>
                        <a:pt x="3605" y="1075"/>
                        <a:pt x="3450" y="919"/>
                      </a:cubicBezTo>
                      <a:cubicBezTo>
                        <a:pt x="3124" y="590"/>
                        <a:pt x="2717" y="179"/>
                        <a:pt x="2123" y="44"/>
                      </a:cubicBezTo>
                      <a:cubicBezTo>
                        <a:pt x="1987" y="13"/>
                        <a:pt x="1854" y="0"/>
                        <a:pt x="17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6"/>
                <p:cNvSpPr/>
                <p:nvPr/>
              </p:nvSpPr>
              <p:spPr>
                <a:xfrm>
                  <a:off x="4202847" y="2876569"/>
                  <a:ext cx="492462" cy="298943"/>
                </a:xfrm>
                <a:custGeom>
                  <a:avLst/>
                  <a:gdLst/>
                  <a:ahLst/>
                  <a:cxnLst/>
                  <a:rect l="l" t="t" r="r" b="b"/>
                  <a:pathLst>
                    <a:path w="23445" h="14232" extrusionOk="0">
                      <a:moveTo>
                        <a:pt x="2911" y="1"/>
                      </a:moveTo>
                      <a:lnTo>
                        <a:pt x="1" y="6843"/>
                      </a:lnTo>
                      <a:lnTo>
                        <a:pt x="1569" y="7523"/>
                      </a:lnTo>
                      <a:lnTo>
                        <a:pt x="3483" y="3095"/>
                      </a:lnTo>
                      <a:lnTo>
                        <a:pt x="5544" y="14232"/>
                      </a:lnTo>
                      <a:lnTo>
                        <a:pt x="17910" y="14232"/>
                      </a:lnTo>
                      <a:lnTo>
                        <a:pt x="19996" y="2965"/>
                      </a:lnTo>
                      <a:lnTo>
                        <a:pt x="21899" y="6945"/>
                      </a:lnTo>
                      <a:lnTo>
                        <a:pt x="23444" y="6205"/>
                      </a:lnTo>
                      <a:lnTo>
                        <a:pt x="20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6"/>
                <p:cNvSpPr/>
                <p:nvPr/>
              </p:nvSpPr>
              <p:spPr>
                <a:xfrm>
                  <a:off x="4449193" y="2876569"/>
                  <a:ext cx="246074" cy="298943"/>
                </a:xfrm>
                <a:custGeom>
                  <a:avLst/>
                  <a:gdLst/>
                  <a:ahLst/>
                  <a:cxnLst/>
                  <a:rect l="l" t="t" r="r" b="b"/>
                  <a:pathLst>
                    <a:path w="11715" h="14232" extrusionOk="0">
                      <a:moveTo>
                        <a:pt x="1" y="1"/>
                      </a:moveTo>
                      <a:lnTo>
                        <a:pt x="1" y="14232"/>
                      </a:lnTo>
                      <a:lnTo>
                        <a:pt x="6182" y="14232"/>
                      </a:lnTo>
                      <a:lnTo>
                        <a:pt x="8268" y="2965"/>
                      </a:lnTo>
                      <a:lnTo>
                        <a:pt x="10173" y="6945"/>
                      </a:lnTo>
                      <a:lnTo>
                        <a:pt x="11715" y="6205"/>
                      </a:lnTo>
                      <a:lnTo>
                        <a:pt x="87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6"/>
                <p:cNvSpPr/>
                <p:nvPr/>
              </p:nvSpPr>
              <p:spPr>
                <a:xfrm>
                  <a:off x="4394076" y="2971155"/>
                  <a:ext cx="106201" cy="102189"/>
                </a:xfrm>
                <a:custGeom>
                  <a:avLst/>
                  <a:gdLst/>
                  <a:ahLst/>
                  <a:cxnLst/>
                  <a:rect l="l" t="t" r="r" b="b"/>
                  <a:pathLst>
                    <a:path w="5056" h="4865" extrusionOk="0">
                      <a:moveTo>
                        <a:pt x="2623" y="1"/>
                      </a:moveTo>
                      <a:cubicBezTo>
                        <a:pt x="1641" y="1"/>
                        <a:pt x="754" y="594"/>
                        <a:pt x="377" y="1502"/>
                      </a:cubicBezTo>
                      <a:cubicBezTo>
                        <a:pt x="0" y="2411"/>
                        <a:pt x="209" y="3456"/>
                        <a:pt x="904" y="4152"/>
                      </a:cubicBezTo>
                      <a:cubicBezTo>
                        <a:pt x="1370" y="4617"/>
                        <a:pt x="1992" y="4865"/>
                        <a:pt x="2625" y="4865"/>
                      </a:cubicBezTo>
                      <a:cubicBezTo>
                        <a:pt x="2939" y="4865"/>
                        <a:pt x="3255" y="4804"/>
                        <a:pt x="3555" y="4679"/>
                      </a:cubicBezTo>
                      <a:cubicBezTo>
                        <a:pt x="4463" y="4303"/>
                        <a:pt x="5055" y="3415"/>
                        <a:pt x="5055" y="2433"/>
                      </a:cubicBezTo>
                      <a:cubicBezTo>
                        <a:pt x="5055" y="1089"/>
                        <a:pt x="3967" y="1"/>
                        <a:pt x="2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6"/>
                <p:cNvSpPr/>
                <p:nvPr/>
              </p:nvSpPr>
              <p:spPr>
                <a:xfrm>
                  <a:off x="4449193" y="2971155"/>
                  <a:ext cx="51084" cy="102189"/>
                </a:xfrm>
                <a:custGeom>
                  <a:avLst/>
                  <a:gdLst/>
                  <a:ahLst/>
                  <a:cxnLst/>
                  <a:rect l="l" t="t" r="r" b="b"/>
                  <a:pathLst>
                    <a:path w="2432" h="4865" extrusionOk="0">
                      <a:moveTo>
                        <a:pt x="1" y="1"/>
                      </a:moveTo>
                      <a:lnTo>
                        <a:pt x="1" y="4865"/>
                      </a:lnTo>
                      <a:cubicBezTo>
                        <a:pt x="1343" y="4865"/>
                        <a:pt x="2431" y="3776"/>
                        <a:pt x="2431" y="2433"/>
                      </a:cubicBezTo>
                      <a:cubicBezTo>
                        <a:pt x="2431" y="1089"/>
                        <a:pt x="134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6"/>
                <p:cNvSpPr/>
                <p:nvPr/>
              </p:nvSpPr>
              <p:spPr>
                <a:xfrm>
                  <a:off x="4380150" y="2953195"/>
                  <a:ext cx="138087" cy="138108"/>
                </a:xfrm>
                <a:custGeom>
                  <a:avLst/>
                  <a:gdLst/>
                  <a:ahLst/>
                  <a:cxnLst/>
                  <a:rect l="l" t="t" r="r" b="b"/>
                  <a:pathLst>
                    <a:path w="6574" h="6575" extrusionOk="0">
                      <a:moveTo>
                        <a:pt x="3288" y="1711"/>
                      </a:moveTo>
                      <a:cubicBezTo>
                        <a:pt x="4158" y="1712"/>
                        <a:pt x="4862" y="2417"/>
                        <a:pt x="4863" y="3286"/>
                      </a:cubicBezTo>
                      <a:cubicBezTo>
                        <a:pt x="4863" y="3924"/>
                        <a:pt x="4479" y="4499"/>
                        <a:pt x="3891" y="4743"/>
                      </a:cubicBezTo>
                      <a:cubicBezTo>
                        <a:pt x="3696" y="4824"/>
                        <a:pt x="3491" y="4863"/>
                        <a:pt x="3288" y="4863"/>
                      </a:cubicBezTo>
                      <a:cubicBezTo>
                        <a:pt x="2878" y="4863"/>
                        <a:pt x="2475" y="4703"/>
                        <a:pt x="2173" y="4401"/>
                      </a:cubicBezTo>
                      <a:cubicBezTo>
                        <a:pt x="1723" y="3950"/>
                        <a:pt x="1586" y="3273"/>
                        <a:pt x="1831" y="2683"/>
                      </a:cubicBezTo>
                      <a:cubicBezTo>
                        <a:pt x="2075" y="2095"/>
                        <a:pt x="2650" y="1711"/>
                        <a:pt x="3288" y="1711"/>
                      </a:cubicBezTo>
                      <a:close/>
                      <a:moveTo>
                        <a:pt x="3288" y="1"/>
                      </a:moveTo>
                      <a:cubicBezTo>
                        <a:pt x="1475" y="1"/>
                        <a:pt x="1" y="1475"/>
                        <a:pt x="1" y="3288"/>
                      </a:cubicBezTo>
                      <a:cubicBezTo>
                        <a:pt x="1" y="5100"/>
                        <a:pt x="1476" y="6575"/>
                        <a:pt x="3288" y="6575"/>
                      </a:cubicBezTo>
                      <a:cubicBezTo>
                        <a:pt x="5100" y="6575"/>
                        <a:pt x="6574" y="5100"/>
                        <a:pt x="6574" y="3288"/>
                      </a:cubicBezTo>
                      <a:cubicBezTo>
                        <a:pt x="6574" y="1476"/>
                        <a:pt x="5100" y="1"/>
                        <a:pt x="32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6"/>
                <p:cNvSpPr/>
                <p:nvPr/>
              </p:nvSpPr>
              <p:spPr>
                <a:xfrm>
                  <a:off x="4449193" y="2953195"/>
                  <a:ext cx="69043" cy="138108"/>
                </a:xfrm>
                <a:custGeom>
                  <a:avLst/>
                  <a:gdLst/>
                  <a:ahLst/>
                  <a:cxnLst/>
                  <a:rect l="l" t="t" r="r" b="b"/>
                  <a:pathLst>
                    <a:path w="3287" h="6575" extrusionOk="0">
                      <a:moveTo>
                        <a:pt x="1" y="1"/>
                      </a:moveTo>
                      <a:lnTo>
                        <a:pt x="1" y="1711"/>
                      </a:lnTo>
                      <a:cubicBezTo>
                        <a:pt x="871" y="1711"/>
                        <a:pt x="1576" y="2417"/>
                        <a:pt x="1576" y="3288"/>
                      </a:cubicBezTo>
                      <a:cubicBezTo>
                        <a:pt x="1576" y="4159"/>
                        <a:pt x="871" y="4865"/>
                        <a:pt x="1" y="4865"/>
                      </a:cubicBezTo>
                      <a:lnTo>
                        <a:pt x="1" y="6575"/>
                      </a:lnTo>
                      <a:cubicBezTo>
                        <a:pt x="1813" y="6575"/>
                        <a:pt x="3287" y="5100"/>
                        <a:pt x="3287" y="3288"/>
                      </a:cubicBezTo>
                      <a:cubicBezTo>
                        <a:pt x="3287" y="1475"/>
                        <a:pt x="1813"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6"/>
                <p:cNvSpPr/>
                <p:nvPr/>
              </p:nvSpPr>
              <p:spPr>
                <a:xfrm>
                  <a:off x="4373764" y="2784420"/>
                  <a:ext cx="35919" cy="35919"/>
                </a:xfrm>
                <a:custGeom>
                  <a:avLst/>
                  <a:gdLst/>
                  <a:ahLst/>
                  <a:cxnLst/>
                  <a:rect l="l" t="t" r="r" b="b"/>
                  <a:pathLst>
                    <a:path w="1710" h="1710" extrusionOk="0">
                      <a:moveTo>
                        <a:pt x="0" y="0"/>
                      </a:moveTo>
                      <a:lnTo>
                        <a:pt x="0" y="1709"/>
                      </a:lnTo>
                      <a:lnTo>
                        <a:pt x="1709" y="1709"/>
                      </a:lnTo>
                      <a:lnTo>
                        <a:pt x="17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6"/>
                <p:cNvSpPr/>
                <p:nvPr/>
              </p:nvSpPr>
              <p:spPr>
                <a:xfrm>
                  <a:off x="4488683" y="2807547"/>
                  <a:ext cx="35940" cy="35919"/>
                </a:xfrm>
                <a:custGeom>
                  <a:avLst/>
                  <a:gdLst/>
                  <a:ahLst/>
                  <a:cxnLst/>
                  <a:rect l="l" t="t" r="r" b="b"/>
                  <a:pathLst>
                    <a:path w="1711" h="1710" extrusionOk="0">
                      <a:moveTo>
                        <a:pt x="1" y="1"/>
                      </a:moveTo>
                      <a:lnTo>
                        <a:pt x="1" y="1710"/>
                      </a:lnTo>
                      <a:lnTo>
                        <a:pt x="1711" y="17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66"/>
              <p:cNvGrpSpPr/>
              <p:nvPr/>
            </p:nvGrpSpPr>
            <p:grpSpPr>
              <a:xfrm>
                <a:off x="4611869" y="3787725"/>
                <a:ext cx="311180" cy="377872"/>
                <a:chOff x="4794873" y="2567901"/>
                <a:chExt cx="504834" cy="613031"/>
              </a:xfrm>
            </p:grpSpPr>
            <p:sp>
              <p:nvSpPr>
                <p:cNvPr id="1312" name="Google Shape;1312;p66"/>
                <p:cNvSpPr/>
                <p:nvPr/>
              </p:nvSpPr>
              <p:spPr>
                <a:xfrm>
                  <a:off x="4926868" y="2567901"/>
                  <a:ext cx="152433" cy="418840"/>
                </a:xfrm>
                <a:custGeom>
                  <a:avLst/>
                  <a:gdLst/>
                  <a:ahLst/>
                  <a:cxnLst/>
                  <a:rect l="l" t="t" r="r" b="b"/>
                  <a:pathLst>
                    <a:path w="7257" h="19940" extrusionOk="0">
                      <a:moveTo>
                        <a:pt x="5863" y="0"/>
                      </a:moveTo>
                      <a:lnTo>
                        <a:pt x="1" y="419"/>
                      </a:lnTo>
                      <a:lnTo>
                        <a:pt x="1393" y="19939"/>
                      </a:lnTo>
                      <a:lnTo>
                        <a:pt x="7256" y="19521"/>
                      </a:lnTo>
                      <a:lnTo>
                        <a:pt x="58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6"/>
                <p:cNvSpPr/>
                <p:nvPr/>
              </p:nvSpPr>
              <p:spPr>
                <a:xfrm>
                  <a:off x="4986942" y="2567922"/>
                  <a:ext cx="92359" cy="414471"/>
                </a:xfrm>
                <a:custGeom>
                  <a:avLst/>
                  <a:gdLst/>
                  <a:ahLst/>
                  <a:cxnLst/>
                  <a:rect l="l" t="t" r="r" b="b"/>
                  <a:pathLst>
                    <a:path w="4397" h="19732" extrusionOk="0">
                      <a:moveTo>
                        <a:pt x="3002" y="1"/>
                      </a:moveTo>
                      <a:lnTo>
                        <a:pt x="0" y="214"/>
                      </a:lnTo>
                      <a:lnTo>
                        <a:pt x="1412" y="19731"/>
                      </a:lnTo>
                      <a:lnTo>
                        <a:pt x="4396" y="19518"/>
                      </a:lnTo>
                      <a:lnTo>
                        <a:pt x="30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6"/>
                <p:cNvSpPr/>
                <p:nvPr/>
              </p:nvSpPr>
              <p:spPr>
                <a:xfrm>
                  <a:off x="4985346" y="2642574"/>
                  <a:ext cx="165582" cy="421696"/>
                </a:xfrm>
                <a:custGeom>
                  <a:avLst/>
                  <a:gdLst/>
                  <a:ahLst/>
                  <a:cxnLst/>
                  <a:rect l="l" t="t" r="r" b="b"/>
                  <a:pathLst>
                    <a:path w="7883" h="20076" extrusionOk="0">
                      <a:moveTo>
                        <a:pt x="2037" y="1"/>
                      </a:moveTo>
                      <a:lnTo>
                        <a:pt x="1" y="19464"/>
                      </a:lnTo>
                      <a:lnTo>
                        <a:pt x="5846" y="20076"/>
                      </a:lnTo>
                      <a:lnTo>
                        <a:pt x="7883" y="612"/>
                      </a:lnTo>
                      <a:lnTo>
                        <a:pt x="20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6"/>
                <p:cNvSpPr/>
                <p:nvPr/>
              </p:nvSpPr>
              <p:spPr>
                <a:xfrm>
                  <a:off x="5044475" y="2649022"/>
                  <a:ext cx="106432" cy="415227"/>
                </a:xfrm>
                <a:custGeom>
                  <a:avLst/>
                  <a:gdLst/>
                  <a:ahLst/>
                  <a:cxnLst/>
                  <a:rect l="l" t="t" r="r" b="b"/>
                  <a:pathLst>
                    <a:path w="5067" h="19768" extrusionOk="0">
                      <a:moveTo>
                        <a:pt x="2147" y="1"/>
                      </a:moveTo>
                      <a:lnTo>
                        <a:pt x="1" y="19452"/>
                      </a:lnTo>
                      <a:lnTo>
                        <a:pt x="3030" y="19767"/>
                      </a:lnTo>
                      <a:lnTo>
                        <a:pt x="5066" y="307"/>
                      </a:lnTo>
                      <a:lnTo>
                        <a:pt x="21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6"/>
                <p:cNvSpPr/>
                <p:nvPr/>
              </p:nvSpPr>
              <p:spPr>
                <a:xfrm>
                  <a:off x="4794873" y="2636419"/>
                  <a:ext cx="236747" cy="429174"/>
                </a:xfrm>
                <a:custGeom>
                  <a:avLst/>
                  <a:gdLst/>
                  <a:ahLst/>
                  <a:cxnLst/>
                  <a:rect l="l" t="t" r="r" b="b"/>
                  <a:pathLst>
                    <a:path w="11271" h="20432" extrusionOk="0">
                      <a:moveTo>
                        <a:pt x="5628" y="1"/>
                      </a:moveTo>
                      <a:lnTo>
                        <a:pt x="0" y="1695"/>
                      </a:lnTo>
                      <a:lnTo>
                        <a:pt x="5644" y="20431"/>
                      </a:lnTo>
                      <a:lnTo>
                        <a:pt x="11270" y="18737"/>
                      </a:lnTo>
                      <a:lnTo>
                        <a:pt x="5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6"/>
                <p:cNvSpPr/>
                <p:nvPr/>
              </p:nvSpPr>
              <p:spPr>
                <a:xfrm>
                  <a:off x="4855346" y="2636419"/>
                  <a:ext cx="176274" cy="410417"/>
                </a:xfrm>
                <a:custGeom>
                  <a:avLst/>
                  <a:gdLst/>
                  <a:ahLst/>
                  <a:cxnLst/>
                  <a:rect l="l" t="t" r="r" b="b"/>
                  <a:pathLst>
                    <a:path w="8392" h="19539" extrusionOk="0">
                      <a:moveTo>
                        <a:pt x="2749" y="1"/>
                      </a:moveTo>
                      <a:lnTo>
                        <a:pt x="1" y="829"/>
                      </a:lnTo>
                      <a:lnTo>
                        <a:pt x="5733" y="19538"/>
                      </a:lnTo>
                      <a:lnTo>
                        <a:pt x="8391" y="18738"/>
                      </a:lnTo>
                      <a:lnTo>
                        <a:pt x="27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6"/>
                <p:cNvSpPr/>
                <p:nvPr/>
              </p:nvSpPr>
              <p:spPr>
                <a:xfrm>
                  <a:off x="5062959" y="2636419"/>
                  <a:ext cx="236747" cy="429174"/>
                </a:xfrm>
                <a:custGeom>
                  <a:avLst/>
                  <a:gdLst/>
                  <a:ahLst/>
                  <a:cxnLst/>
                  <a:rect l="l" t="t" r="r" b="b"/>
                  <a:pathLst>
                    <a:path w="11271" h="20432" extrusionOk="0">
                      <a:moveTo>
                        <a:pt x="5644" y="1"/>
                      </a:moveTo>
                      <a:lnTo>
                        <a:pt x="0" y="18737"/>
                      </a:lnTo>
                      <a:lnTo>
                        <a:pt x="5627" y="20431"/>
                      </a:lnTo>
                      <a:lnTo>
                        <a:pt x="11271" y="1695"/>
                      </a:lnTo>
                      <a:lnTo>
                        <a:pt x="5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6"/>
                <p:cNvSpPr/>
                <p:nvPr/>
              </p:nvSpPr>
              <p:spPr>
                <a:xfrm>
                  <a:off x="5062959" y="2636419"/>
                  <a:ext cx="176253" cy="410417"/>
                </a:xfrm>
                <a:custGeom>
                  <a:avLst/>
                  <a:gdLst/>
                  <a:ahLst/>
                  <a:cxnLst/>
                  <a:rect l="l" t="t" r="r" b="b"/>
                  <a:pathLst>
                    <a:path w="8391" h="19539" extrusionOk="0">
                      <a:moveTo>
                        <a:pt x="5643" y="1"/>
                      </a:moveTo>
                      <a:lnTo>
                        <a:pt x="0" y="18738"/>
                      </a:lnTo>
                      <a:lnTo>
                        <a:pt x="2658" y="19538"/>
                      </a:lnTo>
                      <a:lnTo>
                        <a:pt x="8391" y="829"/>
                      </a:lnTo>
                      <a:lnTo>
                        <a:pt x="56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6"/>
                <p:cNvSpPr/>
                <p:nvPr/>
              </p:nvSpPr>
              <p:spPr>
                <a:xfrm>
                  <a:off x="4837009" y="2813155"/>
                  <a:ext cx="420541" cy="367756"/>
                </a:xfrm>
                <a:custGeom>
                  <a:avLst/>
                  <a:gdLst/>
                  <a:ahLst/>
                  <a:cxnLst/>
                  <a:rect l="l" t="t" r="r" b="b"/>
                  <a:pathLst>
                    <a:path w="20021" h="17508" extrusionOk="0">
                      <a:moveTo>
                        <a:pt x="0" y="1"/>
                      </a:moveTo>
                      <a:lnTo>
                        <a:pt x="2597" y="17507"/>
                      </a:lnTo>
                      <a:lnTo>
                        <a:pt x="18165" y="17507"/>
                      </a:lnTo>
                      <a:lnTo>
                        <a:pt x="20020" y="1"/>
                      </a:lnTo>
                      <a:lnTo>
                        <a:pt x="13885" y="1"/>
                      </a:lnTo>
                      <a:lnTo>
                        <a:pt x="13704" y="611"/>
                      </a:lnTo>
                      <a:cubicBezTo>
                        <a:pt x="13224" y="2224"/>
                        <a:pt x="11714" y="3349"/>
                        <a:pt x="10033" y="3349"/>
                      </a:cubicBezTo>
                      <a:cubicBezTo>
                        <a:pt x="8350" y="3349"/>
                        <a:pt x="6840" y="2222"/>
                        <a:pt x="6360" y="611"/>
                      </a:cubicBezTo>
                      <a:lnTo>
                        <a:pt x="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6"/>
                <p:cNvSpPr/>
                <p:nvPr/>
              </p:nvSpPr>
              <p:spPr>
                <a:xfrm>
                  <a:off x="5047269" y="2813155"/>
                  <a:ext cx="210302" cy="367777"/>
                </a:xfrm>
                <a:custGeom>
                  <a:avLst/>
                  <a:gdLst/>
                  <a:ahLst/>
                  <a:cxnLst/>
                  <a:rect l="l" t="t" r="r" b="b"/>
                  <a:pathLst>
                    <a:path w="10012" h="17509" extrusionOk="0">
                      <a:moveTo>
                        <a:pt x="3875" y="1"/>
                      </a:moveTo>
                      <a:lnTo>
                        <a:pt x="3694" y="611"/>
                      </a:lnTo>
                      <a:cubicBezTo>
                        <a:pt x="3214" y="2224"/>
                        <a:pt x="1704" y="3349"/>
                        <a:pt x="23" y="3349"/>
                      </a:cubicBezTo>
                      <a:lnTo>
                        <a:pt x="1" y="3349"/>
                      </a:lnTo>
                      <a:lnTo>
                        <a:pt x="1" y="17509"/>
                      </a:lnTo>
                      <a:lnTo>
                        <a:pt x="8156" y="17509"/>
                      </a:lnTo>
                      <a:lnTo>
                        <a:pt x="100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6"/>
                <p:cNvSpPr/>
                <p:nvPr/>
              </p:nvSpPr>
              <p:spPr>
                <a:xfrm>
                  <a:off x="4983981" y="2971743"/>
                  <a:ext cx="126618" cy="98471"/>
                </a:xfrm>
                <a:custGeom>
                  <a:avLst/>
                  <a:gdLst/>
                  <a:ahLst/>
                  <a:cxnLst/>
                  <a:rect l="l" t="t" r="r" b="b"/>
                  <a:pathLst>
                    <a:path w="6028" h="4688" extrusionOk="0">
                      <a:moveTo>
                        <a:pt x="3014" y="0"/>
                      </a:moveTo>
                      <a:cubicBezTo>
                        <a:pt x="1350" y="0"/>
                        <a:pt x="1" y="1050"/>
                        <a:pt x="1" y="2344"/>
                      </a:cubicBezTo>
                      <a:cubicBezTo>
                        <a:pt x="1" y="3638"/>
                        <a:pt x="1349" y="4688"/>
                        <a:pt x="3014" y="4688"/>
                      </a:cubicBezTo>
                      <a:cubicBezTo>
                        <a:pt x="4678" y="4688"/>
                        <a:pt x="6027" y="3638"/>
                        <a:pt x="6027" y="2344"/>
                      </a:cubicBezTo>
                      <a:cubicBezTo>
                        <a:pt x="6027" y="1050"/>
                        <a:pt x="4678" y="0"/>
                        <a:pt x="30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6"/>
                <p:cNvSpPr/>
                <p:nvPr/>
              </p:nvSpPr>
              <p:spPr>
                <a:xfrm>
                  <a:off x="5047269" y="2971743"/>
                  <a:ext cx="63330" cy="98471"/>
                </a:xfrm>
                <a:custGeom>
                  <a:avLst/>
                  <a:gdLst/>
                  <a:ahLst/>
                  <a:cxnLst/>
                  <a:rect l="l" t="t" r="r" b="b"/>
                  <a:pathLst>
                    <a:path w="3015" h="4688" extrusionOk="0">
                      <a:moveTo>
                        <a:pt x="1" y="0"/>
                      </a:moveTo>
                      <a:lnTo>
                        <a:pt x="1" y="4688"/>
                      </a:lnTo>
                      <a:cubicBezTo>
                        <a:pt x="1665" y="4688"/>
                        <a:pt x="3014" y="3638"/>
                        <a:pt x="3014" y="2344"/>
                      </a:cubicBezTo>
                      <a:cubicBezTo>
                        <a:pt x="3014" y="1050"/>
                        <a:pt x="1665"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6"/>
                <p:cNvSpPr/>
                <p:nvPr/>
              </p:nvSpPr>
              <p:spPr>
                <a:xfrm>
                  <a:off x="4966021" y="2953784"/>
                  <a:ext cx="162537" cy="134390"/>
                </a:xfrm>
                <a:custGeom>
                  <a:avLst/>
                  <a:gdLst/>
                  <a:ahLst/>
                  <a:cxnLst/>
                  <a:rect l="l" t="t" r="r" b="b"/>
                  <a:pathLst>
                    <a:path w="7738" h="6398" extrusionOk="0">
                      <a:moveTo>
                        <a:pt x="3869" y="1710"/>
                      </a:moveTo>
                      <a:cubicBezTo>
                        <a:pt x="5038" y="1710"/>
                        <a:pt x="6027" y="2392"/>
                        <a:pt x="6027" y="3199"/>
                      </a:cubicBezTo>
                      <a:cubicBezTo>
                        <a:pt x="6027" y="4006"/>
                        <a:pt x="5038" y="4687"/>
                        <a:pt x="3869" y="4687"/>
                      </a:cubicBezTo>
                      <a:cubicBezTo>
                        <a:pt x="2699" y="4687"/>
                        <a:pt x="1711" y="4006"/>
                        <a:pt x="1711" y="3199"/>
                      </a:cubicBezTo>
                      <a:cubicBezTo>
                        <a:pt x="1711" y="2393"/>
                        <a:pt x="2699" y="1710"/>
                        <a:pt x="3869" y="1710"/>
                      </a:cubicBezTo>
                      <a:close/>
                      <a:moveTo>
                        <a:pt x="3869" y="0"/>
                      </a:moveTo>
                      <a:cubicBezTo>
                        <a:pt x="2875" y="0"/>
                        <a:pt x="1932" y="309"/>
                        <a:pt x="1214" y="867"/>
                      </a:cubicBezTo>
                      <a:cubicBezTo>
                        <a:pt x="443" y="1467"/>
                        <a:pt x="0" y="2316"/>
                        <a:pt x="0" y="3199"/>
                      </a:cubicBezTo>
                      <a:cubicBezTo>
                        <a:pt x="0" y="4082"/>
                        <a:pt x="443" y="4932"/>
                        <a:pt x="1214" y="5531"/>
                      </a:cubicBezTo>
                      <a:cubicBezTo>
                        <a:pt x="1932" y="6090"/>
                        <a:pt x="2875" y="6398"/>
                        <a:pt x="3869" y="6398"/>
                      </a:cubicBezTo>
                      <a:cubicBezTo>
                        <a:pt x="4863" y="6398"/>
                        <a:pt x="5807" y="6090"/>
                        <a:pt x="6524" y="5531"/>
                      </a:cubicBezTo>
                      <a:cubicBezTo>
                        <a:pt x="7295" y="4932"/>
                        <a:pt x="7737" y="4082"/>
                        <a:pt x="7737" y="3199"/>
                      </a:cubicBezTo>
                      <a:cubicBezTo>
                        <a:pt x="7737" y="2316"/>
                        <a:pt x="7295" y="1467"/>
                        <a:pt x="6524" y="867"/>
                      </a:cubicBezTo>
                      <a:cubicBezTo>
                        <a:pt x="5807" y="309"/>
                        <a:pt x="4863" y="0"/>
                        <a:pt x="38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6"/>
                <p:cNvSpPr/>
                <p:nvPr/>
              </p:nvSpPr>
              <p:spPr>
                <a:xfrm>
                  <a:off x="5047269" y="2953784"/>
                  <a:ext cx="81289" cy="134390"/>
                </a:xfrm>
                <a:custGeom>
                  <a:avLst/>
                  <a:gdLst/>
                  <a:ahLst/>
                  <a:cxnLst/>
                  <a:rect l="l" t="t" r="r" b="b"/>
                  <a:pathLst>
                    <a:path w="3870" h="6398" extrusionOk="0">
                      <a:moveTo>
                        <a:pt x="1" y="0"/>
                      </a:moveTo>
                      <a:lnTo>
                        <a:pt x="1" y="1710"/>
                      </a:lnTo>
                      <a:cubicBezTo>
                        <a:pt x="1170" y="1710"/>
                        <a:pt x="2159" y="2393"/>
                        <a:pt x="2159" y="3199"/>
                      </a:cubicBezTo>
                      <a:cubicBezTo>
                        <a:pt x="2159" y="4006"/>
                        <a:pt x="1170" y="4687"/>
                        <a:pt x="1" y="4687"/>
                      </a:cubicBezTo>
                      <a:lnTo>
                        <a:pt x="1" y="6398"/>
                      </a:lnTo>
                      <a:cubicBezTo>
                        <a:pt x="995" y="6398"/>
                        <a:pt x="1937" y="6090"/>
                        <a:pt x="2656" y="5531"/>
                      </a:cubicBezTo>
                      <a:cubicBezTo>
                        <a:pt x="3427" y="4932"/>
                        <a:pt x="3869" y="4082"/>
                        <a:pt x="3869" y="3199"/>
                      </a:cubicBezTo>
                      <a:cubicBezTo>
                        <a:pt x="3869" y="2316"/>
                        <a:pt x="3427" y="1467"/>
                        <a:pt x="2656" y="867"/>
                      </a:cubicBezTo>
                      <a:cubicBezTo>
                        <a:pt x="1937" y="309"/>
                        <a:pt x="995"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66"/>
              <p:cNvSpPr/>
              <p:nvPr/>
            </p:nvSpPr>
            <p:spPr>
              <a:xfrm>
                <a:off x="4857160" y="1675375"/>
                <a:ext cx="108992" cy="89286"/>
              </a:xfrm>
              <a:custGeom>
                <a:avLst/>
                <a:gdLst/>
                <a:ahLst/>
                <a:cxnLst/>
                <a:rect l="l" t="t" r="r" b="b"/>
                <a:pathLst>
                  <a:path w="8418" h="6896" extrusionOk="0">
                    <a:moveTo>
                      <a:pt x="1" y="1"/>
                    </a:moveTo>
                    <a:lnTo>
                      <a:pt x="1" y="1709"/>
                    </a:lnTo>
                    <a:lnTo>
                      <a:pt x="5947" y="1709"/>
                    </a:lnTo>
                    <a:lnTo>
                      <a:pt x="6691" y="6895"/>
                    </a:lnTo>
                    <a:lnTo>
                      <a:pt x="8417" y="6895"/>
                    </a:lnTo>
                    <a:lnTo>
                      <a:pt x="74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6"/>
              <p:cNvSpPr/>
              <p:nvPr/>
            </p:nvSpPr>
            <p:spPr>
              <a:xfrm>
                <a:off x="5003532" y="1687908"/>
                <a:ext cx="148093" cy="148119"/>
              </a:xfrm>
              <a:custGeom>
                <a:avLst/>
                <a:gdLst/>
                <a:ahLst/>
                <a:cxnLst/>
                <a:rect l="l" t="t" r="r" b="b"/>
                <a:pathLst>
                  <a:path w="11438" h="11440" extrusionOk="0">
                    <a:moveTo>
                      <a:pt x="5719" y="1"/>
                    </a:moveTo>
                    <a:cubicBezTo>
                      <a:pt x="2566" y="1"/>
                      <a:pt x="1" y="2566"/>
                      <a:pt x="1" y="5720"/>
                    </a:cubicBezTo>
                    <a:cubicBezTo>
                      <a:pt x="1" y="8874"/>
                      <a:pt x="2566" y="11439"/>
                      <a:pt x="5719" y="11439"/>
                    </a:cubicBezTo>
                    <a:cubicBezTo>
                      <a:pt x="8872" y="11439"/>
                      <a:pt x="11438" y="8874"/>
                      <a:pt x="11438" y="5720"/>
                    </a:cubicBezTo>
                    <a:cubicBezTo>
                      <a:pt x="11438" y="2566"/>
                      <a:pt x="8872" y="1"/>
                      <a:pt x="57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6"/>
              <p:cNvSpPr/>
              <p:nvPr/>
            </p:nvSpPr>
            <p:spPr>
              <a:xfrm>
                <a:off x="5077565" y="1687908"/>
                <a:ext cx="74060" cy="148119"/>
              </a:xfrm>
              <a:custGeom>
                <a:avLst/>
                <a:gdLst/>
                <a:ahLst/>
                <a:cxnLst/>
                <a:rect l="l" t="t" r="r" b="b"/>
                <a:pathLst>
                  <a:path w="5720" h="11440" extrusionOk="0">
                    <a:moveTo>
                      <a:pt x="1" y="1"/>
                    </a:moveTo>
                    <a:lnTo>
                      <a:pt x="1" y="11439"/>
                    </a:lnTo>
                    <a:cubicBezTo>
                      <a:pt x="3154" y="11439"/>
                      <a:pt x="5720" y="8874"/>
                      <a:pt x="5720" y="5720"/>
                    </a:cubicBezTo>
                    <a:cubicBezTo>
                      <a:pt x="5720" y="2568"/>
                      <a:pt x="3154"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6"/>
              <p:cNvSpPr/>
              <p:nvPr/>
            </p:nvSpPr>
            <p:spPr>
              <a:xfrm>
                <a:off x="4893543" y="1755559"/>
                <a:ext cx="194860" cy="297676"/>
              </a:xfrm>
              <a:custGeom>
                <a:avLst/>
                <a:gdLst/>
                <a:ahLst/>
                <a:cxnLst/>
                <a:rect l="l" t="t" r="r" b="b"/>
                <a:pathLst>
                  <a:path w="15050" h="22991" extrusionOk="0">
                    <a:moveTo>
                      <a:pt x="1" y="1"/>
                    </a:moveTo>
                    <a:lnTo>
                      <a:pt x="2978" y="18519"/>
                    </a:lnTo>
                    <a:cubicBezTo>
                      <a:pt x="2642" y="19019"/>
                      <a:pt x="2087" y="20028"/>
                      <a:pt x="2087" y="21215"/>
                    </a:cubicBezTo>
                    <a:lnTo>
                      <a:pt x="2087" y="22991"/>
                    </a:lnTo>
                    <a:lnTo>
                      <a:pt x="12966" y="22991"/>
                    </a:lnTo>
                    <a:lnTo>
                      <a:pt x="12966" y="21215"/>
                    </a:lnTo>
                    <a:cubicBezTo>
                      <a:pt x="12966" y="20028"/>
                      <a:pt x="12409" y="19019"/>
                      <a:pt x="12074" y="18519"/>
                    </a:cubicBezTo>
                    <a:lnTo>
                      <a:pt x="15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6"/>
              <p:cNvSpPr/>
              <p:nvPr/>
            </p:nvSpPr>
            <p:spPr>
              <a:xfrm>
                <a:off x="5064527" y="1743867"/>
                <a:ext cx="33715" cy="33715"/>
              </a:xfrm>
              <a:custGeom>
                <a:avLst/>
                <a:gdLst/>
                <a:ahLst/>
                <a:cxnLst/>
                <a:rect l="l" t="t" r="r" b="b"/>
                <a:pathLst>
                  <a:path w="2604" h="2604" extrusionOk="0">
                    <a:moveTo>
                      <a:pt x="0" y="1"/>
                    </a:moveTo>
                    <a:lnTo>
                      <a:pt x="0" y="2604"/>
                    </a:lnTo>
                    <a:lnTo>
                      <a:pt x="2603" y="2604"/>
                    </a:lnTo>
                    <a:lnTo>
                      <a:pt x="2603" y="895"/>
                    </a:lnTo>
                    <a:lnTo>
                      <a:pt x="1710" y="895"/>
                    </a:lnTo>
                    <a:lnTo>
                      <a:pt x="17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6"/>
              <p:cNvSpPr/>
              <p:nvPr/>
            </p:nvSpPr>
            <p:spPr>
              <a:xfrm>
                <a:off x="4990986" y="1755559"/>
                <a:ext cx="97417" cy="297676"/>
              </a:xfrm>
              <a:custGeom>
                <a:avLst/>
                <a:gdLst/>
                <a:ahLst/>
                <a:cxnLst/>
                <a:rect l="l" t="t" r="r" b="b"/>
                <a:pathLst>
                  <a:path w="7524" h="22991" extrusionOk="0">
                    <a:moveTo>
                      <a:pt x="0" y="1"/>
                    </a:moveTo>
                    <a:lnTo>
                      <a:pt x="0" y="22991"/>
                    </a:lnTo>
                    <a:lnTo>
                      <a:pt x="5440" y="22991"/>
                    </a:lnTo>
                    <a:lnTo>
                      <a:pt x="5440" y="21215"/>
                    </a:lnTo>
                    <a:cubicBezTo>
                      <a:pt x="5440" y="20028"/>
                      <a:pt x="4883" y="19019"/>
                      <a:pt x="4548" y="18519"/>
                    </a:cubicBezTo>
                    <a:lnTo>
                      <a:pt x="75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6"/>
              <p:cNvSpPr/>
              <p:nvPr/>
            </p:nvSpPr>
            <p:spPr>
              <a:xfrm>
                <a:off x="4906516" y="1836261"/>
                <a:ext cx="168939" cy="193345"/>
              </a:xfrm>
              <a:custGeom>
                <a:avLst/>
                <a:gdLst/>
                <a:ahLst/>
                <a:cxnLst/>
                <a:rect l="l" t="t" r="r" b="b"/>
                <a:pathLst>
                  <a:path w="13048" h="14933" extrusionOk="0">
                    <a:moveTo>
                      <a:pt x="0" y="0"/>
                    </a:moveTo>
                    <a:lnTo>
                      <a:pt x="1976" y="12286"/>
                    </a:lnTo>
                    <a:cubicBezTo>
                      <a:pt x="1645" y="12779"/>
                      <a:pt x="1101" y="13768"/>
                      <a:pt x="1086" y="14933"/>
                    </a:cubicBezTo>
                    <a:lnTo>
                      <a:pt x="11962" y="14933"/>
                    </a:lnTo>
                    <a:cubicBezTo>
                      <a:pt x="11948" y="13768"/>
                      <a:pt x="11403" y="12779"/>
                      <a:pt x="11072" y="12286"/>
                    </a:cubicBezTo>
                    <a:lnTo>
                      <a:pt x="130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6"/>
              <p:cNvSpPr/>
              <p:nvPr/>
            </p:nvSpPr>
            <p:spPr>
              <a:xfrm>
                <a:off x="4990986" y="1836261"/>
                <a:ext cx="84456" cy="193345"/>
              </a:xfrm>
              <a:custGeom>
                <a:avLst/>
                <a:gdLst/>
                <a:ahLst/>
                <a:cxnLst/>
                <a:rect l="l" t="t" r="r" b="b"/>
                <a:pathLst>
                  <a:path w="6523" h="14933" extrusionOk="0">
                    <a:moveTo>
                      <a:pt x="0" y="0"/>
                    </a:moveTo>
                    <a:lnTo>
                      <a:pt x="0" y="14933"/>
                    </a:lnTo>
                    <a:lnTo>
                      <a:pt x="5440" y="14933"/>
                    </a:lnTo>
                    <a:cubicBezTo>
                      <a:pt x="5425" y="13768"/>
                      <a:pt x="4880" y="12779"/>
                      <a:pt x="4550" y="12286"/>
                    </a:cubicBezTo>
                    <a:lnTo>
                      <a:pt x="65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66"/>
              <p:cNvGrpSpPr/>
              <p:nvPr/>
            </p:nvGrpSpPr>
            <p:grpSpPr>
              <a:xfrm>
                <a:off x="3878747" y="3219364"/>
                <a:ext cx="195326" cy="377859"/>
                <a:chOff x="4135484" y="3435344"/>
                <a:chExt cx="316881" cy="613010"/>
              </a:xfrm>
            </p:grpSpPr>
            <p:sp>
              <p:nvSpPr>
                <p:cNvPr id="1335" name="Google Shape;1335;p66"/>
                <p:cNvSpPr/>
                <p:nvPr/>
              </p:nvSpPr>
              <p:spPr>
                <a:xfrm>
                  <a:off x="4135484" y="3513147"/>
                  <a:ext cx="118531" cy="457384"/>
                </a:xfrm>
                <a:custGeom>
                  <a:avLst/>
                  <a:gdLst/>
                  <a:ahLst/>
                  <a:cxnLst/>
                  <a:rect l="l" t="t" r="r" b="b"/>
                  <a:pathLst>
                    <a:path w="5643" h="21775" extrusionOk="0">
                      <a:moveTo>
                        <a:pt x="4787" y="1"/>
                      </a:moveTo>
                      <a:cubicBezTo>
                        <a:pt x="2148" y="1"/>
                        <a:pt x="0" y="2149"/>
                        <a:pt x="0" y="4790"/>
                      </a:cubicBezTo>
                      <a:lnTo>
                        <a:pt x="0" y="16986"/>
                      </a:lnTo>
                      <a:cubicBezTo>
                        <a:pt x="0" y="19627"/>
                        <a:pt x="2148" y="21775"/>
                        <a:pt x="4787" y="21775"/>
                      </a:cubicBezTo>
                      <a:lnTo>
                        <a:pt x="5642" y="21775"/>
                      </a:lnTo>
                      <a:lnTo>
                        <a:pt x="56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6"/>
                <p:cNvSpPr/>
                <p:nvPr/>
              </p:nvSpPr>
              <p:spPr>
                <a:xfrm>
                  <a:off x="4333813" y="3513147"/>
                  <a:ext cx="118552" cy="457384"/>
                </a:xfrm>
                <a:custGeom>
                  <a:avLst/>
                  <a:gdLst/>
                  <a:ahLst/>
                  <a:cxnLst/>
                  <a:rect l="l" t="t" r="r" b="b"/>
                  <a:pathLst>
                    <a:path w="5644" h="21775" extrusionOk="0">
                      <a:moveTo>
                        <a:pt x="1" y="1"/>
                      </a:moveTo>
                      <a:lnTo>
                        <a:pt x="1" y="21775"/>
                      </a:lnTo>
                      <a:lnTo>
                        <a:pt x="856" y="21775"/>
                      </a:lnTo>
                      <a:cubicBezTo>
                        <a:pt x="3495" y="21775"/>
                        <a:pt x="5643" y="19627"/>
                        <a:pt x="5643" y="16986"/>
                      </a:cubicBezTo>
                      <a:lnTo>
                        <a:pt x="5643" y="4790"/>
                      </a:lnTo>
                      <a:cubicBezTo>
                        <a:pt x="5643" y="2149"/>
                        <a:pt x="3495" y="1"/>
                        <a:pt x="8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6"/>
                <p:cNvSpPr/>
                <p:nvPr/>
              </p:nvSpPr>
              <p:spPr>
                <a:xfrm>
                  <a:off x="4218348" y="3435344"/>
                  <a:ext cx="151131" cy="613010"/>
                </a:xfrm>
                <a:custGeom>
                  <a:avLst/>
                  <a:gdLst/>
                  <a:ahLst/>
                  <a:cxnLst/>
                  <a:rect l="l" t="t" r="r" b="b"/>
                  <a:pathLst>
                    <a:path w="7195" h="29184" extrusionOk="0">
                      <a:moveTo>
                        <a:pt x="3598" y="0"/>
                      </a:moveTo>
                      <a:cubicBezTo>
                        <a:pt x="1615" y="0"/>
                        <a:pt x="0" y="1615"/>
                        <a:pt x="0" y="3598"/>
                      </a:cubicBezTo>
                      <a:lnTo>
                        <a:pt x="0" y="25586"/>
                      </a:lnTo>
                      <a:cubicBezTo>
                        <a:pt x="0" y="27570"/>
                        <a:pt x="1613" y="29183"/>
                        <a:pt x="3598" y="29183"/>
                      </a:cubicBezTo>
                      <a:cubicBezTo>
                        <a:pt x="5582" y="29183"/>
                        <a:pt x="7195" y="27570"/>
                        <a:pt x="7195" y="25586"/>
                      </a:cubicBezTo>
                      <a:lnTo>
                        <a:pt x="7195" y="3598"/>
                      </a:lnTo>
                      <a:cubicBezTo>
                        <a:pt x="7195" y="1615"/>
                        <a:pt x="5582" y="0"/>
                        <a:pt x="35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6"/>
                <p:cNvSpPr/>
                <p:nvPr/>
              </p:nvSpPr>
              <p:spPr>
                <a:xfrm>
                  <a:off x="4293903" y="3435344"/>
                  <a:ext cx="75576" cy="613010"/>
                </a:xfrm>
                <a:custGeom>
                  <a:avLst/>
                  <a:gdLst/>
                  <a:ahLst/>
                  <a:cxnLst/>
                  <a:rect l="l" t="t" r="r" b="b"/>
                  <a:pathLst>
                    <a:path w="3598" h="29184" extrusionOk="0">
                      <a:moveTo>
                        <a:pt x="1" y="0"/>
                      </a:moveTo>
                      <a:lnTo>
                        <a:pt x="1" y="29183"/>
                      </a:lnTo>
                      <a:cubicBezTo>
                        <a:pt x="1983" y="29183"/>
                        <a:pt x="3598" y="27570"/>
                        <a:pt x="3598" y="25586"/>
                      </a:cubicBezTo>
                      <a:lnTo>
                        <a:pt x="3598" y="3598"/>
                      </a:lnTo>
                      <a:cubicBezTo>
                        <a:pt x="3598" y="1615"/>
                        <a:pt x="1985"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6"/>
                <p:cNvSpPr/>
                <p:nvPr/>
              </p:nvSpPr>
              <p:spPr>
                <a:xfrm>
                  <a:off x="4255611" y="3554464"/>
                  <a:ext cx="76647" cy="81037"/>
                </a:xfrm>
                <a:custGeom>
                  <a:avLst/>
                  <a:gdLst/>
                  <a:ahLst/>
                  <a:cxnLst/>
                  <a:rect l="l" t="t" r="r" b="b"/>
                  <a:pathLst>
                    <a:path w="3649" h="3858" extrusionOk="0">
                      <a:moveTo>
                        <a:pt x="3648" y="1"/>
                      </a:moveTo>
                      <a:lnTo>
                        <a:pt x="0" y="1925"/>
                      </a:lnTo>
                      <a:lnTo>
                        <a:pt x="0" y="3857"/>
                      </a:lnTo>
                      <a:lnTo>
                        <a:pt x="3648" y="1934"/>
                      </a:lnTo>
                      <a:lnTo>
                        <a:pt x="3648" y="1"/>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6"/>
                <p:cNvSpPr/>
                <p:nvPr/>
              </p:nvSpPr>
              <p:spPr>
                <a:xfrm>
                  <a:off x="4255611" y="3701331"/>
                  <a:ext cx="76647" cy="81037"/>
                </a:xfrm>
                <a:custGeom>
                  <a:avLst/>
                  <a:gdLst/>
                  <a:ahLst/>
                  <a:cxnLst/>
                  <a:rect l="l" t="t" r="r" b="b"/>
                  <a:pathLst>
                    <a:path w="3649" h="3858"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6"/>
                <p:cNvSpPr/>
                <p:nvPr/>
              </p:nvSpPr>
              <p:spPr>
                <a:xfrm>
                  <a:off x="4255611" y="3848198"/>
                  <a:ext cx="76647" cy="81016"/>
                </a:xfrm>
                <a:custGeom>
                  <a:avLst/>
                  <a:gdLst/>
                  <a:ahLst/>
                  <a:cxnLst/>
                  <a:rect l="l" t="t" r="r" b="b"/>
                  <a:pathLst>
                    <a:path w="3649" h="3857"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6"/>
                <p:cNvSpPr/>
                <p:nvPr/>
              </p:nvSpPr>
              <p:spPr>
                <a:xfrm>
                  <a:off x="4293903" y="3554464"/>
                  <a:ext cx="38355" cy="60851"/>
                </a:xfrm>
                <a:custGeom>
                  <a:avLst/>
                  <a:gdLst/>
                  <a:ahLst/>
                  <a:cxnLst/>
                  <a:rect l="l" t="t" r="r" b="b"/>
                  <a:pathLst>
                    <a:path w="1826" h="2897" extrusionOk="0">
                      <a:moveTo>
                        <a:pt x="1825" y="1"/>
                      </a:moveTo>
                      <a:lnTo>
                        <a:pt x="1" y="963"/>
                      </a:lnTo>
                      <a:lnTo>
                        <a:pt x="1" y="2897"/>
                      </a:lnTo>
                      <a:lnTo>
                        <a:pt x="1825" y="1934"/>
                      </a:lnTo>
                      <a:lnTo>
                        <a:pt x="18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6"/>
                <p:cNvSpPr/>
                <p:nvPr/>
              </p:nvSpPr>
              <p:spPr>
                <a:xfrm>
                  <a:off x="4293903" y="3701331"/>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6"/>
                <p:cNvSpPr/>
                <p:nvPr/>
              </p:nvSpPr>
              <p:spPr>
                <a:xfrm>
                  <a:off x="4293903" y="3848198"/>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6"/>
                <p:cNvSpPr/>
                <p:nvPr/>
              </p:nvSpPr>
              <p:spPr>
                <a:xfrm>
                  <a:off x="4255611" y="3574691"/>
                  <a:ext cx="38313" cy="60809"/>
                </a:xfrm>
                <a:custGeom>
                  <a:avLst/>
                  <a:gdLst/>
                  <a:ahLst/>
                  <a:cxnLst/>
                  <a:rect l="l" t="t" r="r" b="b"/>
                  <a:pathLst>
                    <a:path w="1824" h="2895" extrusionOk="0">
                      <a:moveTo>
                        <a:pt x="1824" y="0"/>
                      </a:moveTo>
                      <a:lnTo>
                        <a:pt x="0" y="962"/>
                      </a:lnTo>
                      <a:lnTo>
                        <a:pt x="0" y="2894"/>
                      </a:lnTo>
                      <a:lnTo>
                        <a:pt x="1824" y="1932"/>
                      </a:lnTo>
                      <a:lnTo>
                        <a:pt x="18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6"/>
                <p:cNvSpPr/>
                <p:nvPr/>
              </p:nvSpPr>
              <p:spPr>
                <a:xfrm>
                  <a:off x="4255611" y="3721537"/>
                  <a:ext cx="38313" cy="60830"/>
                </a:xfrm>
                <a:custGeom>
                  <a:avLst/>
                  <a:gdLst/>
                  <a:ahLst/>
                  <a:cxnLst/>
                  <a:rect l="l" t="t" r="r" b="b"/>
                  <a:pathLst>
                    <a:path w="1824" h="2896" extrusionOk="0">
                      <a:moveTo>
                        <a:pt x="1824" y="1"/>
                      </a:moveTo>
                      <a:lnTo>
                        <a:pt x="0" y="962"/>
                      </a:lnTo>
                      <a:lnTo>
                        <a:pt x="0" y="2895"/>
                      </a:lnTo>
                      <a:lnTo>
                        <a:pt x="1824" y="1934"/>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6"/>
                <p:cNvSpPr/>
                <p:nvPr/>
              </p:nvSpPr>
              <p:spPr>
                <a:xfrm>
                  <a:off x="4255611" y="3868404"/>
                  <a:ext cx="38313" cy="60809"/>
                </a:xfrm>
                <a:custGeom>
                  <a:avLst/>
                  <a:gdLst/>
                  <a:ahLst/>
                  <a:cxnLst/>
                  <a:rect l="l" t="t" r="r" b="b"/>
                  <a:pathLst>
                    <a:path w="1824" h="2895" extrusionOk="0">
                      <a:moveTo>
                        <a:pt x="1824" y="1"/>
                      </a:moveTo>
                      <a:lnTo>
                        <a:pt x="0" y="962"/>
                      </a:lnTo>
                      <a:lnTo>
                        <a:pt x="0" y="2895"/>
                      </a:lnTo>
                      <a:lnTo>
                        <a:pt x="1824" y="1933"/>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48" name="Google Shape;1348;p66"/>
            <p:cNvGrpSpPr/>
            <p:nvPr/>
          </p:nvGrpSpPr>
          <p:grpSpPr>
            <a:xfrm>
              <a:off x="5001130" y="2415731"/>
              <a:ext cx="760006" cy="2158828"/>
              <a:chOff x="5001130" y="2415731"/>
              <a:chExt cx="760006" cy="2158828"/>
            </a:xfrm>
          </p:grpSpPr>
          <p:sp>
            <p:nvSpPr>
              <p:cNvPr id="1349" name="Google Shape;1349;p66"/>
              <p:cNvSpPr/>
              <p:nvPr/>
            </p:nvSpPr>
            <p:spPr>
              <a:xfrm>
                <a:off x="5504271" y="2773126"/>
                <a:ext cx="256865" cy="541203"/>
              </a:xfrm>
              <a:custGeom>
                <a:avLst/>
                <a:gdLst/>
                <a:ahLst/>
                <a:cxnLst/>
                <a:rect l="l" t="t" r="r" b="b"/>
                <a:pathLst>
                  <a:path w="18849" h="39714" extrusionOk="0">
                    <a:moveTo>
                      <a:pt x="10761" y="0"/>
                    </a:moveTo>
                    <a:lnTo>
                      <a:pt x="1" y="39713"/>
                    </a:lnTo>
                    <a:cubicBezTo>
                      <a:pt x="1" y="39713"/>
                      <a:pt x="11600" y="38124"/>
                      <a:pt x="15224" y="30296"/>
                    </a:cubicBezTo>
                    <a:cubicBezTo>
                      <a:pt x="18848" y="22467"/>
                      <a:pt x="13460" y="2401"/>
                      <a:pt x="107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6"/>
              <p:cNvSpPr/>
              <p:nvPr/>
            </p:nvSpPr>
            <p:spPr>
              <a:xfrm>
                <a:off x="5417328" y="3339703"/>
                <a:ext cx="225644" cy="1156225"/>
              </a:xfrm>
              <a:custGeom>
                <a:avLst/>
                <a:gdLst/>
                <a:ahLst/>
                <a:cxnLst/>
                <a:rect l="l" t="t" r="r" b="b"/>
                <a:pathLst>
                  <a:path w="16558" h="84845" extrusionOk="0">
                    <a:moveTo>
                      <a:pt x="0" y="1"/>
                    </a:moveTo>
                    <a:lnTo>
                      <a:pt x="0" y="16655"/>
                    </a:lnTo>
                    <a:cubicBezTo>
                      <a:pt x="73" y="16610"/>
                      <a:pt x="155" y="16586"/>
                      <a:pt x="239" y="16586"/>
                    </a:cubicBezTo>
                    <a:cubicBezTo>
                      <a:pt x="298" y="16586"/>
                      <a:pt x="356" y="16597"/>
                      <a:pt x="410" y="16622"/>
                    </a:cubicBezTo>
                    <a:lnTo>
                      <a:pt x="416" y="16622"/>
                    </a:lnTo>
                    <a:cubicBezTo>
                      <a:pt x="581" y="16688"/>
                      <a:pt x="706" y="16842"/>
                      <a:pt x="702" y="17030"/>
                    </a:cubicBezTo>
                    <a:cubicBezTo>
                      <a:pt x="0" y="52294"/>
                      <a:pt x="3394" y="62958"/>
                      <a:pt x="2438" y="84844"/>
                    </a:cubicBezTo>
                    <a:lnTo>
                      <a:pt x="6627" y="84436"/>
                    </a:lnTo>
                    <a:cubicBezTo>
                      <a:pt x="6627" y="84436"/>
                      <a:pt x="11121" y="60520"/>
                      <a:pt x="10207" y="46068"/>
                    </a:cubicBezTo>
                    <a:cubicBezTo>
                      <a:pt x="10207" y="46068"/>
                      <a:pt x="16558" y="8399"/>
                      <a:pt x="15382" y="1876"/>
                    </a:cubicBezTo>
                    <a:lnTo>
                      <a:pt x="8923" y="109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6"/>
              <p:cNvSpPr/>
              <p:nvPr/>
            </p:nvSpPr>
            <p:spPr>
              <a:xfrm>
                <a:off x="5390386" y="4429467"/>
                <a:ext cx="146318" cy="145092"/>
              </a:xfrm>
              <a:custGeom>
                <a:avLst/>
                <a:gdLst/>
                <a:ahLst/>
                <a:cxnLst/>
                <a:rect l="l" t="t" r="r" b="b"/>
                <a:pathLst>
                  <a:path w="10737" h="10647" extrusionOk="0">
                    <a:moveTo>
                      <a:pt x="6264" y="0"/>
                    </a:moveTo>
                    <a:cubicBezTo>
                      <a:pt x="4779" y="0"/>
                      <a:pt x="3636" y="711"/>
                      <a:pt x="3195" y="1575"/>
                    </a:cubicBezTo>
                    <a:cubicBezTo>
                      <a:pt x="2524" y="2893"/>
                      <a:pt x="3272" y="6146"/>
                      <a:pt x="1394" y="7212"/>
                    </a:cubicBezTo>
                    <a:cubicBezTo>
                      <a:pt x="0" y="8003"/>
                      <a:pt x="707" y="10246"/>
                      <a:pt x="766" y="10646"/>
                    </a:cubicBezTo>
                    <a:lnTo>
                      <a:pt x="9704" y="10646"/>
                    </a:lnTo>
                    <a:cubicBezTo>
                      <a:pt x="10249" y="10101"/>
                      <a:pt x="9704" y="7566"/>
                      <a:pt x="9704" y="7566"/>
                    </a:cubicBezTo>
                    <a:cubicBezTo>
                      <a:pt x="9704" y="5915"/>
                      <a:pt x="10736" y="1943"/>
                      <a:pt x="9847" y="1297"/>
                    </a:cubicBezTo>
                    <a:cubicBezTo>
                      <a:pt x="8566" y="364"/>
                      <a:pt x="7327" y="0"/>
                      <a:pt x="6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6"/>
              <p:cNvSpPr/>
              <p:nvPr/>
            </p:nvSpPr>
            <p:spPr>
              <a:xfrm>
                <a:off x="5339937" y="3381812"/>
                <a:ext cx="314318" cy="588040"/>
              </a:xfrm>
              <a:custGeom>
                <a:avLst/>
                <a:gdLst/>
                <a:ahLst/>
                <a:cxnLst/>
                <a:rect l="l" t="t" r="r" b="b"/>
                <a:pathLst>
                  <a:path w="23065" h="43151" extrusionOk="0">
                    <a:moveTo>
                      <a:pt x="21399" y="0"/>
                    </a:moveTo>
                    <a:cubicBezTo>
                      <a:pt x="0" y="610"/>
                      <a:pt x="2133" y="9141"/>
                      <a:pt x="2133" y="9141"/>
                    </a:cubicBezTo>
                    <a:lnTo>
                      <a:pt x="5679" y="42248"/>
                    </a:lnTo>
                    <a:cubicBezTo>
                      <a:pt x="7050" y="42925"/>
                      <a:pt x="8937" y="43151"/>
                      <a:pt x="10843" y="43151"/>
                    </a:cubicBezTo>
                    <a:cubicBezTo>
                      <a:pt x="14655" y="43151"/>
                      <a:pt x="18546" y="42248"/>
                      <a:pt x="18546" y="42248"/>
                    </a:cubicBezTo>
                    <a:lnTo>
                      <a:pt x="18546" y="37491"/>
                    </a:lnTo>
                    <a:lnTo>
                      <a:pt x="21049" y="12825"/>
                    </a:lnTo>
                    <a:cubicBezTo>
                      <a:pt x="23065" y="5539"/>
                      <a:pt x="21399" y="1"/>
                      <a:pt x="213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6"/>
              <p:cNvSpPr/>
              <p:nvPr/>
            </p:nvSpPr>
            <p:spPr>
              <a:xfrm>
                <a:off x="5126708" y="3319943"/>
                <a:ext cx="412232" cy="1172728"/>
              </a:xfrm>
              <a:custGeom>
                <a:avLst/>
                <a:gdLst/>
                <a:ahLst/>
                <a:cxnLst/>
                <a:rect l="l" t="t" r="r" b="b"/>
                <a:pathLst>
                  <a:path w="30250" h="86056" extrusionOk="0">
                    <a:moveTo>
                      <a:pt x="9446" y="1"/>
                    </a:moveTo>
                    <a:cubicBezTo>
                      <a:pt x="7849" y="23119"/>
                      <a:pt x="4722" y="53562"/>
                      <a:pt x="0" y="85431"/>
                    </a:cubicBezTo>
                    <a:lnTo>
                      <a:pt x="4274" y="86055"/>
                    </a:lnTo>
                    <a:cubicBezTo>
                      <a:pt x="7880" y="71720"/>
                      <a:pt x="12716" y="65322"/>
                      <a:pt x="13405" y="49480"/>
                    </a:cubicBezTo>
                    <a:cubicBezTo>
                      <a:pt x="13762" y="41291"/>
                      <a:pt x="21134" y="18336"/>
                      <a:pt x="21134" y="18336"/>
                    </a:cubicBezTo>
                    <a:cubicBezTo>
                      <a:pt x="21340" y="18257"/>
                      <a:pt x="21542" y="18166"/>
                      <a:pt x="21737" y="18073"/>
                    </a:cubicBezTo>
                    <a:lnTo>
                      <a:pt x="21743" y="18073"/>
                    </a:lnTo>
                    <a:cubicBezTo>
                      <a:pt x="28518" y="14917"/>
                      <a:pt x="29951" y="6356"/>
                      <a:pt x="30249" y="2542"/>
                    </a:cubicBezTo>
                    <a:lnTo>
                      <a:pt x="9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6"/>
              <p:cNvSpPr/>
              <p:nvPr/>
            </p:nvSpPr>
            <p:spPr>
              <a:xfrm>
                <a:off x="5001130" y="4431565"/>
                <a:ext cx="212712" cy="142993"/>
              </a:xfrm>
              <a:custGeom>
                <a:avLst/>
                <a:gdLst/>
                <a:ahLst/>
                <a:cxnLst/>
                <a:rect l="l" t="t" r="r" b="b"/>
                <a:pathLst>
                  <a:path w="15609" h="10493" extrusionOk="0">
                    <a:moveTo>
                      <a:pt x="8963" y="0"/>
                    </a:moveTo>
                    <a:cubicBezTo>
                      <a:pt x="8658" y="0"/>
                      <a:pt x="8431" y="537"/>
                      <a:pt x="8431" y="537"/>
                    </a:cubicBezTo>
                    <a:cubicBezTo>
                      <a:pt x="8431" y="537"/>
                      <a:pt x="7001" y="4795"/>
                      <a:pt x="5790" y="5318"/>
                    </a:cubicBezTo>
                    <a:cubicBezTo>
                      <a:pt x="4579" y="5839"/>
                      <a:pt x="1" y="6542"/>
                      <a:pt x="428" y="9708"/>
                    </a:cubicBezTo>
                    <a:cubicBezTo>
                      <a:pt x="482" y="10102"/>
                      <a:pt x="544" y="10314"/>
                      <a:pt x="464" y="10492"/>
                    </a:cubicBezTo>
                    <a:lnTo>
                      <a:pt x="14415" y="10492"/>
                    </a:lnTo>
                    <a:cubicBezTo>
                      <a:pt x="15065" y="6448"/>
                      <a:pt x="14177" y="4483"/>
                      <a:pt x="14177" y="4483"/>
                    </a:cubicBezTo>
                    <a:cubicBezTo>
                      <a:pt x="14177" y="4483"/>
                      <a:pt x="15609" y="2349"/>
                      <a:pt x="14837" y="1836"/>
                    </a:cubicBezTo>
                    <a:cubicBezTo>
                      <a:pt x="13689" y="1072"/>
                      <a:pt x="12754" y="816"/>
                      <a:pt x="12016" y="816"/>
                    </a:cubicBezTo>
                    <a:cubicBezTo>
                      <a:pt x="10514" y="816"/>
                      <a:pt x="9830" y="1879"/>
                      <a:pt x="9830" y="1879"/>
                    </a:cubicBezTo>
                    <a:cubicBezTo>
                      <a:pt x="9547" y="398"/>
                      <a:pt x="9226" y="0"/>
                      <a:pt x="89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6"/>
              <p:cNvSpPr/>
              <p:nvPr/>
            </p:nvSpPr>
            <p:spPr>
              <a:xfrm>
                <a:off x="5170288" y="3333203"/>
                <a:ext cx="368651" cy="634306"/>
              </a:xfrm>
              <a:custGeom>
                <a:avLst/>
                <a:gdLst/>
                <a:ahLst/>
                <a:cxnLst/>
                <a:rect l="l" t="t" r="r" b="b"/>
                <a:pathLst>
                  <a:path w="27052" h="46546" extrusionOk="0">
                    <a:moveTo>
                      <a:pt x="9937" y="1"/>
                    </a:moveTo>
                    <a:cubicBezTo>
                      <a:pt x="8266" y="1"/>
                      <a:pt x="6895" y="552"/>
                      <a:pt x="6094" y="1943"/>
                    </a:cubicBezTo>
                    <a:cubicBezTo>
                      <a:pt x="2235" y="8645"/>
                      <a:pt x="1" y="45205"/>
                      <a:pt x="1" y="45205"/>
                    </a:cubicBezTo>
                    <a:cubicBezTo>
                      <a:pt x="1598" y="46269"/>
                      <a:pt x="4707" y="46545"/>
                      <a:pt x="7507" y="46545"/>
                    </a:cubicBezTo>
                    <a:cubicBezTo>
                      <a:pt x="10536" y="46545"/>
                      <a:pt x="13202" y="46222"/>
                      <a:pt x="13202" y="46222"/>
                    </a:cubicBezTo>
                    <a:lnTo>
                      <a:pt x="13202" y="43096"/>
                    </a:lnTo>
                    <a:cubicBezTo>
                      <a:pt x="14015" y="40580"/>
                      <a:pt x="18920" y="19002"/>
                      <a:pt x="18920" y="19002"/>
                    </a:cubicBezTo>
                    <a:cubicBezTo>
                      <a:pt x="25248" y="15344"/>
                      <a:pt x="27051" y="8037"/>
                      <a:pt x="27051" y="8037"/>
                    </a:cubicBezTo>
                    <a:cubicBezTo>
                      <a:pt x="27051" y="8037"/>
                      <a:pt x="16314" y="1"/>
                      <a:pt x="9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6"/>
              <p:cNvSpPr/>
              <p:nvPr/>
            </p:nvSpPr>
            <p:spPr>
              <a:xfrm>
                <a:off x="5350335" y="2564571"/>
                <a:ext cx="51294" cy="21368"/>
              </a:xfrm>
              <a:custGeom>
                <a:avLst/>
                <a:gdLst/>
                <a:ahLst/>
                <a:cxnLst/>
                <a:rect l="l" t="t" r="r" b="b"/>
                <a:pathLst>
                  <a:path w="3764" h="1568" extrusionOk="0">
                    <a:moveTo>
                      <a:pt x="855" y="0"/>
                    </a:moveTo>
                    <a:cubicBezTo>
                      <a:pt x="355" y="0"/>
                      <a:pt x="0" y="97"/>
                      <a:pt x="44" y="385"/>
                    </a:cubicBezTo>
                    <a:cubicBezTo>
                      <a:pt x="177" y="1276"/>
                      <a:pt x="3324" y="1567"/>
                      <a:pt x="3324" y="1567"/>
                    </a:cubicBezTo>
                    <a:cubicBezTo>
                      <a:pt x="3324" y="1567"/>
                      <a:pt x="3764" y="1164"/>
                      <a:pt x="3590" y="428"/>
                    </a:cubicBezTo>
                    <a:cubicBezTo>
                      <a:pt x="3590" y="428"/>
                      <a:pt x="1903" y="0"/>
                      <a:pt x="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6"/>
              <p:cNvSpPr/>
              <p:nvPr/>
            </p:nvSpPr>
            <p:spPr>
              <a:xfrm>
                <a:off x="5348373" y="2444635"/>
                <a:ext cx="184639" cy="230455"/>
              </a:xfrm>
              <a:custGeom>
                <a:avLst/>
                <a:gdLst/>
                <a:ahLst/>
                <a:cxnLst/>
                <a:rect l="l" t="t" r="r" b="b"/>
                <a:pathLst>
                  <a:path w="13549" h="16911" extrusionOk="0">
                    <a:moveTo>
                      <a:pt x="5396" y="1"/>
                    </a:moveTo>
                    <a:cubicBezTo>
                      <a:pt x="4104" y="1"/>
                      <a:pt x="3034" y="448"/>
                      <a:pt x="2563" y="1576"/>
                    </a:cubicBezTo>
                    <a:cubicBezTo>
                      <a:pt x="1127" y="5022"/>
                      <a:pt x="1" y="16910"/>
                      <a:pt x="5868" y="16910"/>
                    </a:cubicBezTo>
                    <a:cubicBezTo>
                      <a:pt x="6057" y="16910"/>
                      <a:pt x="6253" y="16898"/>
                      <a:pt x="6457" y="16873"/>
                    </a:cubicBezTo>
                    <a:cubicBezTo>
                      <a:pt x="12696" y="16098"/>
                      <a:pt x="13549" y="7449"/>
                      <a:pt x="13304" y="4693"/>
                    </a:cubicBezTo>
                    <a:cubicBezTo>
                      <a:pt x="13129" y="2733"/>
                      <a:pt x="8588" y="1"/>
                      <a:pt x="5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6"/>
              <p:cNvSpPr/>
              <p:nvPr/>
            </p:nvSpPr>
            <p:spPr>
              <a:xfrm>
                <a:off x="5389201" y="2592357"/>
                <a:ext cx="122184" cy="83618"/>
              </a:xfrm>
              <a:custGeom>
                <a:avLst/>
                <a:gdLst/>
                <a:ahLst/>
                <a:cxnLst/>
                <a:rect l="l" t="t" r="r" b="b"/>
                <a:pathLst>
                  <a:path w="8966" h="6136" extrusionOk="0">
                    <a:moveTo>
                      <a:pt x="2151" y="0"/>
                    </a:moveTo>
                    <a:cubicBezTo>
                      <a:pt x="2129" y="0"/>
                      <a:pt x="2107" y="0"/>
                      <a:pt x="2085" y="0"/>
                    </a:cubicBezTo>
                    <a:cubicBezTo>
                      <a:pt x="2085" y="0"/>
                      <a:pt x="0" y="4955"/>
                      <a:pt x="2280" y="6026"/>
                    </a:cubicBezTo>
                    <a:cubicBezTo>
                      <a:pt x="2439" y="6101"/>
                      <a:pt x="2611" y="6136"/>
                      <a:pt x="2791" y="6136"/>
                    </a:cubicBezTo>
                    <a:cubicBezTo>
                      <a:pt x="5182" y="6136"/>
                      <a:pt x="8966" y="0"/>
                      <a:pt x="2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6"/>
              <p:cNvSpPr/>
              <p:nvPr/>
            </p:nvSpPr>
            <p:spPr>
              <a:xfrm>
                <a:off x="5422547" y="2621125"/>
                <a:ext cx="94098" cy="139382"/>
              </a:xfrm>
              <a:custGeom>
                <a:avLst/>
                <a:gdLst/>
                <a:ahLst/>
                <a:cxnLst/>
                <a:rect l="l" t="t" r="r" b="b"/>
                <a:pathLst>
                  <a:path w="6905" h="10228" extrusionOk="0">
                    <a:moveTo>
                      <a:pt x="4919" y="0"/>
                    </a:moveTo>
                    <a:cubicBezTo>
                      <a:pt x="1507" y="0"/>
                      <a:pt x="103" y="2919"/>
                      <a:pt x="103" y="2919"/>
                    </a:cubicBezTo>
                    <a:cubicBezTo>
                      <a:pt x="103" y="2919"/>
                      <a:pt x="341" y="6412"/>
                      <a:pt x="1" y="9507"/>
                    </a:cubicBezTo>
                    <a:cubicBezTo>
                      <a:pt x="1" y="9507"/>
                      <a:pt x="625" y="10227"/>
                      <a:pt x="2074" y="10227"/>
                    </a:cubicBezTo>
                    <a:cubicBezTo>
                      <a:pt x="3177" y="10227"/>
                      <a:pt x="4757" y="9811"/>
                      <a:pt x="6904" y="8343"/>
                    </a:cubicBezTo>
                    <a:cubicBezTo>
                      <a:pt x="6904" y="8343"/>
                      <a:pt x="5912" y="3019"/>
                      <a:pt x="6569" y="675"/>
                    </a:cubicBezTo>
                    <a:lnTo>
                      <a:pt x="6147" y="119"/>
                    </a:lnTo>
                    <a:cubicBezTo>
                      <a:pt x="5712" y="37"/>
                      <a:pt x="5303" y="0"/>
                      <a:pt x="4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6"/>
              <p:cNvSpPr/>
              <p:nvPr/>
            </p:nvSpPr>
            <p:spPr>
              <a:xfrm>
                <a:off x="5353524" y="2428636"/>
                <a:ext cx="248961" cy="207315"/>
              </a:xfrm>
              <a:custGeom>
                <a:avLst/>
                <a:gdLst/>
                <a:ahLst/>
                <a:cxnLst/>
                <a:rect l="l" t="t" r="r" b="b"/>
                <a:pathLst>
                  <a:path w="18269" h="15213" extrusionOk="0">
                    <a:moveTo>
                      <a:pt x="7968" y="0"/>
                    </a:moveTo>
                    <a:cubicBezTo>
                      <a:pt x="3775" y="0"/>
                      <a:pt x="0" y="3545"/>
                      <a:pt x="2440" y="3697"/>
                    </a:cubicBezTo>
                    <a:cubicBezTo>
                      <a:pt x="2285" y="4672"/>
                      <a:pt x="2243" y="6546"/>
                      <a:pt x="3207" y="9436"/>
                    </a:cubicBezTo>
                    <a:cubicBezTo>
                      <a:pt x="3207" y="9436"/>
                      <a:pt x="3209" y="8632"/>
                      <a:pt x="4159" y="8586"/>
                    </a:cubicBezTo>
                    <a:cubicBezTo>
                      <a:pt x="4167" y="8586"/>
                      <a:pt x="4175" y="8586"/>
                      <a:pt x="4183" y="8586"/>
                    </a:cubicBezTo>
                    <a:cubicBezTo>
                      <a:pt x="5114" y="8586"/>
                      <a:pt x="5253" y="11184"/>
                      <a:pt x="4703" y="12013"/>
                    </a:cubicBezTo>
                    <a:cubicBezTo>
                      <a:pt x="4703" y="12013"/>
                      <a:pt x="6051" y="15212"/>
                      <a:pt x="9422" y="15212"/>
                    </a:cubicBezTo>
                    <a:cubicBezTo>
                      <a:pt x="10080" y="15212"/>
                      <a:pt x="10816" y="15090"/>
                      <a:pt x="11634" y="14798"/>
                    </a:cubicBezTo>
                    <a:cubicBezTo>
                      <a:pt x="16153" y="13187"/>
                      <a:pt x="18268" y="1418"/>
                      <a:pt x="8977" y="72"/>
                    </a:cubicBezTo>
                    <a:cubicBezTo>
                      <a:pt x="8640" y="23"/>
                      <a:pt x="8302" y="0"/>
                      <a:pt x="7968" y="0"/>
                    </a:cubicBezTo>
                    <a:close/>
                  </a:path>
                </a:pathLst>
              </a:custGeom>
              <a:solidFill>
                <a:srgbClr val="624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6"/>
              <p:cNvSpPr/>
              <p:nvPr/>
            </p:nvSpPr>
            <p:spPr>
              <a:xfrm>
                <a:off x="5113516" y="2716626"/>
                <a:ext cx="590275" cy="752306"/>
              </a:xfrm>
              <a:custGeom>
                <a:avLst/>
                <a:gdLst/>
                <a:ahLst/>
                <a:cxnLst/>
                <a:rect l="l" t="t" r="r" b="b"/>
                <a:pathLst>
                  <a:path w="43315" h="55205" extrusionOk="0">
                    <a:moveTo>
                      <a:pt x="24589" y="1"/>
                    </a:moveTo>
                    <a:cubicBezTo>
                      <a:pt x="20976" y="1"/>
                      <a:pt x="17388" y="604"/>
                      <a:pt x="14550" y="1994"/>
                    </a:cubicBezTo>
                    <a:cubicBezTo>
                      <a:pt x="7720" y="5340"/>
                      <a:pt x="8680" y="32177"/>
                      <a:pt x="8680" y="32177"/>
                    </a:cubicBezTo>
                    <a:cubicBezTo>
                      <a:pt x="8680" y="32177"/>
                      <a:pt x="1" y="41913"/>
                      <a:pt x="2567" y="46888"/>
                    </a:cubicBezTo>
                    <a:cubicBezTo>
                      <a:pt x="4818" y="51250"/>
                      <a:pt x="7918" y="55204"/>
                      <a:pt x="18096" y="55204"/>
                    </a:cubicBezTo>
                    <a:cubicBezTo>
                      <a:pt x="20618" y="55204"/>
                      <a:pt x="23574" y="54962"/>
                      <a:pt x="27059" y="54422"/>
                    </a:cubicBezTo>
                    <a:cubicBezTo>
                      <a:pt x="28696" y="54169"/>
                      <a:pt x="30065" y="54077"/>
                      <a:pt x="31221" y="54077"/>
                    </a:cubicBezTo>
                    <a:cubicBezTo>
                      <a:pt x="34281" y="54077"/>
                      <a:pt x="35846" y="54721"/>
                      <a:pt x="36925" y="54721"/>
                    </a:cubicBezTo>
                    <a:cubicBezTo>
                      <a:pt x="37609" y="54721"/>
                      <a:pt x="38098" y="54462"/>
                      <a:pt x="38650" y="53613"/>
                    </a:cubicBezTo>
                    <a:cubicBezTo>
                      <a:pt x="41356" y="49454"/>
                      <a:pt x="38390" y="44352"/>
                      <a:pt x="38506" y="36186"/>
                    </a:cubicBezTo>
                    <a:cubicBezTo>
                      <a:pt x="38621" y="28021"/>
                      <a:pt x="43314" y="7596"/>
                      <a:pt x="39437" y="4146"/>
                    </a:cubicBezTo>
                    <a:cubicBezTo>
                      <a:pt x="36643" y="1662"/>
                      <a:pt x="30584" y="1"/>
                      <a:pt x="24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6"/>
              <p:cNvSpPr/>
              <p:nvPr/>
            </p:nvSpPr>
            <p:spPr>
              <a:xfrm>
                <a:off x="5174704" y="2982690"/>
                <a:ext cx="2140" cy="2971"/>
              </a:xfrm>
              <a:custGeom>
                <a:avLst/>
                <a:gdLst/>
                <a:ahLst/>
                <a:cxnLst/>
                <a:rect l="l" t="t" r="r" b="b"/>
                <a:pathLst>
                  <a:path w="157" h="218" extrusionOk="0">
                    <a:moveTo>
                      <a:pt x="132" y="0"/>
                    </a:moveTo>
                    <a:lnTo>
                      <a:pt x="1" y="218"/>
                    </a:lnTo>
                    <a:cubicBezTo>
                      <a:pt x="49" y="142"/>
                      <a:pt x="100" y="69"/>
                      <a:pt x="157" y="0"/>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6"/>
              <p:cNvSpPr/>
              <p:nvPr/>
            </p:nvSpPr>
            <p:spPr>
              <a:xfrm>
                <a:off x="5297215" y="2448519"/>
                <a:ext cx="179774" cy="69528"/>
              </a:xfrm>
              <a:custGeom>
                <a:avLst/>
                <a:gdLst/>
                <a:ahLst/>
                <a:cxnLst/>
                <a:rect l="l" t="t" r="r" b="b"/>
                <a:pathLst>
                  <a:path w="13192" h="5102" extrusionOk="0">
                    <a:moveTo>
                      <a:pt x="2369" y="1"/>
                    </a:moveTo>
                    <a:cubicBezTo>
                      <a:pt x="940" y="1"/>
                      <a:pt x="0" y="339"/>
                      <a:pt x="259" y="1185"/>
                    </a:cubicBezTo>
                    <a:cubicBezTo>
                      <a:pt x="956" y="3458"/>
                      <a:pt x="7588" y="5101"/>
                      <a:pt x="7588" y="5101"/>
                    </a:cubicBezTo>
                    <a:cubicBezTo>
                      <a:pt x="7588" y="5101"/>
                      <a:pt x="13191" y="3866"/>
                      <a:pt x="10365" y="2086"/>
                    </a:cubicBezTo>
                    <a:cubicBezTo>
                      <a:pt x="8590" y="967"/>
                      <a:pt x="4783"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6"/>
              <p:cNvSpPr/>
              <p:nvPr/>
            </p:nvSpPr>
            <p:spPr>
              <a:xfrm>
                <a:off x="5367601" y="2415731"/>
                <a:ext cx="218081" cy="148812"/>
              </a:xfrm>
              <a:custGeom>
                <a:avLst/>
                <a:gdLst/>
                <a:ahLst/>
                <a:cxnLst/>
                <a:rect l="l" t="t" r="r" b="b"/>
                <a:pathLst>
                  <a:path w="16003" h="10920" extrusionOk="0">
                    <a:moveTo>
                      <a:pt x="12198" y="7506"/>
                    </a:moveTo>
                    <a:cubicBezTo>
                      <a:pt x="12200" y="7506"/>
                      <a:pt x="12202" y="7506"/>
                      <a:pt x="12204" y="7506"/>
                    </a:cubicBezTo>
                    <a:cubicBezTo>
                      <a:pt x="13369" y="7511"/>
                      <a:pt x="14763" y="7667"/>
                      <a:pt x="13914" y="9680"/>
                    </a:cubicBezTo>
                    <a:cubicBezTo>
                      <a:pt x="13914" y="9680"/>
                      <a:pt x="12056" y="9539"/>
                      <a:pt x="11276" y="9340"/>
                    </a:cubicBezTo>
                    <a:cubicBezTo>
                      <a:pt x="11276" y="9340"/>
                      <a:pt x="11048" y="7506"/>
                      <a:pt x="12198" y="7506"/>
                    </a:cubicBezTo>
                    <a:close/>
                    <a:moveTo>
                      <a:pt x="5124" y="0"/>
                    </a:moveTo>
                    <a:cubicBezTo>
                      <a:pt x="4300" y="0"/>
                      <a:pt x="3547" y="120"/>
                      <a:pt x="2893" y="375"/>
                    </a:cubicBezTo>
                    <a:cubicBezTo>
                      <a:pt x="552" y="1298"/>
                      <a:pt x="0" y="5963"/>
                      <a:pt x="0" y="5963"/>
                    </a:cubicBezTo>
                    <a:cubicBezTo>
                      <a:pt x="5297" y="10070"/>
                      <a:pt x="14292" y="10920"/>
                      <a:pt x="14292" y="10920"/>
                    </a:cubicBezTo>
                    <a:cubicBezTo>
                      <a:pt x="14292" y="10920"/>
                      <a:pt x="16002" y="3950"/>
                      <a:pt x="12441" y="2123"/>
                    </a:cubicBezTo>
                    <a:cubicBezTo>
                      <a:pt x="9869" y="803"/>
                      <a:pt x="7260" y="0"/>
                      <a:pt x="5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6"/>
              <p:cNvSpPr/>
              <p:nvPr/>
            </p:nvSpPr>
            <p:spPr>
              <a:xfrm>
                <a:off x="5370095" y="2675485"/>
                <a:ext cx="328450" cy="179147"/>
              </a:xfrm>
              <a:custGeom>
                <a:avLst/>
                <a:gdLst/>
                <a:ahLst/>
                <a:cxnLst/>
                <a:rect l="l" t="t" r="r" b="b"/>
                <a:pathLst>
                  <a:path w="24102" h="13146" extrusionOk="0">
                    <a:moveTo>
                      <a:pt x="11225" y="0"/>
                    </a:moveTo>
                    <a:cubicBezTo>
                      <a:pt x="3789" y="0"/>
                      <a:pt x="1" y="3589"/>
                      <a:pt x="1" y="3589"/>
                    </a:cubicBezTo>
                    <a:cubicBezTo>
                      <a:pt x="1" y="3589"/>
                      <a:pt x="7818" y="13075"/>
                      <a:pt x="13992" y="13146"/>
                    </a:cubicBezTo>
                    <a:cubicBezTo>
                      <a:pt x="14011" y="13146"/>
                      <a:pt x="14029" y="13146"/>
                      <a:pt x="14047" y="13146"/>
                    </a:cubicBezTo>
                    <a:cubicBezTo>
                      <a:pt x="20191" y="13146"/>
                      <a:pt x="24102" y="1507"/>
                      <a:pt x="14519" y="225"/>
                    </a:cubicBezTo>
                    <a:cubicBezTo>
                      <a:pt x="13352" y="69"/>
                      <a:pt x="12254" y="0"/>
                      <a:pt x="112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6"/>
              <p:cNvSpPr/>
              <p:nvPr/>
            </p:nvSpPr>
            <p:spPr>
              <a:xfrm>
                <a:off x="5029189" y="2771027"/>
                <a:ext cx="331026" cy="556779"/>
              </a:xfrm>
              <a:custGeom>
                <a:avLst/>
                <a:gdLst/>
                <a:ahLst/>
                <a:cxnLst/>
                <a:rect l="l" t="t" r="r" b="b"/>
                <a:pathLst>
                  <a:path w="24291" h="40857" extrusionOk="0">
                    <a:moveTo>
                      <a:pt x="18614" y="1"/>
                    </a:moveTo>
                    <a:cubicBezTo>
                      <a:pt x="18614" y="1"/>
                      <a:pt x="0" y="21965"/>
                      <a:pt x="2684" y="32334"/>
                    </a:cubicBezTo>
                    <a:cubicBezTo>
                      <a:pt x="3965" y="37280"/>
                      <a:pt x="7570" y="40857"/>
                      <a:pt x="10413" y="40857"/>
                    </a:cubicBezTo>
                    <a:cubicBezTo>
                      <a:pt x="11523" y="40857"/>
                      <a:pt x="12517" y="40312"/>
                      <a:pt x="13211" y="39091"/>
                    </a:cubicBezTo>
                    <a:cubicBezTo>
                      <a:pt x="15684" y="34740"/>
                      <a:pt x="13211" y="28567"/>
                      <a:pt x="13211" y="28567"/>
                    </a:cubicBezTo>
                    <a:lnTo>
                      <a:pt x="23606" y="12672"/>
                    </a:lnTo>
                    <a:cubicBezTo>
                      <a:pt x="24291" y="2966"/>
                      <a:pt x="18614" y="1"/>
                      <a:pt x="186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66"/>
            <p:cNvGrpSpPr/>
            <p:nvPr/>
          </p:nvGrpSpPr>
          <p:grpSpPr>
            <a:xfrm>
              <a:off x="3382878" y="2622174"/>
              <a:ext cx="862266" cy="1952385"/>
              <a:chOff x="3382878" y="2622174"/>
              <a:chExt cx="862266" cy="1952385"/>
            </a:xfrm>
          </p:grpSpPr>
          <p:sp>
            <p:nvSpPr>
              <p:cNvPr id="1368" name="Google Shape;1368;p66"/>
              <p:cNvSpPr/>
              <p:nvPr/>
            </p:nvSpPr>
            <p:spPr>
              <a:xfrm>
                <a:off x="3387075" y="3704130"/>
                <a:ext cx="75047" cy="103951"/>
              </a:xfrm>
              <a:custGeom>
                <a:avLst/>
                <a:gdLst/>
                <a:ahLst/>
                <a:cxnLst/>
                <a:rect l="l" t="t" r="r" b="b"/>
                <a:pathLst>
                  <a:path w="5507" h="7628" extrusionOk="0">
                    <a:moveTo>
                      <a:pt x="4068" y="0"/>
                    </a:moveTo>
                    <a:cubicBezTo>
                      <a:pt x="3216" y="0"/>
                      <a:pt x="2188" y="493"/>
                      <a:pt x="1959" y="1088"/>
                    </a:cubicBezTo>
                    <a:cubicBezTo>
                      <a:pt x="1959" y="1088"/>
                      <a:pt x="1189" y="2979"/>
                      <a:pt x="860" y="4254"/>
                    </a:cubicBezTo>
                    <a:cubicBezTo>
                      <a:pt x="532" y="5530"/>
                      <a:pt x="1" y="7180"/>
                      <a:pt x="209" y="7354"/>
                    </a:cubicBezTo>
                    <a:cubicBezTo>
                      <a:pt x="215" y="7360"/>
                      <a:pt x="223" y="7363"/>
                      <a:pt x="231" y="7363"/>
                    </a:cubicBezTo>
                    <a:cubicBezTo>
                      <a:pt x="489" y="7363"/>
                      <a:pt x="1554" y="4874"/>
                      <a:pt x="1555" y="4873"/>
                    </a:cubicBezTo>
                    <a:lnTo>
                      <a:pt x="1555" y="4873"/>
                    </a:lnTo>
                    <a:cubicBezTo>
                      <a:pt x="1554" y="4874"/>
                      <a:pt x="1284" y="7393"/>
                      <a:pt x="1584" y="7616"/>
                    </a:cubicBezTo>
                    <a:cubicBezTo>
                      <a:pt x="1595" y="7624"/>
                      <a:pt x="1607" y="7628"/>
                      <a:pt x="1619" y="7628"/>
                    </a:cubicBezTo>
                    <a:cubicBezTo>
                      <a:pt x="1948" y="7628"/>
                      <a:pt x="2770" y="4867"/>
                      <a:pt x="2770" y="4867"/>
                    </a:cubicBezTo>
                    <a:cubicBezTo>
                      <a:pt x="2770" y="4867"/>
                      <a:pt x="2886" y="7110"/>
                      <a:pt x="3218" y="7168"/>
                    </a:cubicBezTo>
                    <a:cubicBezTo>
                      <a:pt x="3222" y="7169"/>
                      <a:pt x="3226" y="7170"/>
                      <a:pt x="3230" y="7170"/>
                    </a:cubicBezTo>
                    <a:cubicBezTo>
                      <a:pt x="3559" y="7170"/>
                      <a:pt x="3973" y="4771"/>
                      <a:pt x="3973" y="4771"/>
                    </a:cubicBezTo>
                    <a:cubicBezTo>
                      <a:pt x="3973" y="4771"/>
                      <a:pt x="4747" y="5690"/>
                      <a:pt x="4997" y="6344"/>
                    </a:cubicBezTo>
                    <a:cubicBezTo>
                      <a:pt x="4997" y="6344"/>
                      <a:pt x="5436" y="6062"/>
                      <a:pt x="4972" y="4755"/>
                    </a:cubicBezTo>
                    <a:cubicBezTo>
                      <a:pt x="4509" y="3447"/>
                      <a:pt x="5506" y="2302"/>
                      <a:pt x="5262" y="834"/>
                    </a:cubicBezTo>
                    <a:cubicBezTo>
                      <a:pt x="5161" y="235"/>
                      <a:pt x="4657" y="0"/>
                      <a:pt x="4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6"/>
              <p:cNvSpPr/>
              <p:nvPr/>
            </p:nvSpPr>
            <p:spPr>
              <a:xfrm>
                <a:off x="3420163" y="3708340"/>
                <a:ext cx="50653" cy="65330"/>
              </a:xfrm>
              <a:custGeom>
                <a:avLst/>
                <a:gdLst/>
                <a:ahLst/>
                <a:cxnLst/>
                <a:rect l="l" t="t" r="r" b="b"/>
                <a:pathLst>
                  <a:path w="3717" h="4794" extrusionOk="0">
                    <a:moveTo>
                      <a:pt x="2664" y="0"/>
                    </a:moveTo>
                    <a:lnTo>
                      <a:pt x="0" y="372"/>
                    </a:lnTo>
                    <a:cubicBezTo>
                      <a:pt x="0" y="372"/>
                      <a:pt x="1362" y="1732"/>
                      <a:pt x="1928" y="2291"/>
                    </a:cubicBezTo>
                    <a:cubicBezTo>
                      <a:pt x="2493" y="2852"/>
                      <a:pt x="3025" y="4653"/>
                      <a:pt x="3511" y="4793"/>
                    </a:cubicBezTo>
                    <a:cubicBezTo>
                      <a:pt x="3511" y="4793"/>
                      <a:pt x="3717" y="1516"/>
                      <a:pt x="2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6"/>
              <p:cNvSpPr/>
              <p:nvPr/>
            </p:nvSpPr>
            <p:spPr>
              <a:xfrm>
                <a:off x="3382878" y="2944369"/>
                <a:ext cx="123969" cy="781714"/>
              </a:xfrm>
              <a:custGeom>
                <a:avLst/>
                <a:gdLst/>
                <a:ahLst/>
                <a:cxnLst/>
                <a:rect l="l" t="t" r="r" b="b"/>
                <a:pathLst>
                  <a:path w="9097" h="57363" extrusionOk="0">
                    <a:moveTo>
                      <a:pt x="4000" y="1"/>
                    </a:moveTo>
                    <a:cubicBezTo>
                      <a:pt x="0" y="4260"/>
                      <a:pt x="2286" y="12215"/>
                      <a:pt x="4000" y="27146"/>
                    </a:cubicBezTo>
                    <a:lnTo>
                      <a:pt x="2065" y="57331"/>
                    </a:lnTo>
                    <a:cubicBezTo>
                      <a:pt x="2065" y="57331"/>
                      <a:pt x="2277" y="57363"/>
                      <a:pt x="2605" y="57363"/>
                    </a:cubicBezTo>
                    <a:cubicBezTo>
                      <a:pt x="3303" y="57363"/>
                      <a:pt x="4527" y="57222"/>
                      <a:pt x="5370" y="56347"/>
                    </a:cubicBezTo>
                    <a:lnTo>
                      <a:pt x="9096" y="28461"/>
                    </a:lnTo>
                    <a:lnTo>
                      <a:pt x="9096" y="6235"/>
                    </a:lnTo>
                    <a:lnTo>
                      <a:pt x="40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6"/>
              <p:cNvSpPr/>
              <p:nvPr/>
            </p:nvSpPr>
            <p:spPr>
              <a:xfrm>
                <a:off x="3659285" y="3488093"/>
                <a:ext cx="400662" cy="1086466"/>
              </a:xfrm>
              <a:custGeom>
                <a:avLst/>
                <a:gdLst/>
                <a:ahLst/>
                <a:cxnLst/>
                <a:rect l="l" t="t" r="r" b="b"/>
                <a:pathLst>
                  <a:path w="29401" h="79726" extrusionOk="0">
                    <a:moveTo>
                      <a:pt x="8066" y="1"/>
                    </a:moveTo>
                    <a:cubicBezTo>
                      <a:pt x="4510" y="1"/>
                      <a:pt x="0" y="12247"/>
                      <a:pt x="0" y="12247"/>
                    </a:cubicBezTo>
                    <a:cubicBezTo>
                      <a:pt x="0" y="12247"/>
                      <a:pt x="5519" y="27380"/>
                      <a:pt x="6212" y="33433"/>
                    </a:cubicBezTo>
                    <a:cubicBezTo>
                      <a:pt x="6907" y="39487"/>
                      <a:pt x="8035" y="42169"/>
                      <a:pt x="11536" y="48922"/>
                    </a:cubicBezTo>
                    <a:cubicBezTo>
                      <a:pt x="15943" y="57423"/>
                      <a:pt x="18479" y="67971"/>
                      <a:pt x="19216" y="71061"/>
                    </a:cubicBezTo>
                    <a:cubicBezTo>
                      <a:pt x="19204" y="71322"/>
                      <a:pt x="19143" y="71541"/>
                      <a:pt x="19070" y="71792"/>
                    </a:cubicBezTo>
                    <a:cubicBezTo>
                      <a:pt x="18805" y="72697"/>
                      <a:pt x="18195" y="74586"/>
                      <a:pt x="17992" y="75404"/>
                    </a:cubicBezTo>
                    <a:cubicBezTo>
                      <a:pt x="17749" y="76420"/>
                      <a:pt x="18554" y="79134"/>
                      <a:pt x="18786" y="79725"/>
                    </a:cubicBezTo>
                    <a:lnTo>
                      <a:pt x="19447" y="79725"/>
                    </a:lnTo>
                    <a:cubicBezTo>
                      <a:pt x="19462" y="79230"/>
                      <a:pt x="19546" y="77126"/>
                      <a:pt x="20076" y="76664"/>
                    </a:cubicBezTo>
                    <a:cubicBezTo>
                      <a:pt x="20076" y="76664"/>
                      <a:pt x="20240" y="76633"/>
                      <a:pt x="20494" y="76633"/>
                    </a:cubicBezTo>
                    <a:cubicBezTo>
                      <a:pt x="21058" y="76633"/>
                      <a:pt x="22060" y="76785"/>
                      <a:pt x="22671" y="77764"/>
                    </a:cubicBezTo>
                    <a:cubicBezTo>
                      <a:pt x="23104" y="78460"/>
                      <a:pt x="23475" y="78903"/>
                      <a:pt x="23766" y="79191"/>
                    </a:cubicBezTo>
                    <a:lnTo>
                      <a:pt x="29400" y="79191"/>
                    </a:lnTo>
                    <a:cubicBezTo>
                      <a:pt x="29250" y="78983"/>
                      <a:pt x="29086" y="78794"/>
                      <a:pt x="28909" y="78646"/>
                    </a:cubicBezTo>
                    <a:cubicBezTo>
                      <a:pt x="28321" y="78149"/>
                      <a:pt x="27664" y="77953"/>
                      <a:pt x="27536" y="77920"/>
                    </a:cubicBezTo>
                    <a:cubicBezTo>
                      <a:pt x="27527" y="77918"/>
                      <a:pt x="27517" y="77914"/>
                      <a:pt x="27510" y="77910"/>
                    </a:cubicBezTo>
                    <a:cubicBezTo>
                      <a:pt x="26477" y="77075"/>
                      <a:pt x="23830" y="73504"/>
                      <a:pt x="23286" y="71710"/>
                    </a:cubicBezTo>
                    <a:cubicBezTo>
                      <a:pt x="20431" y="62299"/>
                      <a:pt x="15631" y="39842"/>
                      <a:pt x="15096" y="36638"/>
                    </a:cubicBezTo>
                    <a:cubicBezTo>
                      <a:pt x="14562" y="33433"/>
                      <a:pt x="14135" y="17378"/>
                      <a:pt x="10943" y="4290"/>
                    </a:cubicBezTo>
                    <a:cubicBezTo>
                      <a:pt x="10186" y="1185"/>
                      <a:pt x="9172" y="1"/>
                      <a:pt x="8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6"/>
              <p:cNvSpPr/>
              <p:nvPr/>
            </p:nvSpPr>
            <p:spPr>
              <a:xfrm>
                <a:off x="3465461" y="3604008"/>
                <a:ext cx="192420" cy="955915"/>
              </a:xfrm>
              <a:custGeom>
                <a:avLst/>
                <a:gdLst/>
                <a:ahLst/>
                <a:cxnLst/>
                <a:rect l="l" t="t" r="r" b="b"/>
                <a:pathLst>
                  <a:path w="14120" h="70146" extrusionOk="0">
                    <a:moveTo>
                      <a:pt x="854" y="1"/>
                    </a:moveTo>
                    <a:lnTo>
                      <a:pt x="854" y="1"/>
                    </a:lnTo>
                    <a:cubicBezTo>
                      <a:pt x="0" y="13343"/>
                      <a:pt x="2529" y="16653"/>
                      <a:pt x="3511" y="22139"/>
                    </a:cubicBezTo>
                    <a:cubicBezTo>
                      <a:pt x="4255" y="26290"/>
                      <a:pt x="2140" y="32304"/>
                      <a:pt x="4273" y="38990"/>
                    </a:cubicBezTo>
                    <a:cubicBezTo>
                      <a:pt x="5692" y="43441"/>
                      <a:pt x="8846" y="62312"/>
                      <a:pt x="8846" y="62312"/>
                    </a:cubicBezTo>
                    <a:lnTo>
                      <a:pt x="8846" y="70145"/>
                    </a:lnTo>
                    <a:lnTo>
                      <a:pt x="14119" y="70145"/>
                    </a:lnTo>
                    <a:cubicBezTo>
                      <a:pt x="14119" y="70145"/>
                      <a:pt x="12041" y="61476"/>
                      <a:pt x="12041" y="58217"/>
                    </a:cubicBezTo>
                    <a:cubicBezTo>
                      <a:pt x="12041" y="44152"/>
                      <a:pt x="10101" y="27384"/>
                      <a:pt x="10390" y="21008"/>
                    </a:cubicBezTo>
                    <a:cubicBezTo>
                      <a:pt x="10671" y="14777"/>
                      <a:pt x="12763" y="2492"/>
                      <a:pt x="12763" y="2492"/>
                    </a:cubicBezTo>
                    <a:lnTo>
                      <a:pt x="8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6"/>
              <p:cNvSpPr/>
              <p:nvPr/>
            </p:nvSpPr>
            <p:spPr>
              <a:xfrm>
                <a:off x="3445265" y="3314301"/>
                <a:ext cx="329363" cy="1085308"/>
              </a:xfrm>
              <a:custGeom>
                <a:avLst/>
                <a:gdLst/>
                <a:ahLst/>
                <a:cxnLst/>
                <a:rect l="l" t="t" r="r" b="b"/>
                <a:pathLst>
                  <a:path w="24169" h="79641" extrusionOk="0">
                    <a:moveTo>
                      <a:pt x="24168" y="0"/>
                    </a:moveTo>
                    <a:lnTo>
                      <a:pt x="8897" y="711"/>
                    </a:lnTo>
                    <a:cubicBezTo>
                      <a:pt x="8897" y="711"/>
                      <a:pt x="1" y="8103"/>
                      <a:pt x="2336" y="21260"/>
                    </a:cubicBezTo>
                    <a:cubicBezTo>
                      <a:pt x="2336" y="21260"/>
                      <a:pt x="2327" y="21395"/>
                      <a:pt x="2316" y="21632"/>
                    </a:cubicBezTo>
                    <a:cubicBezTo>
                      <a:pt x="1944" y="27825"/>
                      <a:pt x="2309" y="31823"/>
                      <a:pt x="2902" y="34894"/>
                    </a:cubicBezTo>
                    <a:cubicBezTo>
                      <a:pt x="3556" y="38282"/>
                      <a:pt x="4483" y="40548"/>
                      <a:pt x="4993" y="43400"/>
                    </a:cubicBezTo>
                    <a:cubicBezTo>
                      <a:pt x="5737" y="47551"/>
                      <a:pt x="3622" y="53563"/>
                      <a:pt x="5755" y="60249"/>
                    </a:cubicBezTo>
                    <a:cubicBezTo>
                      <a:pt x="6764" y="63414"/>
                      <a:pt x="8650" y="73862"/>
                      <a:pt x="9656" y="79641"/>
                    </a:cubicBezTo>
                    <a:lnTo>
                      <a:pt x="13527" y="79641"/>
                    </a:lnTo>
                    <a:cubicBezTo>
                      <a:pt x="13526" y="79586"/>
                      <a:pt x="13525" y="79529"/>
                      <a:pt x="13525" y="79477"/>
                    </a:cubicBezTo>
                    <a:cubicBezTo>
                      <a:pt x="13525" y="65412"/>
                      <a:pt x="11585" y="48643"/>
                      <a:pt x="11872" y="42267"/>
                    </a:cubicBezTo>
                    <a:cubicBezTo>
                      <a:pt x="11994" y="39581"/>
                      <a:pt x="12452" y="35768"/>
                      <a:pt x="12934" y="32300"/>
                    </a:cubicBezTo>
                    <a:cubicBezTo>
                      <a:pt x="12937" y="32284"/>
                      <a:pt x="14776" y="20443"/>
                      <a:pt x="16230" y="19584"/>
                    </a:cubicBezTo>
                    <a:cubicBezTo>
                      <a:pt x="17105" y="19066"/>
                      <a:pt x="24168" y="0"/>
                      <a:pt x="2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6"/>
              <p:cNvSpPr/>
              <p:nvPr/>
            </p:nvSpPr>
            <p:spPr>
              <a:xfrm>
                <a:off x="3419059" y="2655657"/>
                <a:ext cx="268503" cy="230768"/>
              </a:xfrm>
              <a:custGeom>
                <a:avLst/>
                <a:gdLst/>
                <a:ahLst/>
                <a:cxnLst/>
                <a:rect l="l" t="t" r="r" b="b"/>
                <a:pathLst>
                  <a:path w="19703" h="16934" extrusionOk="0">
                    <a:moveTo>
                      <a:pt x="11596" y="1"/>
                    </a:moveTo>
                    <a:cubicBezTo>
                      <a:pt x="9181" y="1"/>
                      <a:pt x="7031" y="721"/>
                      <a:pt x="7031" y="721"/>
                    </a:cubicBezTo>
                    <a:cubicBezTo>
                      <a:pt x="1" y="4304"/>
                      <a:pt x="7005" y="16731"/>
                      <a:pt x="13011" y="16931"/>
                    </a:cubicBezTo>
                    <a:cubicBezTo>
                      <a:pt x="13069" y="16933"/>
                      <a:pt x="13126" y="16934"/>
                      <a:pt x="13184" y="16934"/>
                    </a:cubicBezTo>
                    <a:cubicBezTo>
                      <a:pt x="17927" y="16934"/>
                      <a:pt x="19703" y="10358"/>
                      <a:pt x="17903" y="4062"/>
                    </a:cubicBezTo>
                    <a:cubicBezTo>
                      <a:pt x="16968" y="797"/>
                      <a:pt x="14136" y="1"/>
                      <a:pt x="1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6"/>
              <p:cNvSpPr/>
              <p:nvPr/>
            </p:nvSpPr>
            <p:spPr>
              <a:xfrm>
                <a:off x="3506834" y="2826532"/>
                <a:ext cx="122797" cy="133100"/>
              </a:xfrm>
              <a:custGeom>
                <a:avLst/>
                <a:gdLst/>
                <a:ahLst/>
                <a:cxnLst/>
                <a:rect l="l" t="t" r="r" b="b"/>
                <a:pathLst>
                  <a:path w="9011" h="9767" extrusionOk="0">
                    <a:moveTo>
                      <a:pt x="254" y="378"/>
                    </a:moveTo>
                    <a:lnTo>
                      <a:pt x="254" y="378"/>
                    </a:lnTo>
                    <a:cubicBezTo>
                      <a:pt x="254" y="378"/>
                      <a:pt x="1393" y="4131"/>
                      <a:pt x="0" y="8415"/>
                    </a:cubicBezTo>
                    <a:cubicBezTo>
                      <a:pt x="0" y="8415"/>
                      <a:pt x="1922" y="9766"/>
                      <a:pt x="4350" y="9766"/>
                    </a:cubicBezTo>
                    <a:cubicBezTo>
                      <a:pt x="5443" y="9766"/>
                      <a:pt x="6640" y="9492"/>
                      <a:pt x="7810" y="8696"/>
                    </a:cubicBezTo>
                    <a:cubicBezTo>
                      <a:pt x="9011" y="7879"/>
                      <a:pt x="8220" y="7086"/>
                      <a:pt x="8220" y="7086"/>
                    </a:cubicBezTo>
                    <a:cubicBezTo>
                      <a:pt x="7047" y="6072"/>
                      <a:pt x="7436" y="4216"/>
                      <a:pt x="7436" y="4216"/>
                    </a:cubicBezTo>
                    <a:cubicBezTo>
                      <a:pt x="3407" y="1"/>
                      <a:pt x="1015" y="881"/>
                      <a:pt x="254" y="378"/>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6"/>
              <p:cNvSpPr/>
              <p:nvPr/>
            </p:nvSpPr>
            <p:spPr>
              <a:xfrm>
                <a:off x="3572369" y="4467937"/>
                <a:ext cx="94248" cy="106622"/>
              </a:xfrm>
              <a:custGeom>
                <a:avLst/>
                <a:gdLst/>
                <a:ahLst/>
                <a:cxnLst/>
                <a:rect l="l" t="t" r="r" b="b"/>
                <a:pathLst>
                  <a:path w="6916" h="7824" extrusionOk="0">
                    <a:moveTo>
                      <a:pt x="2393" y="0"/>
                    </a:moveTo>
                    <a:cubicBezTo>
                      <a:pt x="1919" y="0"/>
                      <a:pt x="1438" y="136"/>
                      <a:pt x="1051" y="536"/>
                    </a:cubicBezTo>
                    <a:cubicBezTo>
                      <a:pt x="1051" y="536"/>
                      <a:pt x="289" y="2656"/>
                      <a:pt x="289" y="3813"/>
                    </a:cubicBezTo>
                    <a:cubicBezTo>
                      <a:pt x="289" y="4757"/>
                      <a:pt x="0" y="6704"/>
                      <a:pt x="133" y="7823"/>
                    </a:cubicBezTo>
                    <a:lnTo>
                      <a:pt x="6901" y="7822"/>
                    </a:lnTo>
                    <a:cubicBezTo>
                      <a:pt x="6916" y="6819"/>
                      <a:pt x="6854" y="4512"/>
                      <a:pt x="6274" y="4003"/>
                    </a:cubicBezTo>
                    <a:cubicBezTo>
                      <a:pt x="5453" y="3278"/>
                      <a:pt x="5324" y="2100"/>
                      <a:pt x="4380" y="613"/>
                    </a:cubicBezTo>
                    <a:cubicBezTo>
                      <a:pt x="4380" y="613"/>
                      <a:pt x="3400" y="0"/>
                      <a:pt x="2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6"/>
              <p:cNvSpPr/>
              <p:nvPr/>
            </p:nvSpPr>
            <p:spPr>
              <a:xfrm>
                <a:off x="3569098" y="4519885"/>
                <a:ext cx="97328" cy="54674"/>
              </a:xfrm>
              <a:custGeom>
                <a:avLst/>
                <a:gdLst/>
                <a:ahLst/>
                <a:cxnLst/>
                <a:rect l="l" t="t" r="r" b="b"/>
                <a:pathLst>
                  <a:path w="7142" h="4012" extrusionOk="0">
                    <a:moveTo>
                      <a:pt x="530" y="1"/>
                    </a:moveTo>
                    <a:cubicBezTo>
                      <a:pt x="1" y="954"/>
                      <a:pt x="373" y="4011"/>
                      <a:pt x="373" y="4011"/>
                    </a:cubicBezTo>
                    <a:lnTo>
                      <a:pt x="1988" y="4011"/>
                    </a:lnTo>
                    <a:lnTo>
                      <a:pt x="530" y="1"/>
                    </a:lnTo>
                    <a:close/>
                    <a:moveTo>
                      <a:pt x="4826" y="452"/>
                    </a:moveTo>
                    <a:cubicBezTo>
                      <a:pt x="4343" y="452"/>
                      <a:pt x="3149" y="4011"/>
                      <a:pt x="3149" y="4011"/>
                    </a:cubicBezTo>
                    <a:lnTo>
                      <a:pt x="7141" y="4011"/>
                    </a:lnTo>
                    <a:cubicBezTo>
                      <a:pt x="7141" y="4011"/>
                      <a:pt x="5317" y="595"/>
                      <a:pt x="4853" y="456"/>
                    </a:cubicBezTo>
                    <a:cubicBezTo>
                      <a:pt x="4844" y="453"/>
                      <a:pt x="4835" y="452"/>
                      <a:pt x="4826" y="4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6"/>
              <p:cNvSpPr/>
              <p:nvPr/>
            </p:nvSpPr>
            <p:spPr>
              <a:xfrm>
                <a:off x="3536119" y="3314301"/>
                <a:ext cx="419945" cy="1076872"/>
              </a:xfrm>
              <a:custGeom>
                <a:avLst/>
                <a:gdLst/>
                <a:ahLst/>
                <a:cxnLst/>
                <a:rect l="l" t="t" r="r" b="b"/>
                <a:pathLst>
                  <a:path w="30816" h="79022" extrusionOk="0">
                    <a:moveTo>
                      <a:pt x="17501" y="0"/>
                    </a:moveTo>
                    <a:lnTo>
                      <a:pt x="7299" y="239"/>
                    </a:lnTo>
                    <a:cubicBezTo>
                      <a:pt x="7712" y="8191"/>
                      <a:pt x="1" y="16775"/>
                      <a:pt x="9390" y="25972"/>
                    </a:cubicBezTo>
                    <a:cubicBezTo>
                      <a:pt x="10612" y="29408"/>
                      <a:pt x="14664" y="41055"/>
                      <a:pt x="15252" y="46185"/>
                    </a:cubicBezTo>
                    <a:cubicBezTo>
                      <a:pt x="15946" y="52238"/>
                      <a:pt x="17073" y="54921"/>
                      <a:pt x="20574" y="61674"/>
                    </a:cubicBezTo>
                    <a:cubicBezTo>
                      <a:pt x="23605" y="67518"/>
                      <a:pt x="25749" y="74330"/>
                      <a:pt x="27034" y="79021"/>
                    </a:cubicBezTo>
                    <a:lnTo>
                      <a:pt x="30816" y="79022"/>
                    </a:lnTo>
                    <a:cubicBezTo>
                      <a:pt x="28030" y="68303"/>
                      <a:pt x="24582" y="52077"/>
                      <a:pt x="24136" y="49389"/>
                    </a:cubicBezTo>
                    <a:cubicBezTo>
                      <a:pt x="23846" y="47653"/>
                      <a:pt x="23587" y="42140"/>
                      <a:pt x="22903" y="35374"/>
                    </a:cubicBezTo>
                    <a:cubicBezTo>
                      <a:pt x="22725" y="27658"/>
                      <a:pt x="21835" y="10016"/>
                      <a:pt x="17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6"/>
              <p:cNvSpPr/>
              <p:nvPr/>
            </p:nvSpPr>
            <p:spPr>
              <a:xfrm>
                <a:off x="3901159" y="4465130"/>
                <a:ext cx="173355" cy="109429"/>
              </a:xfrm>
              <a:custGeom>
                <a:avLst/>
                <a:gdLst/>
                <a:ahLst/>
                <a:cxnLst/>
                <a:rect l="l" t="t" r="r" b="b"/>
                <a:pathLst>
                  <a:path w="12721" h="8030" extrusionOk="0">
                    <a:moveTo>
                      <a:pt x="1822" y="1"/>
                    </a:moveTo>
                    <a:cubicBezTo>
                      <a:pt x="1571" y="1"/>
                      <a:pt x="1318" y="67"/>
                      <a:pt x="1060" y="214"/>
                    </a:cubicBezTo>
                    <a:cubicBezTo>
                      <a:pt x="916" y="1764"/>
                      <a:pt x="446" y="2890"/>
                      <a:pt x="243" y="3708"/>
                    </a:cubicBezTo>
                    <a:cubicBezTo>
                      <a:pt x="0" y="4722"/>
                      <a:pt x="805" y="7438"/>
                      <a:pt x="1037" y="8029"/>
                    </a:cubicBezTo>
                    <a:lnTo>
                      <a:pt x="1698" y="8029"/>
                    </a:lnTo>
                    <a:cubicBezTo>
                      <a:pt x="1713" y="7534"/>
                      <a:pt x="1919" y="6176"/>
                      <a:pt x="2449" y="5715"/>
                    </a:cubicBezTo>
                    <a:cubicBezTo>
                      <a:pt x="2449" y="5715"/>
                      <a:pt x="2451" y="5714"/>
                      <a:pt x="2457" y="5714"/>
                    </a:cubicBezTo>
                    <a:cubicBezTo>
                      <a:pt x="2518" y="5714"/>
                      <a:pt x="2922" y="5735"/>
                      <a:pt x="3584" y="6248"/>
                    </a:cubicBezTo>
                    <a:cubicBezTo>
                      <a:pt x="4354" y="6846"/>
                      <a:pt x="5450" y="8029"/>
                      <a:pt x="6017" y="8029"/>
                    </a:cubicBezTo>
                    <a:lnTo>
                      <a:pt x="12720" y="8029"/>
                    </a:lnTo>
                    <a:cubicBezTo>
                      <a:pt x="12569" y="7821"/>
                      <a:pt x="12553" y="7405"/>
                      <a:pt x="11439" y="6738"/>
                    </a:cubicBezTo>
                    <a:cubicBezTo>
                      <a:pt x="10702" y="6348"/>
                      <a:pt x="9900" y="6287"/>
                      <a:pt x="9788" y="6223"/>
                    </a:cubicBezTo>
                    <a:cubicBezTo>
                      <a:pt x="9779" y="6220"/>
                      <a:pt x="9770" y="6216"/>
                      <a:pt x="9761" y="6213"/>
                    </a:cubicBezTo>
                    <a:cubicBezTo>
                      <a:pt x="9761" y="6213"/>
                      <a:pt x="9706" y="6225"/>
                      <a:pt x="9601" y="6225"/>
                    </a:cubicBezTo>
                    <a:cubicBezTo>
                      <a:pt x="9299" y="6225"/>
                      <a:pt x="8583" y="6118"/>
                      <a:pt x="7585" y="5278"/>
                    </a:cubicBezTo>
                    <a:cubicBezTo>
                      <a:pt x="5246" y="3308"/>
                      <a:pt x="3590" y="1"/>
                      <a:pt x="18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6"/>
              <p:cNvSpPr/>
              <p:nvPr/>
            </p:nvSpPr>
            <p:spPr>
              <a:xfrm>
                <a:off x="3387961" y="2904754"/>
                <a:ext cx="466524" cy="431188"/>
              </a:xfrm>
              <a:custGeom>
                <a:avLst/>
                <a:gdLst/>
                <a:ahLst/>
                <a:cxnLst/>
                <a:rect l="l" t="t" r="r" b="b"/>
                <a:pathLst>
                  <a:path w="34234" h="31641" extrusionOk="0">
                    <a:moveTo>
                      <a:pt x="21646" y="0"/>
                    </a:moveTo>
                    <a:cubicBezTo>
                      <a:pt x="21646" y="0"/>
                      <a:pt x="17464" y="548"/>
                      <a:pt x="12739" y="1644"/>
                    </a:cubicBezTo>
                    <a:cubicBezTo>
                      <a:pt x="11904" y="1837"/>
                      <a:pt x="11155" y="1907"/>
                      <a:pt x="10475" y="1907"/>
                    </a:cubicBezTo>
                    <a:cubicBezTo>
                      <a:pt x="8744" y="1907"/>
                      <a:pt x="7455" y="1458"/>
                      <a:pt x="6318" y="1458"/>
                    </a:cubicBezTo>
                    <a:cubicBezTo>
                      <a:pt x="5372" y="1458"/>
                      <a:pt x="4531" y="1769"/>
                      <a:pt x="3627" y="2908"/>
                    </a:cubicBezTo>
                    <a:cubicBezTo>
                      <a:pt x="1" y="7483"/>
                      <a:pt x="5902" y="15913"/>
                      <a:pt x="9008" y="20283"/>
                    </a:cubicBezTo>
                    <a:cubicBezTo>
                      <a:pt x="10166" y="21912"/>
                      <a:pt x="12609" y="26430"/>
                      <a:pt x="13102" y="30764"/>
                    </a:cubicBezTo>
                    <a:cubicBezTo>
                      <a:pt x="13102" y="30764"/>
                      <a:pt x="16117" y="31640"/>
                      <a:pt x="20068" y="31640"/>
                    </a:cubicBezTo>
                    <a:cubicBezTo>
                      <a:pt x="22632" y="31640"/>
                      <a:pt x="25590" y="31271"/>
                      <a:pt x="28373" y="30054"/>
                    </a:cubicBezTo>
                    <a:lnTo>
                      <a:pt x="28901" y="19993"/>
                    </a:lnTo>
                    <a:cubicBezTo>
                      <a:pt x="28901" y="19993"/>
                      <a:pt x="34234" y="8849"/>
                      <a:pt x="2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6"/>
              <p:cNvSpPr/>
              <p:nvPr/>
            </p:nvSpPr>
            <p:spPr>
              <a:xfrm>
                <a:off x="3392717" y="2899030"/>
                <a:ext cx="403796" cy="718946"/>
              </a:xfrm>
              <a:custGeom>
                <a:avLst/>
                <a:gdLst/>
                <a:ahLst/>
                <a:cxnLst/>
                <a:rect l="l" t="t" r="r" b="b"/>
                <a:pathLst>
                  <a:path w="29631" h="52757" extrusionOk="0">
                    <a:moveTo>
                      <a:pt x="19718" y="0"/>
                    </a:moveTo>
                    <a:cubicBezTo>
                      <a:pt x="17347" y="0"/>
                      <a:pt x="14219" y="634"/>
                      <a:pt x="9913" y="1881"/>
                    </a:cubicBezTo>
                    <a:cubicBezTo>
                      <a:pt x="9913" y="1881"/>
                      <a:pt x="8269" y="1698"/>
                      <a:pt x="6600" y="1698"/>
                    </a:cubicBezTo>
                    <a:cubicBezTo>
                      <a:pt x="5336" y="1698"/>
                      <a:pt x="4058" y="1803"/>
                      <a:pt x="3469" y="2172"/>
                    </a:cubicBezTo>
                    <a:cubicBezTo>
                      <a:pt x="1022" y="3710"/>
                      <a:pt x="0" y="8617"/>
                      <a:pt x="2137" y="13657"/>
                    </a:cubicBezTo>
                    <a:cubicBezTo>
                      <a:pt x="4272" y="18698"/>
                      <a:pt x="7329" y="26538"/>
                      <a:pt x="7329" y="26538"/>
                    </a:cubicBezTo>
                    <a:cubicBezTo>
                      <a:pt x="7329" y="26538"/>
                      <a:pt x="6317" y="43384"/>
                      <a:pt x="3468" y="51040"/>
                    </a:cubicBezTo>
                    <a:cubicBezTo>
                      <a:pt x="3468" y="51040"/>
                      <a:pt x="8089" y="52756"/>
                      <a:pt x="14130" y="52756"/>
                    </a:cubicBezTo>
                    <a:cubicBezTo>
                      <a:pt x="18100" y="52756"/>
                      <a:pt x="22683" y="52015"/>
                      <a:pt x="26972" y="49559"/>
                    </a:cubicBezTo>
                    <a:cubicBezTo>
                      <a:pt x="26972" y="49559"/>
                      <a:pt x="29630" y="10243"/>
                      <a:pt x="26972" y="4888"/>
                    </a:cubicBezTo>
                    <a:cubicBezTo>
                      <a:pt x="25342" y="1602"/>
                      <a:pt x="23487" y="0"/>
                      <a:pt x="19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6"/>
              <p:cNvSpPr/>
              <p:nvPr/>
            </p:nvSpPr>
            <p:spPr>
              <a:xfrm>
                <a:off x="3638871" y="2903528"/>
                <a:ext cx="524223" cy="251605"/>
              </a:xfrm>
              <a:custGeom>
                <a:avLst/>
                <a:gdLst/>
                <a:ahLst/>
                <a:cxnLst/>
                <a:rect l="l" t="t" r="r" b="b"/>
                <a:pathLst>
                  <a:path w="38468" h="18463" extrusionOk="0">
                    <a:moveTo>
                      <a:pt x="3917" y="1"/>
                    </a:moveTo>
                    <a:cubicBezTo>
                      <a:pt x="3674" y="1"/>
                      <a:pt x="3446" y="30"/>
                      <a:pt x="3234" y="90"/>
                    </a:cubicBezTo>
                    <a:cubicBezTo>
                      <a:pt x="0" y="1016"/>
                      <a:pt x="463" y="6037"/>
                      <a:pt x="3234" y="8762"/>
                    </a:cubicBezTo>
                    <a:cubicBezTo>
                      <a:pt x="6004" y="11489"/>
                      <a:pt x="17934" y="18147"/>
                      <a:pt x="21417" y="18457"/>
                    </a:cubicBezTo>
                    <a:cubicBezTo>
                      <a:pt x="21460" y="18460"/>
                      <a:pt x="21503" y="18462"/>
                      <a:pt x="21548" y="18462"/>
                    </a:cubicBezTo>
                    <a:cubicBezTo>
                      <a:pt x="25219" y="18462"/>
                      <a:pt x="38182" y="6103"/>
                      <a:pt x="38182" y="6103"/>
                    </a:cubicBezTo>
                    <a:cubicBezTo>
                      <a:pt x="38182" y="6103"/>
                      <a:pt x="38468" y="4744"/>
                      <a:pt x="37074" y="4558"/>
                    </a:cubicBezTo>
                    <a:lnTo>
                      <a:pt x="20873" y="13037"/>
                    </a:lnTo>
                    <a:cubicBezTo>
                      <a:pt x="20873" y="13037"/>
                      <a:pt x="9074" y="1"/>
                      <a:pt x="3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6"/>
              <p:cNvSpPr/>
              <p:nvPr/>
            </p:nvSpPr>
            <p:spPr>
              <a:xfrm>
                <a:off x="3389174" y="2622174"/>
                <a:ext cx="309140" cy="528461"/>
              </a:xfrm>
              <a:custGeom>
                <a:avLst/>
                <a:gdLst/>
                <a:ahLst/>
                <a:cxnLst/>
                <a:rect l="l" t="t" r="r" b="b"/>
                <a:pathLst>
                  <a:path w="22685" h="38779" extrusionOk="0">
                    <a:moveTo>
                      <a:pt x="11643" y="1"/>
                    </a:moveTo>
                    <a:cubicBezTo>
                      <a:pt x="9340" y="1"/>
                      <a:pt x="6845" y="739"/>
                      <a:pt x="5136" y="3310"/>
                    </a:cubicBezTo>
                    <a:cubicBezTo>
                      <a:pt x="2637" y="7070"/>
                      <a:pt x="5136" y="12522"/>
                      <a:pt x="5136" y="12522"/>
                    </a:cubicBezTo>
                    <a:cubicBezTo>
                      <a:pt x="5136" y="12522"/>
                      <a:pt x="1735" y="15186"/>
                      <a:pt x="867" y="21753"/>
                    </a:cubicBezTo>
                    <a:cubicBezTo>
                      <a:pt x="0" y="28319"/>
                      <a:pt x="3205" y="32225"/>
                      <a:pt x="3205" y="32225"/>
                    </a:cubicBezTo>
                    <a:cubicBezTo>
                      <a:pt x="3205" y="32225"/>
                      <a:pt x="2493" y="36758"/>
                      <a:pt x="7707" y="38463"/>
                    </a:cubicBezTo>
                    <a:cubicBezTo>
                      <a:pt x="8362" y="38677"/>
                      <a:pt x="9030" y="38779"/>
                      <a:pt x="9693" y="38779"/>
                    </a:cubicBezTo>
                    <a:cubicBezTo>
                      <a:pt x="14310" y="38779"/>
                      <a:pt x="18735" y="33860"/>
                      <a:pt x="17516" y="27691"/>
                    </a:cubicBezTo>
                    <a:cubicBezTo>
                      <a:pt x="16122" y="20635"/>
                      <a:pt x="17336" y="14427"/>
                      <a:pt x="17336" y="14427"/>
                    </a:cubicBezTo>
                    <a:cubicBezTo>
                      <a:pt x="22292" y="12193"/>
                      <a:pt x="22685" y="6248"/>
                      <a:pt x="21931" y="3310"/>
                    </a:cubicBezTo>
                    <a:cubicBezTo>
                      <a:pt x="21477" y="1546"/>
                      <a:pt x="19976" y="1193"/>
                      <a:pt x="18849" y="1193"/>
                    </a:cubicBezTo>
                    <a:cubicBezTo>
                      <a:pt x="18100" y="1193"/>
                      <a:pt x="17516" y="1349"/>
                      <a:pt x="17516" y="1349"/>
                    </a:cubicBezTo>
                    <a:cubicBezTo>
                      <a:pt x="17516" y="1349"/>
                      <a:pt x="14754" y="1"/>
                      <a:pt x="116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6"/>
              <p:cNvSpPr/>
              <p:nvPr/>
            </p:nvSpPr>
            <p:spPr>
              <a:xfrm>
                <a:off x="4144083" y="2905708"/>
                <a:ext cx="101062" cy="81152"/>
              </a:xfrm>
              <a:custGeom>
                <a:avLst/>
                <a:gdLst/>
                <a:ahLst/>
                <a:cxnLst/>
                <a:rect l="l" t="t" r="r" b="b"/>
                <a:pathLst>
                  <a:path w="7416" h="5955" extrusionOk="0">
                    <a:moveTo>
                      <a:pt x="6456" y="1"/>
                    </a:moveTo>
                    <a:lnTo>
                      <a:pt x="6456" y="1"/>
                    </a:lnTo>
                    <a:cubicBezTo>
                      <a:pt x="5759" y="612"/>
                      <a:pt x="3141" y="1310"/>
                      <a:pt x="2356" y="1659"/>
                    </a:cubicBezTo>
                    <a:cubicBezTo>
                      <a:pt x="1570" y="2007"/>
                      <a:pt x="1" y="4398"/>
                      <a:pt x="1" y="4398"/>
                    </a:cubicBezTo>
                    <a:lnTo>
                      <a:pt x="1107" y="5943"/>
                    </a:lnTo>
                    <a:cubicBezTo>
                      <a:pt x="1260" y="5951"/>
                      <a:pt x="1409" y="5955"/>
                      <a:pt x="1551" y="5955"/>
                    </a:cubicBezTo>
                    <a:cubicBezTo>
                      <a:pt x="3145" y="5955"/>
                      <a:pt x="4100" y="5497"/>
                      <a:pt x="4100" y="5497"/>
                    </a:cubicBezTo>
                    <a:lnTo>
                      <a:pt x="4798" y="5587"/>
                    </a:lnTo>
                    <a:cubicBezTo>
                      <a:pt x="4811" y="5589"/>
                      <a:pt x="4824" y="5589"/>
                      <a:pt x="4836" y="5589"/>
                    </a:cubicBezTo>
                    <a:cubicBezTo>
                      <a:pt x="5521" y="5589"/>
                      <a:pt x="6190" y="3308"/>
                      <a:pt x="6019" y="2880"/>
                    </a:cubicBezTo>
                    <a:cubicBezTo>
                      <a:pt x="5846" y="2444"/>
                      <a:pt x="5061" y="1746"/>
                      <a:pt x="5061" y="1746"/>
                    </a:cubicBezTo>
                    <a:cubicBezTo>
                      <a:pt x="7415" y="349"/>
                      <a:pt x="6456" y="1"/>
                      <a:pt x="6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85" name="Google Shape;1385;p66"/>
          <p:cNvSpPr txBox="1">
            <a:spLocks noGrp="1"/>
          </p:cNvSpPr>
          <p:nvPr>
            <p:ph type="title" idx="4294967295"/>
          </p:nvPr>
        </p:nvSpPr>
        <p:spPr>
          <a:xfrm>
            <a:off x="6147150" y="1773550"/>
            <a:ext cx="2669614" cy="5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solidFill>
                  <a:schemeClr val="accent6"/>
                </a:solidFill>
              </a:rPr>
              <a:t>reviews and ratings</a:t>
            </a:r>
            <a:endParaRPr sz="2200" dirty="0">
              <a:solidFill>
                <a:schemeClr val="accent6"/>
              </a:solidFill>
            </a:endParaRPr>
          </a:p>
        </p:txBody>
      </p:sp>
      <p:sp>
        <p:nvSpPr>
          <p:cNvPr id="1386" name="Google Shape;1386;p66"/>
          <p:cNvSpPr txBox="1">
            <a:spLocks noGrp="1"/>
          </p:cNvSpPr>
          <p:nvPr>
            <p:ph type="subTitle" idx="4294967295"/>
          </p:nvPr>
        </p:nvSpPr>
        <p:spPr>
          <a:xfrm>
            <a:off x="6147150" y="2212819"/>
            <a:ext cx="2283600" cy="637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a:t>To choose by comments and rating</a:t>
            </a:r>
            <a:endParaRPr sz="1400" dirty="0"/>
          </a:p>
        </p:txBody>
      </p:sp>
      <p:sp>
        <p:nvSpPr>
          <p:cNvPr id="1387" name="Google Shape;1387;p66"/>
          <p:cNvSpPr txBox="1">
            <a:spLocks noGrp="1"/>
          </p:cNvSpPr>
          <p:nvPr>
            <p:ph type="title" idx="4294967295"/>
          </p:nvPr>
        </p:nvSpPr>
        <p:spPr>
          <a:xfrm>
            <a:off x="6147150" y="3333606"/>
            <a:ext cx="2283600" cy="5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solidFill>
                  <a:schemeClr val="accent6"/>
                </a:solidFill>
              </a:rPr>
              <a:t>more specific</a:t>
            </a:r>
            <a:endParaRPr sz="2200" dirty="0">
              <a:solidFill>
                <a:schemeClr val="accent6"/>
              </a:solidFill>
            </a:endParaRPr>
          </a:p>
        </p:txBody>
      </p:sp>
      <p:sp>
        <p:nvSpPr>
          <p:cNvPr id="1388" name="Google Shape;1388;p66"/>
          <p:cNvSpPr txBox="1">
            <a:spLocks noGrp="1"/>
          </p:cNvSpPr>
          <p:nvPr>
            <p:ph type="subTitle" idx="4294967295"/>
          </p:nvPr>
        </p:nvSpPr>
        <p:spPr>
          <a:xfrm>
            <a:off x="6147150" y="3772875"/>
            <a:ext cx="2482500" cy="637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a:t>we do not deliver any food, we specialize in breakfast</a:t>
            </a:r>
            <a:endParaRPr sz="1400" dirty="0"/>
          </a:p>
        </p:txBody>
      </p:sp>
      <p:sp>
        <p:nvSpPr>
          <p:cNvPr id="1389" name="Google Shape;1389;p66"/>
          <p:cNvSpPr txBox="1">
            <a:spLocks noGrp="1"/>
          </p:cNvSpPr>
          <p:nvPr>
            <p:ph type="title" idx="4294967295"/>
          </p:nvPr>
        </p:nvSpPr>
        <p:spPr>
          <a:xfrm>
            <a:off x="713225" y="1773550"/>
            <a:ext cx="2283600" cy="56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200" dirty="0">
                <a:solidFill>
                  <a:schemeClr val="accent6"/>
                </a:solidFill>
              </a:rPr>
              <a:t>user experience</a:t>
            </a:r>
            <a:endParaRPr sz="2200" dirty="0">
              <a:solidFill>
                <a:schemeClr val="accent6"/>
              </a:solidFill>
            </a:endParaRPr>
          </a:p>
        </p:txBody>
      </p:sp>
      <p:sp>
        <p:nvSpPr>
          <p:cNvPr id="1390" name="Google Shape;1390;p66"/>
          <p:cNvSpPr txBox="1">
            <a:spLocks noGrp="1"/>
          </p:cNvSpPr>
          <p:nvPr>
            <p:ph type="subTitle" idx="4294967295"/>
          </p:nvPr>
        </p:nvSpPr>
        <p:spPr>
          <a:xfrm>
            <a:off x="713295" y="2212825"/>
            <a:ext cx="2283600" cy="637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1400" dirty="0"/>
              <a:t>Ease of use and flexibility</a:t>
            </a:r>
            <a:endParaRPr sz="1400" dirty="0"/>
          </a:p>
        </p:txBody>
      </p:sp>
      <p:sp>
        <p:nvSpPr>
          <p:cNvPr id="1391" name="Google Shape;1391;p66"/>
          <p:cNvSpPr txBox="1">
            <a:spLocks noGrp="1"/>
          </p:cNvSpPr>
          <p:nvPr>
            <p:ph type="title" idx="4294967295"/>
          </p:nvPr>
        </p:nvSpPr>
        <p:spPr>
          <a:xfrm>
            <a:off x="713225" y="3333600"/>
            <a:ext cx="2283600" cy="56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200" dirty="0">
                <a:solidFill>
                  <a:schemeClr val="accent6"/>
                </a:solidFill>
              </a:rPr>
              <a:t>order tracking</a:t>
            </a:r>
            <a:endParaRPr sz="2200" dirty="0">
              <a:solidFill>
                <a:schemeClr val="accent6"/>
              </a:solidFill>
            </a:endParaRPr>
          </a:p>
        </p:txBody>
      </p:sp>
      <p:sp>
        <p:nvSpPr>
          <p:cNvPr id="1392" name="Google Shape;1392;p66"/>
          <p:cNvSpPr txBox="1">
            <a:spLocks noGrp="1"/>
          </p:cNvSpPr>
          <p:nvPr>
            <p:ph type="subTitle" idx="4294967295"/>
          </p:nvPr>
        </p:nvSpPr>
        <p:spPr>
          <a:xfrm>
            <a:off x="713295" y="3772875"/>
            <a:ext cx="2283600" cy="637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1400" dirty="0"/>
              <a:t>order tracking</a:t>
            </a:r>
            <a:r>
              <a:rPr lang="ar-EG" sz="1400" dirty="0"/>
              <a:t> </a:t>
            </a:r>
            <a:r>
              <a:rPr lang="en-US" sz="1400" dirty="0"/>
              <a:t>to ensure connection and security</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86"/>
                                        </p:tgtEl>
                                        <p:attrNameLst>
                                          <p:attrName>style.visibility</p:attrName>
                                        </p:attrNameLst>
                                      </p:cBhvr>
                                      <p:to>
                                        <p:strVal val="visible"/>
                                      </p:to>
                                    </p:set>
                                    <p:anim calcmode="lin" valueType="num">
                                      <p:cBhvr additive="base">
                                        <p:cTn id="7" dur="1000"/>
                                        <p:tgtEl>
                                          <p:spTgt spid="12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32"/>
        <p:cNvGrpSpPr/>
        <p:nvPr/>
      </p:nvGrpSpPr>
      <p:grpSpPr>
        <a:xfrm>
          <a:off x="0" y="0"/>
          <a:ext cx="0" cy="0"/>
          <a:chOff x="0" y="0"/>
          <a:chExt cx="0" cy="0"/>
        </a:xfrm>
      </p:grpSpPr>
      <p:sp>
        <p:nvSpPr>
          <p:cNvPr id="3033" name="Google Shape;3033;p99"/>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Timeline</a:t>
            </a:r>
            <a:endParaRPr dirty="0"/>
          </a:p>
        </p:txBody>
      </p:sp>
      <p:sp>
        <p:nvSpPr>
          <p:cNvPr id="3034" name="Google Shape;3034;p99"/>
          <p:cNvSpPr/>
          <p:nvPr/>
        </p:nvSpPr>
        <p:spPr>
          <a:xfrm>
            <a:off x="1588275" y="2450250"/>
            <a:ext cx="357300" cy="35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99"/>
          <p:cNvSpPr/>
          <p:nvPr/>
        </p:nvSpPr>
        <p:spPr>
          <a:xfrm>
            <a:off x="3458324" y="2450250"/>
            <a:ext cx="357300" cy="35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99"/>
          <p:cNvSpPr/>
          <p:nvPr/>
        </p:nvSpPr>
        <p:spPr>
          <a:xfrm>
            <a:off x="5328372" y="2450250"/>
            <a:ext cx="357300" cy="35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99"/>
          <p:cNvSpPr/>
          <p:nvPr/>
        </p:nvSpPr>
        <p:spPr>
          <a:xfrm>
            <a:off x="7198421" y="2450250"/>
            <a:ext cx="357300" cy="35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38" name="Google Shape;3038;p99"/>
          <p:cNvCxnSpPr>
            <a:stCxn id="3034" idx="6"/>
            <a:endCxn id="3037" idx="6"/>
          </p:cNvCxnSpPr>
          <p:nvPr/>
        </p:nvCxnSpPr>
        <p:spPr>
          <a:xfrm>
            <a:off x="1945575" y="2628900"/>
            <a:ext cx="5610000" cy="0"/>
          </a:xfrm>
          <a:prstGeom prst="straightConnector1">
            <a:avLst/>
          </a:prstGeom>
          <a:noFill/>
          <a:ln w="38100" cap="flat" cmpd="sng">
            <a:solidFill>
              <a:schemeClr val="accent4"/>
            </a:solidFill>
            <a:prstDash val="solid"/>
            <a:round/>
            <a:headEnd type="none" w="med" len="med"/>
            <a:tailEnd type="none" w="med" len="med"/>
          </a:ln>
        </p:spPr>
      </p:cxnSp>
      <p:sp>
        <p:nvSpPr>
          <p:cNvPr id="3039" name="Google Shape;3039;p99"/>
          <p:cNvSpPr txBox="1">
            <a:spLocks noGrp="1"/>
          </p:cNvSpPr>
          <p:nvPr>
            <p:ph type="title" idx="4294967295"/>
          </p:nvPr>
        </p:nvSpPr>
        <p:spPr>
          <a:xfrm>
            <a:off x="964725" y="1605300"/>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accent1"/>
                </a:solidFill>
              </a:rPr>
              <a:t>1 Week</a:t>
            </a:r>
            <a:endParaRPr sz="2200" dirty="0">
              <a:solidFill>
                <a:schemeClr val="accent1"/>
              </a:solidFill>
            </a:endParaRPr>
          </a:p>
        </p:txBody>
      </p:sp>
      <p:sp>
        <p:nvSpPr>
          <p:cNvPr id="3040" name="Google Shape;3040;p99"/>
          <p:cNvSpPr txBox="1">
            <a:spLocks noGrp="1"/>
          </p:cNvSpPr>
          <p:nvPr>
            <p:ph type="subTitle" idx="4294967295"/>
          </p:nvPr>
        </p:nvSpPr>
        <p:spPr>
          <a:xfrm>
            <a:off x="964725" y="3633248"/>
            <a:ext cx="1604400" cy="921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400" b="0" i="0" dirty="0">
                <a:solidFill>
                  <a:schemeClr val="tx1"/>
                </a:solidFill>
                <a:effectLst/>
                <a:latin typeface="+mn-lt"/>
              </a:rPr>
              <a:t>planning</a:t>
            </a:r>
            <a:endParaRPr lang="en-US" sz="2400" dirty="0">
              <a:solidFill>
                <a:schemeClr val="tx1"/>
              </a:solidFill>
              <a:latin typeface="+mn-lt"/>
            </a:endParaRPr>
          </a:p>
        </p:txBody>
      </p:sp>
      <p:sp>
        <p:nvSpPr>
          <p:cNvPr id="3041" name="Google Shape;3041;p99"/>
          <p:cNvSpPr txBox="1">
            <a:spLocks noGrp="1"/>
          </p:cNvSpPr>
          <p:nvPr>
            <p:ph type="title" idx="4294967295"/>
          </p:nvPr>
        </p:nvSpPr>
        <p:spPr>
          <a:xfrm>
            <a:off x="2834775" y="1605300"/>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accent1"/>
                </a:solidFill>
              </a:rPr>
              <a:t> 2 Weeks</a:t>
            </a:r>
            <a:endParaRPr sz="2200" dirty="0">
              <a:solidFill>
                <a:schemeClr val="accent1"/>
              </a:solidFill>
            </a:endParaRPr>
          </a:p>
        </p:txBody>
      </p:sp>
      <p:sp>
        <p:nvSpPr>
          <p:cNvPr id="3042" name="Google Shape;3042;p99"/>
          <p:cNvSpPr txBox="1">
            <a:spLocks noGrp="1"/>
          </p:cNvSpPr>
          <p:nvPr>
            <p:ph type="title" idx="4294967295"/>
          </p:nvPr>
        </p:nvSpPr>
        <p:spPr>
          <a:xfrm>
            <a:off x="4704825" y="1605300"/>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accent1"/>
                </a:solidFill>
              </a:rPr>
              <a:t>1 month</a:t>
            </a:r>
            <a:endParaRPr sz="2200" dirty="0">
              <a:solidFill>
                <a:schemeClr val="accent1"/>
              </a:solidFill>
            </a:endParaRPr>
          </a:p>
        </p:txBody>
      </p:sp>
      <p:sp>
        <p:nvSpPr>
          <p:cNvPr id="3043" name="Google Shape;3043;p99"/>
          <p:cNvSpPr txBox="1">
            <a:spLocks noGrp="1"/>
          </p:cNvSpPr>
          <p:nvPr>
            <p:ph type="title" idx="4294967295"/>
          </p:nvPr>
        </p:nvSpPr>
        <p:spPr>
          <a:xfrm>
            <a:off x="6574875" y="1605300"/>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accent1"/>
                </a:solidFill>
              </a:rPr>
              <a:t>3 Weeks</a:t>
            </a:r>
            <a:endParaRPr sz="2200" dirty="0">
              <a:solidFill>
                <a:schemeClr val="accent1"/>
              </a:solidFill>
            </a:endParaRPr>
          </a:p>
        </p:txBody>
      </p:sp>
      <p:sp>
        <p:nvSpPr>
          <p:cNvPr id="3044" name="Google Shape;3044;p99"/>
          <p:cNvSpPr txBox="1">
            <a:spLocks noGrp="1"/>
          </p:cNvSpPr>
          <p:nvPr>
            <p:ph type="subTitle" idx="4294967295"/>
          </p:nvPr>
        </p:nvSpPr>
        <p:spPr>
          <a:xfrm>
            <a:off x="2834775" y="2995448"/>
            <a:ext cx="1604400" cy="921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400" b="0" i="0" dirty="0">
                <a:solidFill>
                  <a:schemeClr val="tx1"/>
                </a:solidFill>
                <a:effectLst/>
                <a:latin typeface="+mn-lt"/>
              </a:rPr>
              <a:t>design</a:t>
            </a:r>
            <a:endParaRPr sz="2400" dirty="0">
              <a:solidFill>
                <a:schemeClr val="tx1"/>
              </a:solidFill>
              <a:latin typeface="+mn-lt"/>
            </a:endParaRPr>
          </a:p>
        </p:txBody>
      </p:sp>
      <p:sp>
        <p:nvSpPr>
          <p:cNvPr id="3045" name="Google Shape;3045;p99"/>
          <p:cNvSpPr txBox="1">
            <a:spLocks noGrp="1"/>
          </p:cNvSpPr>
          <p:nvPr>
            <p:ph type="subTitle" idx="4294967295"/>
          </p:nvPr>
        </p:nvSpPr>
        <p:spPr>
          <a:xfrm>
            <a:off x="4253592" y="3633248"/>
            <a:ext cx="2498271" cy="92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0" i="0" dirty="0">
                <a:solidFill>
                  <a:schemeClr val="tx1"/>
                </a:solidFill>
                <a:effectLst/>
                <a:latin typeface="+mn-lt"/>
              </a:rPr>
              <a:t>implementation</a:t>
            </a:r>
            <a:endParaRPr sz="2400" dirty="0">
              <a:solidFill>
                <a:schemeClr val="tx1"/>
              </a:solidFill>
              <a:latin typeface="+mn-lt"/>
            </a:endParaRPr>
          </a:p>
        </p:txBody>
      </p:sp>
      <p:sp>
        <p:nvSpPr>
          <p:cNvPr id="3046" name="Google Shape;3046;p99"/>
          <p:cNvSpPr txBox="1">
            <a:spLocks noGrp="1"/>
          </p:cNvSpPr>
          <p:nvPr>
            <p:ph type="subTitle" idx="4294967295"/>
          </p:nvPr>
        </p:nvSpPr>
        <p:spPr>
          <a:xfrm>
            <a:off x="6574875" y="2995448"/>
            <a:ext cx="1604400" cy="92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0" i="0" dirty="0">
                <a:solidFill>
                  <a:schemeClr val="tx1"/>
                </a:solidFill>
                <a:effectLst/>
                <a:latin typeface="+mn-lt"/>
              </a:rPr>
              <a:t>testing</a:t>
            </a:r>
            <a:endParaRPr sz="2400" dirty="0">
              <a:solidFill>
                <a:schemeClr val="tx1"/>
              </a:solidFill>
              <a:latin typeface="+mn-lt"/>
            </a:endParaRPr>
          </a:p>
        </p:txBody>
      </p:sp>
      <p:cxnSp>
        <p:nvCxnSpPr>
          <p:cNvPr id="3047" name="Google Shape;3047;p99"/>
          <p:cNvCxnSpPr>
            <a:stCxn id="3039" idx="2"/>
            <a:endCxn id="3040" idx="0"/>
          </p:cNvCxnSpPr>
          <p:nvPr/>
        </p:nvCxnSpPr>
        <p:spPr>
          <a:xfrm>
            <a:off x="1766925" y="2169000"/>
            <a:ext cx="0" cy="1464300"/>
          </a:xfrm>
          <a:prstGeom prst="straightConnector1">
            <a:avLst/>
          </a:prstGeom>
          <a:noFill/>
          <a:ln w="28575" cap="flat" cmpd="sng">
            <a:solidFill>
              <a:schemeClr val="accent4"/>
            </a:solidFill>
            <a:prstDash val="solid"/>
            <a:round/>
            <a:headEnd type="none" w="med" len="med"/>
            <a:tailEnd type="none" w="med" len="med"/>
          </a:ln>
        </p:spPr>
      </p:cxnSp>
      <p:cxnSp>
        <p:nvCxnSpPr>
          <p:cNvPr id="3048" name="Google Shape;3048;p99"/>
          <p:cNvCxnSpPr>
            <a:stCxn id="3041" idx="2"/>
            <a:endCxn id="3044" idx="0"/>
          </p:cNvCxnSpPr>
          <p:nvPr/>
        </p:nvCxnSpPr>
        <p:spPr>
          <a:xfrm>
            <a:off x="3636975" y="2169000"/>
            <a:ext cx="0" cy="826500"/>
          </a:xfrm>
          <a:prstGeom prst="straightConnector1">
            <a:avLst/>
          </a:prstGeom>
          <a:noFill/>
          <a:ln w="28575" cap="flat" cmpd="sng">
            <a:solidFill>
              <a:schemeClr val="accent4"/>
            </a:solidFill>
            <a:prstDash val="solid"/>
            <a:round/>
            <a:headEnd type="none" w="med" len="med"/>
            <a:tailEnd type="none" w="med" len="med"/>
          </a:ln>
        </p:spPr>
      </p:cxnSp>
      <p:cxnSp>
        <p:nvCxnSpPr>
          <p:cNvPr id="3049" name="Google Shape;3049;p99"/>
          <p:cNvCxnSpPr>
            <a:cxnSpLocks/>
            <a:stCxn id="3042" idx="2"/>
            <a:endCxn id="3045" idx="0"/>
          </p:cNvCxnSpPr>
          <p:nvPr/>
        </p:nvCxnSpPr>
        <p:spPr>
          <a:xfrm flipH="1">
            <a:off x="5502728" y="2169000"/>
            <a:ext cx="4297" cy="1464248"/>
          </a:xfrm>
          <a:prstGeom prst="straightConnector1">
            <a:avLst/>
          </a:prstGeom>
          <a:noFill/>
          <a:ln w="28575" cap="flat" cmpd="sng">
            <a:solidFill>
              <a:schemeClr val="accent4"/>
            </a:solidFill>
            <a:prstDash val="solid"/>
            <a:round/>
            <a:headEnd type="none" w="med" len="med"/>
            <a:tailEnd type="none" w="med" len="med"/>
          </a:ln>
        </p:spPr>
      </p:cxnSp>
      <p:cxnSp>
        <p:nvCxnSpPr>
          <p:cNvPr id="3050" name="Google Shape;3050;p99"/>
          <p:cNvCxnSpPr>
            <a:stCxn id="3043" idx="2"/>
            <a:endCxn id="3046" idx="0"/>
          </p:cNvCxnSpPr>
          <p:nvPr/>
        </p:nvCxnSpPr>
        <p:spPr>
          <a:xfrm>
            <a:off x="7377075" y="2169000"/>
            <a:ext cx="0" cy="82650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61"/>
          <p:cNvSpPr txBox="1">
            <a:spLocks noGrp="1"/>
          </p:cNvSpPr>
          <p:nvPr>
            <p:ph type="title"/>
          </p:nvPr>
        </p:nvSpPr>
        <p:spPr>
          <a:xfrm>
            <a:off x="664416" y="126577"/>
            <a:ext cx="2776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Technologies</a:t>
            </a:r>
            <a:endParaRPr dirty="0"/>
          </a:p>
        </p:txBody>
      </p:sp>
      <p:sp>
        <p:nvSpPr>
          <p:cNvPr id="1016" name="Google Shape;1016;p61"/>
          <p:cNvSpPr txBox="1">
            <a:spLocks noGrp="1"/>
          </p:cNvSpPr>
          <p:nvPr>
            <p:ph type="subTitle" idx="1"/>
          </p:nvPr>
        </p:nvSpPr>
        <p:spPr>
          <a:xfrm>
            <a:off x="725371" y="676527"/>
            <a:ext cx="2776800" cy="1095600"/>
          </a:xfrm>
          <a:prstGeom prst="rect">
            <a:avLst/>
          </a:prstGeom>
        </p:spPr>
        <p:txBody>
          <a:bodyPr spcFirstLastPara="1" wrap="square" lIns="91425" tIns="91425" rIns="91425" bIns="91425" anchor="t" anchorCtr="0">
            <a:noAutofit/>
          </a:bodyPr>
          <a:lstStyle/>
          <a:p>
            <a:pPr marL="0" lvl="0" indent="0" algn="l" rtl="0">
              <a:lnSpc>
                <a:spcPct val="300000"/>
              </a:lnSpc>
              <a:spcBef>
                <a:spcPts val="0"/>
              </a:spcBef>
              <a:spcAft>
                <a:spcPts val="0"/>
              </a:spcAft>
              <a:buNone/>
            </a:pPr>
            <a:r>
              <a:rPr lang="en-US" sz="1800" dirty="0">
                <a:effectLst/>
                <a:latin typeface="Arial" panose="020B0604020202020204" pitchFamily="34" charset="0"/>
                <a:ea typeface="Times New Roman" panose="02020603050405020304" pitchFamily="18" charset="0"/>
              </a:rPr>
              <a:t>Flutter </a:t>
            </a:r>
            <a:br>
              <a:rPr lang="en-US" sz="1800" dirty="0">
                <a:effectLst/>
                <a:latin typeface="Arial" panose="020B0604020202020204" pitchFamily="34"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Figma</a:t>
            </a:r>
            <a:br>
              <a:rPr lang="en-US" sz="1800" dirty="0">
                <a:effectLst/>
                <a:latin typeface="Arial" panose="020B0604020202020204" pitchFamily="34"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Android studio</a:t>
            </a:r>
            <a:endParaRPr dirty="0"/>
          </a:p>
        </p:txBody>
      </p:sp>
      <p:sp>
        <p:nvSpPr>
          <p:cNvPr id="1017" name="Google Shape;1017;p61"/>
          <p:cNvSpPr txBox="1">
            <a:spLocks noGrp="1"/>
          </p:cNvSpPr>
          <p:nvPr>
            <p:ph type="subTitle" idx="2"/>
          </p:nvPr>
        </p:nvSpPr>
        <p:spPr>
          <a:xfrm>
            <a:off x="5817526" y="2127996"/>
            <a:ext cx="2776800" cy="1095600"/>
          </a:xfrm>
          <a:prstGeom prst="rect">
            <a:avLst/>
          </a:prstGeom>
        </p:spPr>
        <p:txBody>
          <a:bodyPr spcFirstLastPara="1" wrap="square" lIns="91425" tIns="91425" rIns="91425" bIns="91425" anchor="t" anchorCtr="0">
            <a:noAutofit/>
          </a:bodyPr>
          <a:lstStyle/>
          <a:p>
            <a:pPr marL="0" lvl="0" indent="0" algn="l" rtl="0">
              <a:lnSpc>
                <a:spcPct val="300000"/>
              </a:lnSpc>
              <a:spcBef>
                <a:spcPts val="0"/>
              </a:spcBef>
              <a:spcAft>
                <a:spcPts val="0"/>
              </a:spcAft>
              <a:buNone/>
            </a:pPr>
            <a:r>
              <a:rPr lang="en-US" sz="1800" dirty="0">
                <a:effectLst/>
                <a:latin typeface="Arial" panose="020B0604020202020204" pitchFamily="34" charset="0"/>
                <a:ea typeface="Times New Roman" panose="02020603050405020304" pitchFamily="18" charset="0"/>
              </a:rPr>
              <a:t>Firebase</a:t>
            </a:r>
            <a:br>
              <a:rPr lang="en-US" sz="1800" dirty="0">
                <a:effectLst/>
                <a:latin typeface="Arial" panose="020B0604020202020204" pitchFamily="34"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Dart</a:t>
            </a:r>
            <a:r>
              <a:rPr lang="en-US" sz="1800" dirty="0">
                <a:effectLst/>
                <a:latin typeface="Arial" panose="020B0604020202020204" pitchFamily="34" charset="0"/>
                <a:ea typeface="Calibri" panose="020F0502020204030204" pitchFamily="34" charset="0"/>
              </a:rPr>
              <a:t> </a:t>
            </a:r>
            <a:br>
              <a:rPr lang="en-US" sz="1800" dirty="0">
                <a:effectLst/>
                <a:latin typeface="Arial" panose="020B0604020202020204" pitchFamily="34" charset="0"/>
                <a:ea typeface="Calibri" panose="020F0502020204030204" pitchFamily="34" charset="0"/>
              </a:rPr>
            </a:br>
            <a:r>
              <a:rPr lang="en-US" sz="1800" dirty="0">
                <a:effectLst/>
                <a:latin typeface="Arial" panose="020B0604020202020204" pitchFamily="34" charset="0"/>
                <a:ea typeface="Times New Roman" panose="02020603050405020304" pitchFamily="18" charset="0"/>
              </a:rPr>
              <a:t>Visual Studio Code</a:t>
            </a:r>
            <a:endParaRPr lang="en-US" dirty="0"/>
          </a:p>
        </p:txBody>
      </p:sp>
      <p:grpSp>
        <p:nvGrpSpPr>
          <p:cNvPr id="1019" name="Google Shape;1019;p61"/>
          <p:cNvGrpSpPr/>
          <p:nvPr/>
        </p:nvGrpSpPr>
        <p:grpSpPr>
          <a:xfrm>
            <a:off x="5181121" y="317452"/>
            <a:ext cx="2488094" cy="1763474"/>
            <a:chOff x="2569950" y="1958100"/>
            <a:chExt cx="2320550" cy="1644725"/>
          </a:xfrm>
        </p:grpSpPr>
        <p:sp>
          <p:nvSpPr>
            <p:cNvPr id="1020" name="Google Shape;1020;p61"/>
            <p:cNvSpPr/>
            <p:nvPr/>
          </p:nvSpPr>
          <p:spPr>
            <a:xfrm>
              <a:off x="2618175" y="3029475"/>
              <a:ext cx="631950" cy="573350"/>
            </a:xfrm>
            <a:custGeom>
              <a:avLst/>
              <a:gdLst/>
              <a:ahLst/>
              <a:cxnLst/>
              <a:rect l="l" t="t" r="r" b="b"/>
              <a:pathLst>
                <a:path w="25278" h="22934" extrusionOk="0">
                  <a:moveTo>
                    <a:pt x="12624" y="4998"/>
                  </a:moveTo>
                  <a:cubicBezTo>
                    <a:pt x="14221" y="4998"/>
                    <a:pt x="15770" y="5599"/>
                    <a:pt x="16943" y="6664"/>
                  </a:cubicBezTo>
                  <a:lnTo>
                    <a:pt x="13359" y="10248"/>
                  </a:lnTo>
                  <a:cubicBezTo>
                    <a:pt x="13116" y="10104"/>
                    <a:pt x="12862" y="10032"/>
                    <a:pt x="12589" y="10032"/>
                  </a:cubicBezTo>
                  <a:cubicBezTo>
                    <a:pt x="12568" y="10032"/>
                    <a:pt x="12547" y="10032"/>
                    <a:pt x="12526" y="10033"/>
                  </a:cubicBezTo>
                  <a:lnTo>
                    <a:pt x="11015" y="5205"/>
                  </a:lnTo>
                  <a:lnTo>
                    <a:pt x="11015" y="5205"/>
                  </a:lnTo>
                  <a:cubicBezTo>
                    <a:pt x="11023" y="5203"/>
                    <a:pt x="11030" y="5201"/>
                    <a:pt x="11037" y="5199"/>
                  </a:cubicBezTo>
                  <a:cubicBezTo>
                    <a:pt x="11564" y="5063"/>
                    <a:pt x="12096" y="4998"/>
                    <a:pt x="12624" y="4998"/>
                  </a:cubicBezTo>
                  <a:close/>
                  <a:moveTo>
                    <a:pt x="9397" y="5871"/>
                  </a:moveTo>
                  <a:lnTo>
                    <a:pt x="11704" y="10379"/>
                  </a:lnTo>
                  <a:cubicBezTo>
                    <a:pt x="11478" y="10569"/>
                    <a:pt x="11311" y="10831"/>
                    <a:pt x="11252" y="11105"/>
                  </a:cubicBezTo>
                  <a:lnTo>
                    <a:pt x="6192" y="11045"/>
                  </a:lnTo>
                  <a:cubicBezTo>
                    <a:pt x="6334" y="8941"/>
                    <a:pt x="7498" y="6980"/>
                    <a:pt x="9397" y="5871"/>
                  </a:cubicBezTo>
                  <a:close/>
                  <a:moveTo>
                    <a:pt x="18086" y="8009"/>
                  </a:moveTo>
                  <a:cubicBezTo>
                    <a:pt x="18276" y="8331"/>
                    <a:pt x="18455" y="8664"/>
                    <a:pt x="18610" y="9021"/>
                  </a:cubicBezTo>
                  <a:cubicBezTo>
                    <a:pt x="19312" y="10724"/>
                    <a:pt x="19217" y="12534"/>
                    <a:pt x="18538" y="14081"/>
                  </a:cubicBezTo>
                  <a:lnTo>
                    <a:pt x="14026" y="11795"/>
                  </a:lnTo>
                  <a:cubicBezTo>
                    <a:pt x="14085" y="11510"/>
                    <a:pt x="14074" y="11224"/>
                    <a:pt x="13966" y="10926"/>
                  </a:cubicBezTo>
                  <a:lnTo>
                    <a:pt x="18086" y="8009"/>
                  </a:lnTo>
                  <a:close/>
                  <a:moveTo>
                    <a:pt x="11335" y="12034"/>
                  </a:moveTo>
                  <a:cubicBezTo>
                    <a:pt x="11442" y="12319"/>
                    <a:pt x="11645" y="12534"/>
                    <a:pt x="11883" y="12688"/>
                  </a:cubicBezTo>
                  <a:lnTo>
                    <a:pt x="10264" y="17463"/>
                  </a:lnTo>
                  <a:cubicBezTo>
                    <a:pt x="8680" y="16844"/>
                    <a:pt x="7358" y="15605"/>
                    <a:pt x="6656" y="13903"/>
                  </a:cubicBezTo>
                  <a:cubicBezTo>
                    <a:pt x="6513" y="13546"/>
                    <a:pt x="6406" y="13177"/>
                    <a:pt x="6335" y="12819"/>
                  </a:cubicBezTo>
                  <a:lnTo>
                    <a:pt x="11335" y="12034"/>
                  </a:lnTo>
                  <a:close/>
                  <a:moveTo>
                    <a:pt x="13550" y="12569"/>
                  </a:moveTo>
                  <a:lnTo>
                    <a:pt x="17610" y="15582"/>
                  </a:lnTo>
                  <a:cubicBezTo>
                    <a:pt x="16955" y="16379"/>
                    <a:pt x="16098" y="17022"/>
                    <a:pt x="15086" y="17439"/>
                  </a:cubicBezTo>
                  <a:cubicBezTo>
                    <a:pt x="14271" y="17757"/>
                    <a:pt x="13448" y="17914"/>
                    <a:pt x="12630" y="17914"/>
                  </a:cubicBezTo>
                  <a:cubicBezTo>
                    <a:pt x="12408" y="17914"/>
                    <a:pt x="12187" y="17902"/>
                    <a:pt x="11966" y="17880"/>
                  </a:cubicBezTo>
                  <a:lnTo>
                    <a:pt x="12764" y="12879"/>
                  </a:lnTo>
                  <a:cubicBezTo>
                    <a:pt x="12907" y="12867"/>
                    <a:pt x="13038" y="12831"/>
                    <a:pt x="13181" y="12784"/>
                  </a:cubicBezTo>
                  <a:cubicBezTo>
                    <a:pt x="13312" y="12736"/>
                    <a:pt x="13431" y="12653"/>
                    <a:pt x="13550" y="12569"/>
                  </a:cubicBezTo>
                  <a:close/>
                  <a:moveTo>
                    <a:pt x="12636" y="1"/>
                  </a:moveTo>
                  <a:cubicBezTo>
                    <a:pt x="9642" y="1"/>
                    <a:pt x="6652" y="1165"/>
                    <a:pt x="4406" y="3485"/>
                  </a:cubicBezTo>
                  <a:cubicBezTo>
                    <a:pt x="0" y="8045"/>
                    <a:pt x="108" y="15296"/>
                    <a:pt x="4668" y="19701"/>
                  </a:cubicBezTo>
                  <a:cubicBezTo>
                    <a:pt x="6889" y="21858"/>
                    <a:pt x="9764" y="22934"/>
                    <a:pt x="12638" y="22934"/>
                  </a:cubicBezTo>
                  <a:cubicBezTo>
                    <a:pt x="15632" y="22934"/>
                    <a:pt x="18624" y="21766"/>
                    <a:pt x="20872" y="19439"/>
                  </a:cubicBezTo>
                  <a:cubicBezTo>
                    <a:pt x="25277" y="14903"/>
                    <a:pt x="25170" y="7640"/>
                    <a:pt x="20622" y="3235"/>
                  </a:cubicBezTo>
                  <a:cubicBezTo>
                    <a:pt x="18393" y="1076"/>
                    <a:pt x="15513" y="1"/>
                    <a:pt x="12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1"/>
            <p:cNvSpPr/>
            <p:nvPr/>
          </p:nvSpPr>
          <p:spPr>
            <a:xfrm>
              <a:off x="2569950" y="3007650"/>
              <a:ext cx="190225" cy="216550"/>
            </a:xfrm>
            <a:custGeom>
              <a:avLst/>
              <a:gdLst/>
              <a:ahLst/>
              <a:cxnLst/>
              <a:rect l="l" t="t" r="r" b="b"/>
              <a:pathLst>
                <a:path w="7609" h="8662" extrusionOk="0">
                  <a:moveTo>
                    <a:pt x="4168" y="0"/>
                  </a:moveTo>
                  <a:lnTo>
                    <a:pt x="1" y="8501"/>
                  </a:lnTo>
                  <a:cubicBezTo>
                    <a:pt x="1" y="8501"/>
                    <a:pt x="146" y="8662"/>
                    <a:pt x="398" y="8662"/>
                  </a:cubicBezTo>
                  <a:cubicBezTo>
                    <a:pt x="601" y="8662"/>
                    <a:pt x="872" y="8557"/>
                    <a:pt x="1191" y="8180"/>
                  </a:cubicBezTo>
                  <a:cubicBezTo>
                    <a:pt x="1191" y="8180"/>
                    <a:pt x="1198" y="8180"/>
                    <a:pt x="1211" y="8180"/>
                  </a:cubicBezTo>
                  <a:cubicBezTo>
                    <a:pt x="1374" y="8180"/>
                    <a:pt x="2491" y="8109"/>
                    <a:pt x="3811" y="6239"/>
                  </a:cubicBezTo>
                  <a:cubicBezTo>
                    <a:pt x="5239" y="4215"/>
                    <a:pt x="7609" y="1548"/>
                    <a:pt x="7609" y="1548"/>
                  </a:cubicBezTo>
                  <a:lnTo>
                    <a:pt x="41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1"/>
            <p:cNvSpPr/>
            <p:nvPr/>
          </p:nvSpPr>
          <p:spPr>
            <a:xfrm>
              <a:off x="3205750" y="3129375"/>
              <a:ext cx="355125" cy="312400"/>
            </a:xfrm>
            <a:custGeom>
              <a:avLst/>
              <a:gdLst/>
              <a:ahLst/>
              <a:cxnLst/>
              <a:rect l="l" t="t" r="r" b="b"/>
              <a:pathLst>
                <a:path w="14205" h="12496" extrusionOk="0">
                  <a:moveTo>
                    <a:pt x="3275" y="1"/>
                  </a:moveTo>
                  <a:lnTo>
                    <a:pt x="0" y="5823"/>
                  </a:lnTo>
                  <a:lnTo>
                    <a:pt x="2263" y="11312"/>
                  </a:lnTo>
                  <a:lnTo>
                    <a:pt x="2655" y="12133"/>
                  </a:lnTo>
                  <a:cubicBezTo>
                    <a:pt x="3367" y="12396"/>
                    <a:pt x="4110" y="12495"/>
                    <a:pt x="4890" y="12495"/>
                  </a:cubicBezTo>
                  <a:cubicBezTo>
                    <a:pt x="6409" y="12495"/>
                    <a:pt x="8070" y="12119"/>
                    <a:pt x="9918" y="11836"/>
                  </a:cubicBezTo>
                  <a:cubicBezTo>
                    <a:pt x="12157" y="11490"/>
                    <a:pt x="12800" y="10538"/>
                    <a:pt x="12978" y="10169"/>
                  </a:cubicBezTo>
                  <a:cubicBezTo>
                    <a:pt x="13026" y="10074"/>
                    <a:pt x="13038" y="10014"/>
                    <a:pt x="13038" y="10014"/>
                  </a:cubicBezTo>
                  <a:lnTo>
                    <a:pt x="14204" y="2620"/>
                  </a:lnTo>
                  <a:lnTo>
                    <a:pt x="32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1"/>
            <p:cNvSpPr/>
            <p:nvPr/>
          </p:nvSpPr>
          <p:spPr>
            <a:xfrm>
              <a:off x="3200975" y="3154675"/>
              <a:ext cx="224775" cy="224775"/>
            </a:xfrm>
            <a:custGeom>
              <a:avLst/>
              <a:gdLst/>
              <a:ahLst/>
              <a:cxnLst/>
              <a:rect l="l" t="t" r="r" b="b"/>
              <a:pathLst>
                <a:path w="8991" h="8991" extrusionOk="0">
                  <a:moveTo>
                    <a:pt x="4489" y="1"/>
                  </a:moveTo>
                  <a:cubicBezTo>
                    <a:pt x="2013" y="1"/>
                    <a:pt x="1" y="2013"/>
                    <a:pt x="1" y="4490"/>
                  </a:cubicBezTo>
                  <a:cubicBezTo>
                    <a:pt x="1" y="6978"/>
                    <a:pt x="2013" y="8990"/>
                    <a:pt x="4489" y="8990"/>
                  </a:cubicBezTo>
                  <a:cubicBezTo>
                    <a:pt x="6978" y="8990"/>
                    <a:pt x="8990" y="6978"/>
                    <a:pt x="8990" y="4490"/>
                  </a:cubicBezTo>
                  <a:cubicBezTo>
                    <a:pt x="8990" y="2013"/>
                    <a:pt x="6978" y="1"/>
                    <a:pt x="4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1"/>
            <p:cNvSpPr/>
            <p:nvPr/>
          </p:nvSpPr>
          <p:spPr>
            <a:xfrm>
              <a:off x="3245325" y="3199025"/>
              <a:ext cx="136050" cy="136075"/>
            </a:xfrm>
            <a:custGeom>
              <a:avLst/>
              <a:gdLst/>
              <a:ahLst/>
              <a:cxnLst/>
              <a:rect l="l" t="t" r="r" b="b"/>
              <a:pathLst>
                <a:path w="5442" h="5443" extrusionOk="0">
                  <a:moveTo>
                    <a:pt x="2715" y="1"/>
                  </a:moveTo>
                  <a:cubicBezTo>
                    <a:pt x="1215" y="1"/>
                    <a:pt x="1" y="1215"/>
                    <a:pt x="1" y="2716"/>
                  </a:cubicBezTo>
                  <a:cubicBezTo>
                    <a:pt x="1" y="4228"/>
                    <a:pt x="1215" y="5442"/>
                    <a:pt x="2715" y="5442"/>
                  </a:cubicBezTo>
                  <a:cubicBezTo>
                    <a:pt x="4228" y="5442"/>
                    <a:pt x="5442" y="4228"/>
                    <a:pt x="5442" y="2716"/>
                  </a:cubicBezTo>
                  <a:cubicBezTo>
                    <a:pt x="5442" y="1215"/>
                    <a:pt x="4228" y="1"/>
                    <a:pt x="2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1"/>
            <p:cNvSpPr/>
            <p:nvPr/>
          </p:nvSpPr>
          <p:spPr>
            <a:xfrm>
              <a:off x="3262300" y="3369000"/>
              <a:ext cx="267925" cy="72250"/>
            </a:xfrm>
            <a:custGeom>
              <a:avLst/>
              <a:gdLst/>
              <a:ahLst/>
              <a:cxnLst/>
              <a:rect l="l" t="t" r="r" b="b"/>
              <a:pathLst>
                <a:path w="10717" h="2890" extrusionOk="0">
                  <a:moveTo>
                    <a:pt x="9883" y="0"/>
                  </a:moveTo>
                  <a:cubicBezTo>
                    <a:pt x="9585" y="596"/>
                    <a:pt x="8871" y="1012"/>
                    <a:pt x="8525" y="1084"/>
                  </a:cubicBezTo>
                  <a:cubicBezTo>
                    <a:pt x="8168" y="1179"/>
                    <a:pt x="3703" y="1893"/>
                    <a:pt x="2644" y="1929"/>
                  </a:cubicBezTo>
                  <a:cubicBezTo>
                    <a:pt x="2571" y="1932"/>
                    <a:pt x="2500" y="1934"/>
                    <a:pt x="2430" y="1934"/>
                  </a:cubicBezTo>
                  <a:cubicBezTo>
                    <a:pt x="1483" y="1934"/>
                    <a:pt x="751" y="1655"/>
                    <a:pt x="751" y="1655"/>
                  </a:cubicBezTo>
                  <a:lnTo>
                    <a:pt x="1" y="1715"/>
                  </a:lnTo>
                  <a:lnTo>
                    <a:pt x="393" y="2524"/>
                  </a:lnTo>
                  <a:cubicBezTo>
                    <a:pt x="1110" y="2789"/>
                    <a:pt x="1858" y="2889"/>
                    <a:pt x="2644" y="2889"/>
                  </a:cubicBezTo>
                  <a:cubicBezTo>
                    <a:pt x="4158" y="2889"/>
                    <a:pt x="5814" y="2517"/>
                    <a:pt x="7656" y="2227"/>
                  </a:cubicBezTo>
                  <a:cubicBezTo>
                    <a:pt x="9895" y="1893"/>
                    <a:pt x="10538" y="941"/>
                    <a:pt x="10716" y="560"/>
                  </a:cubicBezTo>
                  <a:lnTo>
                    <a:pt x="9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1"/>
            <p:cNvSpPr/>
            <p:nvPr/>
          </p:nvSpPr>
          <p:spPr>
            <a:xfrm>
              <a:off x="2722350" y="3211925"/>
              <a:ext cx="567950" cy="253625"/>
            </a:xfrm>
            <a:custGeom>
              <a:avLst/>
              <a:gdLst/>
              <a:ahLst/>
              <a:cxnLst/>
              <a:rect l="l" t="t" r="r" b="b"/>
              <a:pathLst>
                <a:path w="22718" h="10145" extrusionOk="0">
                  <a:moveTo>
                    <a:pt x="3121" y="1"/>
                  </a:moveTo>
                  <a:cubicBezTo>
                    <a:pt x="1894" y="1"/>
                    <a:pt x="764" y="820"/>
                    <a:pt x="417" y="2069"/>
                  </a:cubicBezTo>
                  <a:cubicBezTo>
                    <a:pt x="1" y="3557"/>
                    <a:pt x="882" y="5105"/>
                    <a:pt x="2382" y="5521"/>
                  </a:cubicBezTo>
                  <a:lnTo>
                    <a:pt x="18848" y="10046"/>
                  </a:lnTo>
                  <a:cubicBezTo>
                    <a:pt x="19093" y="10112"/>
                    <a:pt x="19340" y="10144"/>
                    <a:pt x="19582" y="10144"/>
                  </a:cubicBezTo>
                  <a:cubicBezTo>
                    <a:pt x="20815" y="10144"/>
                    <a:pt x="21953" y="9325"/>
                    <a:pt x="22301" y="8081"/>
                  </a:cubicBezTo>
                  <a:cubicBezTo>
                    <a:pt x="22718" y="6593"/>
                    <a:pt x="21837" y="5045"/>
                    <a:pt x="20336" y="4628"/>
                  </a:cubicBezTo>
                  <a:lnTo>
                    <a:pt x="3870" y="104"/>
                  </a:lnTo>
                  <a:cubicBezTo>
                    <a:pt x="3620" y="34"/>
                    <a:pt x="3369" y="1"/>
                    <a:pt x="3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1"/>
            <p:cNvSpPr/>
            <p:nvPr/>
          </p:nvSpPr>
          <p:spPr>
            <a:xfrm>
              <a:off x="4317500" y="3029375"/>
              <a:ext cx="573000" cy="573000"/>
            </a:xfrm>
            <a:custGeom>
              <a:avLst/>
              <a:gdLst/>
              <a:ahLst/>
              <a:cxnLst/>
              <a:rect l="l" t="t" r="r" b="b"/>
              <a:pathLst>
                <a:path w="22920" h="22920" extrusionOk="0">
                  <a:moveTo>
                    <a:pt x="11458" y="5003"/>
                  </a:moveTo>
                  <a:cubicBezTo>
                    <a:pt x="12043" y="5003"/>
                    <a:pt x="12635" y="5083"/>
                    <a:pt x="13216" y="5251"/>
                  </a:cubicBezTo>
                  <a:lnTo>
                    <a:pt x="11585" y="10037"/>
                  </a:lnTo>
                  <a:cubicBezTo>
                    <a:pt x="11542" y="10034"/>
                    <a:pt x="11500" y="10032"/>
                    <a:pt x="11458" y="10032"/>
                  </a:cubicBezTo>
                  <a:cubicBezTo>
                    <a:pt x="11206" y="10032"/>
                    <a:pt x="10966" y="10093"/>
                    <a:pt x="10752" y="10216"/>
                  </a:cubicBezTo>
                  <a:lnTo>
                    <a:pt x="7263" y="6549"/>
                  </a:lnTo>
                  <a:cubicBezTo>
                    <a:pt x="8427" y="5557"/>
                    <a:pt x="9921" y="5003"/>
                    <a:pt x="11458" y="5003"/>
                  </a:cubicBezTo>
                  <a:close/>
                  <a:moveTo>
                    <a:pt x="14835" y="5965"/>
                  </a:moveTo>
                  <a:cubicBezTo>
                    <a:pt x="16717" y="7108"/>
                    <a:pt x="17824" y="9109"/>
                    <a:pt x="17919" y="11216"/>
                  </a:cubicBezTo>
                  <a:lnTo>
                    <a:pt x="12859" y="11145"/>
                  </a:lnTo>
                  <a:cubicBezTo>
                    <a:pt x="12799" y="10859"/>
                    <a:pt x="12645" y="10609"/>
                    <a:pt x="12430" y="10418"/>
                  </a:cubicBezTo>
                  <a:lnTo>
                    <a:pt x="14835" y="5965"/>
                  </a:lnTo>
                  <a:close/>
                  <a:moveTo>
                    <a:pt x="17907" y="11668"/>
                  </a:moveTo>
                  <a:cubicBezTo>
                    <a:pt x="17907" y="11966"/>
                    <a:pt x="17871" y="12240"/>
                    <a:pt x="17812" y="12538"/>
                  </a:cubicBezTo>
                  <a:cubicBezTo>
                    <a:pt x="17860" y="12240"/>
                    <a:pt x="17883" y="11966"/>
                    <a:pt x="17907" y="11668"/>
                  </a:cubicBezTo>
                  <a:close/>
                  <a:moveTo>
                    <a:pt x="6108" y="7870"/>
                  </a:moveTo>
                  <a:lnTo>
                    <a:pt x="10156" y="10906"/>
                  </a:lnTo>
                  <a:cubicBezTo>
                    <a:pt x="10037" y="11192"/>
                    <a:pt x="10001" y="11490"/>
                    <a:pt x="10061" y="11752"/>
                  </a:cubicBezTo>
                  <a:lnTo>
                    <a:pt x="5489" y="13931"/>
                  </a:lnTo>
                  <a:cubicBezTo>
                    <a:pt x="4834" y="12359"/>
                    <a:pt x="4810" y="10549"/>
                    <a:pt x="5548" y="8870"/>
                  </a:cubicBezTo>
                  <a:cubicBezTo>
                    <a:pt x="5703" y="8513"/>
                    <a:pt x="5894" y="8180"/>
                    <a:pt x="6108" y="7870"/>
                  </a:cubicBezTo>
                  <a:close/>
                  <a:moveTo>
                    <a:pt x="12752" y="12049"/>
                  </a:moveTo>
                  <a:lnTo>
                    <a:pt x="17729" y="12978"/>
                  </a:lnTo>
                  <a:cubicBezTo>
                    <a:pt x="17633" y="13347"/>
                    <a:pt x="17514" y="13704"/>
                    <a:pt x="17371" y="14062"/>
                  </a:cubicBezTo>
                  <a:cubicBezTo>
                    <a:pt x="16633" y="15740"/>
                    <a:pt x="15276" y="16943"/>
                    <a:pt x="13680" y="17526"/>
                  </a:cubicBezTo>
                  <a:lnTo>
                    <a:pt x="12192" y="12692"/>
                  </a:lnTo>
                  <a:cubicBezTo>
                    <a:pt x="12430" y="12538"/>
                    <a:pt x="12633" y="12335"/>
                    <a:pt x="12752" y="12049"/>
                  </a:cubicBezTo>
                  <a:close/>
                  <a:moveTo>
                    <a:pt x="10513" y="12538"/>
                  </a:moveTo>
                  <a:cubicBezTo>
                    <a:pt x="10609" y="12633"/>
                    <a:pt x="10728" y="12716"/>
                    <a:pt x="10871" y="12776"/>
                  </a:cubicBezTo>
                  <a:cubicBezTo>
                    <a:pt x="11002" y="12835"/>
                    <a:pt x="11144" y="12871"/>
                    <a:pt x="11287" y="12883"/>
                  </a:cubicBezTo>
                  <a:lnTo>
                    <a:pt x="11942" y="17895"/>
                  </a:lnTo>
                  <a:cubicBezTo>
                    <a:pt x="11759" y="17913"/>
                    <a:pt x="11574" y="17921"/>
                    <a:pt x="11388" y="17921"/>
                  </a:cubicBezTo>
                  <a:cubicBezTo>
                    <a:pt x="10548" y="17921"/>
                    <a:pt x="9687" y="17744"/>
                    <a:pt x="8858" y="17383"/>
                  </a:cubicBezTo>
                  <a:cubicBezTo>
                    <a:pt x="7846" y="16931"/>
                    <a:pt x="7013" y="16264"/>
                    <a:pt x="6370" y="15455"/>
                  </a:cubicBezTo>
                  <a:lnTo>
                    <a:pt x="10513" y="12538"/>
                  </a:lnTo>
                  <a:close/>
                  <a:moveTo>
                    <a:pt x="11466" y="0"/>
                  </a:moveTo>
                  <a:cubicBezTo>
                    <a:pt x="5132" y="0"/>
                    <a:pt x="0" y="5132"/>
                    <a:pt x="0" y="11454"/>
                  </a:cubicBezTo>
                  <a:cubicBezTo>
                    <a:pt x="0" y="17776"/>
                    <a:pt x="5132" y="22920"/>
                    <a:pt x="11466" y="22920"/>
                  </a:cubicBezTo>
                  <a:cubicBezTo>
                    <a:pt x="17788" y="22920"/>
                    <a:pt x="22920" y="17776"/>
                    <a:pt x="22920" y="11454"/>
                  </a:cubicBezTo>
                  <a:cubicBezTo>
                    <a:pt x="22920" y="5132"/>
                    <a:pt x="17788" y="0"/>
                    <a:pt x="1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1"/>
            <p:cNvSpPr/>
            <p:nvPr/>
          </p:nvSpPr>
          <p:spPr>
            <a:xfrm>
              <a:off x="4245150" y="2879950"/>
              <a:ext cx="571250" cy="362850"/>
            </a:xfrm>
            <a:custGeom>
              <a:avLst/>
              <a:gdLst/>
              <a:ahLst/>
              <a:cxnLst/>
              <a:rect l="l" t="t" r="r" b="b"/>
              <a:pathLst>
                <a:path w="22850" h="14514" extrusionOk="0">
                  <a:moveTo>
                    <a:pt x="11074" y="0"/>
                  </a:moveTo>
                  <a:cubicBezTo>
                    <a:pt x="8871" y="143"/>
                    <a:pt x="6990" y="1465"/>
                    <a:pt x="5442" y="3263"/>
                  </a:cubicBezTo>
                  <a:cubicBezTo>
                    <a:pt x="1823" y="7478"/>
                    <a:pt x="1" y="14228"/>
                    <a:pt x="1" y="14228"/>
                  </a:cubicBezTo>
                  <a:cubicBezTo>
                    <a:pt x="1" y="14228"/>
                    <a:pt x="342" y="14514"/>
                    <a:pt x="1094" y="14514"/>
                  </a:cubicBezTo>
                  <a:cubicBezTo>
                    <a:pt x="2144" y="14514"/>
                    <a:pt x="3996" y="13955"/>
                    <a:pt x="6835" y="11276"/>
                  </a:cubicBezTo>
                  <a:cubicBezTo>
                    <a:pt x="9929" y="8348"/>
                    <a:pt x="13298" y="7684"/>
                    <a:pt x="16076" y="7684"/>
                  </a:cubicBezTo>
                  <a:cubicBezTo>
                    <a:pt x="17669" y="7684"/>
                    <a:pt x="19069" y="7903"/>
                    <a:pt x="20111" y="8037"/>
                  </a:cubicBezTo>
                  <a:cubicBezTo>
                    <a:pt x="20855" y="8137"/>
                    <a:pt x="21388" y="8173"/>
                    <a:pt x="21771" y="8173"/>
                  </a:cubicBezTo>
                  <a:cubicBezTo>
                    <a:pt x="21933" y="8173"/>
                    <a:pt x="22069" y="8167"/>
                    <a:pt x="22182" y="8156"/>
                  </a:cubicBezTo>
                  <a:cubicBezTo>
                    <a:pt x="22849" y="8097"/>
                    <a:pt x="22766" y="7882"/>
                    <a:pt x="22754" y="7882"/>
                  </a:cubicBezTo>
                  <a:cubicBezTo>
                    <a:pt x="18301" y="262"/>
                    <a:pt x="11074" y="0"/>
                    <a:pt x="11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1"/>
            <p:cNvSpPr/>
            <p:nvPr/>
          </p:nvSpPr>
          <p:spPr>
            <a:xfrm>
              <a:off x="4381200" y="2879950"/>
              <a:ext cx="435200" cy="203925"/>
            </a:xfrm>
            <a:custGeom>
              <a:avLst/>
              <a:gdLst/>
              <a:ahLst/>
              <a:cxnLst/>
              <a:rect l="l" t="t" r="r" b="b"/>
              <a:pathLst>
                <a:path w="17408" h="8157" extrusionOk="0">
                  <a:moveTo>
                    <a:pt x="5644" y="0"/>
                  </a:moveTo>
                  <a:cubicBezTo>
                    <a:pt x="3429" y="143"/>
                    <a:pt x="1548" y="1465"/>
                    <a:pt x="0" y="3263"/>
                  </a:cubicBezTo>
                  <a:cubicBezTo>
                    <a:pt x="1983" y="2628"/>
                    <a:pt x="3785" y="2367"/>
                    <a:pt x="5409" y="2367"/>
                  </a:cubicBezTo>
                  <a:cubicBezTo>
                    <a:pt x="13048" y="2367"/>
                    <a:pt x="16740" y="8156"/>
                    <a:pt x="16740" y="8156"/>
                  </a:cubicBezTo>
                  <a:cubicBezTo>
                    <a:pt x="17407" y="8097"/>
                    <a:pt x="17324" y="7882"/>
                    <a:pt x="17312" y="7882"/>
                  </a:cubicBezTo>
                  <a:cubicBezTo>
                    <a:pt x="12859" y="262"/>
                    <a:pt x="5644" y="0"/>
                    <a:pt x="5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1"/>
            <p:cNvSpPr/>
            <p:nvPr/>
          </p:nvSpPr>
          <p:spPr>
            <a:xfrm>
              <a:off x="2669975" y="2743450"/>
              <a:ext cx="178900" cy="150225"/>
            </a:xfrm>
            <a:custGeom>
              <a:avLst/>
              <a:gdLst/>
              <a:ahLst/>
              <a:cxnLst/>
              <a:rect l="l" t="t" r="r" b="b"/>
              <a:pathLst>
                <a:path w="7156" h="6009" extrusionOk="0">
                  <a:moveTo>
                    <a:pt x="4467" y="1"/>
                  </a:moveTo>
                  <a:cubicBezTo>
                    <a:pt x="4127" y="1"/>
                    <a:pt x="3798" y="26"/>
                    <a:pt x="3512" y="91"/>
                  </a:cubicBezTo>
                  <a:cubicBezTo>
                    <a:pt x="2155" y="412"/>
                    <a:pt x="2608" y="460"/>
                    <a:pt x="2322" y="1329"/>
                  </a:cubicBezTo>
                  <a:cubicBezTo>
                    <a:pt x="2036" y="2198"/>
                    <a:pt x="0" y="4579"/>
                    <a:pt x="60" y="4972"/>
                  </a:cubicBezTo>
                  <a:cubicBezTo>
                    <a:pt x="95" y="5115"/>
                    <a:pt x="119" y="5282"/>
                    <a:pt x="179" y="5437"/>
                  </a:cubicBezTo>
                  <a:cubicBezTo>
                    <a:pt x="274" y="5687"/>
                    <a:pt x="369" y="5925"/>
                    <a:pt x="453" y="6008"/>
                  </a:cubicBezTo>
                  <a:lnTo>
                    <a:pt x="6608" y="3436"/>
                  </a:lnTo>
                  <a:lnTo>
                    <a:pt x="7156" y="388"/>
                  </a:lnTo>
                  <a:cubicBezTo>
                    <a:pt x="7156" y="388"/>
                    <a:pt x="6191" y="126"/>
                    <a:pt x="5155" y="31"/>
                  </a:cubicBezTo>
                  <a:cubicBezTo>
                    <a:pt x="4927" y="12"/>
                    <a:pt x="4694" y="1"/>
                    <a:pt x="4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1"/>
            <p:cNvSpPr/>
            <p:nvPr/>
          </p:nvSpPr>
          <p:spPr>
            <a:xfrm>
              <a:off x="2669675" y="2743350"/>
              <a:ext cx="128600" cy="135725"/>
            </a:xfrm>
            <a:custGeom>
              <a:avLst/>
              <a:gdLst/>
              <a:ahLst/>
              <a:cxnLst/>
              <a:rect l="l" t="t" r="r" b="b"/>
              <a:pathLst>
                <a:path w="5144" h="5429" extrusionOk="0">
                  <a:moveTo>
                    <a:pt x="4397" y="0"/>
                  </a:moveTo>
                  <a:cubicBezTo>
                    <a:pt x="4083" y="0"/>
                    <a:pt x="3779" y="23"/>
                    <a:pt x="3513" y="83"/>
                  </a:cubicBezTo>
                  <a:cubicBezTo>
                    <a:pt x="2155" y="404"/>
                    <a:pt x="2608" y="452"/>
                    <a:pt x="2322" y="1321"/>
                  </a:cubicBezTo>
                  <a:cubicBezTo>
                    <a:pt x="2036" y="2190"/>
                    <a:pt x="0" y="4571"/>
                    <a:pt x="60" y="4964"/>
                  </a:cubicBezTo>
                  <a:cubicBezTo>
                    <a:pt x="84" y="5107"/>
                    <a:pt x="119" y="5274"/>
                    <a:pt x="179" y="5429"/>
                  </a:cubicBezTo>
                  <a:cubicBezTo>
                    <a:pt x="1036" y="4571"/>
                    <a:pt x="3763" y="1809"/>
                    <a:pt x="4096" y="1178"/>
                  </a:cubicBezTo>
                  <a:cubicBezTo>
                    <a:pt x="4417" y="559"/>
                    <a:pt x="4965" y="154"/>
                    <a:pt x="5144" y="35"/>
                  </a:cubicBezTo>
                  <a:cubicBezTo>
                    <a:pt x="4897" y="14"/>
                    <a:pt x="4644" y="0"/>
                    <a:pt x="43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1"/>
            <p:cNvSpPr/>
            <p:nvPr/>
          </p:nvSpPr>
          <p:spPr>
            <a:xfrm>
              <a:off x="2616100" y="2154525"/>
              <a:ext cx="1909775" cy="1255425"/>
            </a:xfrm>
            <a:custGeom>
              <a:avLst/>
              <a:gdLst/>
              <a:ahLst/>
              <a:cxnLst/>
              <a:rect l="l" t="t" r="r" b="b"/>
              <a:pathLst>
                <a:path w="76391" h="50217" extrusionOk="0">
                  <a:moveTo>
                    <a:pt x="62031" y="1"/>
                  </a:moveTo>
                  <a:cubicBezTo>
                    <a:pt x="61734" y="1"/>
                    <a:pt x="61503" y="34"/>
                    <a:pt x="61365" y="109"/>
                  </a:cubicBezTo>
                  <a:cubicBezTo>
                    <a:pt x="60412" y="645"/>
                    <a:pt x="55114" y="4550"/>
                    <a:pt x="55650" y="5919"/>
                  </a:cubicBezTo>
                  <a:cubicBezTo>
                    <a:pt x="55805" y="6372"/>
                    <a:pt x="56638" y="8217"/>
                    <a:pt x="57698" y="10682"/>
                  </a:cubicBezTo>
                  <a:cubicBezTo>
                    <a:pt x="59936" y="15897"/>
                    <a:pt x="63151" y="23838"/>
                    <a:pt x="63151" y="26862"/>
                  </a:cubicBezTo>
                  <a:cubicBezTo>
                    <a:pt x="63151" y="31315"/>
                    <a:pt x="60662" y="37614"/>
                    <a:pt x="58924" y="38507"/>
                  </a:cubicBezTo>
                  <a:cubicBezTo>
                    <a:pt x="56756" y="39613"/>
                    <a:pt x="54636" y="40041"/>
                    <a:pt x="52662" y="40041"/>
                  </a:cubicBezTo>
                  <a:cubicBezTo>
                    <a:pt x="48262" y="40041"/>
                    <a:pt x="44589" y="37914"/>
                    <a:pt x="42732" y="36435"/>
                  </a:cubicBezTo>
                  <a:cubicBezTo>
                    <a:pt x="40029" y="34292"/>
                    <a:pt x="41386" y="30327"/>
                    <a:pt x="42648" y="28505"/>
                  </a:cubicBezTo>
                  <a:cubicBezTo>
                    <a:pt x="43934" y="26672"/>
                    <a:pt x="43291" y="25112"/>
                    <a:pt x="43291" y="25112"/>
                  </a:cubicBezTo>
                  <a:cubicBezTo>
                    <a:pt x="38291" y="22279"/>
                    <a:pt x="16157" y="19064"/>
                    <a:pt x="16157" y="19064"/>
                  </a:cubicBezTo>
                  <a:cubicBezTo>
                    <a:pt x="16157" y="19064"/>
                    <a:pt x="10478" y="22945"/>
                    <a:pt x="7037" y="25707"/>
                  </a:cubicBezTo>
                  <a:cubicBezTo>
                    <a:pt x="2977" y="28946"/>
                    <a:pt x="1310" y="30803"/>
                    <a:pt x="643" y="31851"/>
                  </a:cubicBezTo>
                  <a:cubicBezTo>
                    <a:pt x="0" y="32851"/>
                    <a:pt x="298" y="33101"/>
                    <a:pt x="298" y="33101"/>
                  </a:cubicBezTo>
                  <a:cubicBezTo>
                    <a:pt x="13633" y="40233"/>
                    <a:pt x="31397" y="42293"/>
                    <a:pt x="31397" y="42293"/>
                  </a:cubicBezTo>
                  <a:cubicBezTo>
                    <a:pt x="31635" y="44436"/>
                    <a:pt x="34183" y="47865"/>
                    <a:pt x="37040" y="49437"/>
                  </a:cubicBezTo>
                  <a:cubicBezTo>
                    <a:pt x="38067" y="50006"/>
                    <a:pt x="39261" y="50217"/>
                    <a:pt x="40516" y="50217"/>
                  </a:cubicBezTo>
                  <a:cubicBezTo>
                    <a:pt x="42753" y="50217"/>
                    <a:pt x="45188" y="49547"/>
                    <a:pt x="47232" y="49044"/>
                  </a:cubicBezTo>
                  <a:cubicBezTo>
                    <a:pt x="48003" y="48852"/>
                    <a:pt x="48985" y="48784"/>
                    <a:pt x="50049" y="48784"/>
                  </a:cubicBezTo>
                  <a:cubicBezTo>
                    <a:pt x="52616" y="48784"/>
                    <a:pt x="55664" y="49179"/>
                    <a:pt x="57384" y="49179"/>
                  </a:cubicBezTo>
                  <a:cubicBezTo>
                    <a:pt x="57914" y="49179"/>
                    <a:pt x="58318" y="49142"/>
                    <a:pt x="58543" y="49044"/>
                  </a:cubicBezTo>
                  <a:cubicBezTo>
                    <a:pt x="59817" y="48472"/>
                    <a:pt x="66794" y="45781"/>
                    <a:pt x="69890" y="37840"/>
                  </a:cubicBezTo>
                  <a:cubicBezTo>
                    <a:pt x="72985" y="29910"/>
                    <a:pt x="76248" y="30720"/>
                    <a:pt x="76319" y="28648"/>
                  </a:cubicBezTo>
                  <a:cubicBezTo>
                    <a:pt x="76391" y="26577"/>
                    <a:pt x="74545" y="24469"/>
                    <a:pt x="71307" y="18599"/>
                  </a:cubicBezTo>
                  <a:cubicBezTo>
                    <a:pt x="68068" y="12730"/>
                    <a:pt x="62734" y="8396"/>
                    <a:pt x="62734" y="8396"/>
                  </a:cubicBezTo>
                  <a:lnTo>
                    <a:pt x="62746" y="8396"/>
                  </a:lnTo>
                  <a:cubicBezTo>
                    <a:pt x="62758" y="8372"/>
                    <a:pt x="62770" y="8372"/>
                    <a:pt x="62794" y="8372"/>
                  </a:cubicBezTo>
                  <a:cubicBezTo>
                    <a:pt x="63067" y="8301"/>
                    <a:pt x="64234" y="7920"/>
                    <a:pt x="65127" y="7646"/>
                  </a:cubicBezTo>
                  <a:cubicBezTo>
                    <a:pt x="65377" y="7574"/>
                    <a:pt x="65603" y="7503"/>
                    <a:pt x="65794" y="7455"/>
                  </a:cubicBezTo>
                  <a:cubicBezTo>
                    <a:pt x="66746" y="7193"/>
                    <a:pt x="66318" y="6503"/>
                    <a:pt x="67056" y="4491"/>
                  </a:cubicBezTo>
                  <a:cubicBezTo>
                    <a:pt x="67806" y="2490"/>
                    <a:pt x="68818" y="1847"/>
                    <a:pt x="68282" y="1478"/>
                  </a:cubicBezTo>
                  <a:cubicBezTo>
                    <a:pt x="68116" y="1359"/>
                    <a:pt x="67461" y="1133"/>
                    <a:pt x="66604" y="883"/>
                  </a:cubicBezTo>
                  <a:cubicBezTo>
                    <a:pt x="65148" y="460"/>
                    <a:pt x="63137" y="1"/>
                    <a:pt x="620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1"/>
            <p:cNvSpPr/>
            <p:nvPr/>
          </p:nvSpPr>
          <p:spPr>
            <a:xfrm>
              <a:off x="2616375" y="2741575"/>
              <a:ext cx="921575" cy="469975"/>
            </a:xfrm>
            <a:custGeom>
              <a:avLst/>
              <a:gdLst/>
              <a:ahLst/>
              <a:cxnLst/>
              <a:rect l="l" t="t" r="r" b="b"/>
              <a:pathLst>
                <a:path w="36863" h="18799" extrusionOk="0">
                  <a:moveTo>
                    <a:pt x="21240" y="0"/>
                  </a:moveTo>
                  <a:cubicBezTo>
                    <a:pt x="15228" y="0"/>
                    <a:pt x="7371" y="1662"/>
                    <a:pt x="644" y="8357"/>
                  </a:cubicBezTo>
                  <a:cubicBezTo>
                    <a:pt x="1" y="9345"/>
                    <a:pt x="299" y="9595"/>
                    <a:pt x="299" y="9595"/>
                  </a:cubicBezTo>
                  <a:cubicBezTo>
                    <a:pt x="13634" y="16727"/>
                    <a:pt x="31410" y="18799"/>
                    <a:pt x="31410" y="18799"/>
                  </a:cubicBezTo>
                  <a:cubicBezTo>
                    <a:pt x="31410" y="18799"/>
                    <a:pt x="36220" y="18085"/>
                    <a:pt x="36553" y="10786"/>
                  </a:cubicBezTo>
                  <a:cubicBezTo>
                    <a:pt x="36863" y="3499"/>
                    <a:pt x="29838" y="499"/>
                    <a:pt x="23385" y="70"/>
                  </a:cubicBezTo>
                  <a:cubicBezTo>
                    <a:pt x="22702" y="26"/>
                    <a:pt x="21985" y="0"/>
                    <a:pt x="21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1"/>
            <p:cNvSpPr/>
            <p:nvPr/>
          </p:nvSpPr>
          <p:spPr>
            <a:xfrm>
              <a:off x="3401000" y="2364400"/>
              <a:ext cx="1124875" cy="1045550"/>
            </a:xfrm>
            <a:custGeom>
              <a:avLst/>
              <a:gdLst/>
              <a:ahLst/>
              <a:cxnLst/>
              <a:rect l="l" t="t" r="r" b="b"/>
              <a:pathLst>
                <a:path w="44995" h="41822" extrusionOk="0">
                  <a:moveTo>
                    <a:pt x="31350" y="1"/>
                  </a:moveTo>
                  <a:cubicBezTo>
                    <a:pt x="31350" y="1"/>
                    <a:pt x="30088" y="1680"/>
                    <a:pt x="31517" y="3858"/>
                  </a:cubicBezTo>
                  <a:cubicBezTo>
                    <a:pt x="32922" y="6025"/>
                    <a:pt x="37613" y="14300"/>
                    <a:pt x="39280" y="17467"/>
                  </a:cubicBezTo>
                  <a:cubicBezTo>
                    <a:pt x="40946" y="20646"/>
                    <a:pt x="39446" y="21515"/>
                    <a:pt x="38256" y="24373"/>
                  </a:cubicBezTo>
                  <a:cubicBezTo>
                    <a:pt x="37065" y="27230"/>
                    <a:pt x="32707" y="34136"/>
                    <a:pt x="30005" y="36601"/>
                  </a:cubicBezTo>
                  <a:cubicBezTo>
                    <a:pt x="28695" y="37794"/>
                    <a:pt x="27044" y="38145"/>
                    <a:pt x="25383" y="38145"/>
                  </a:cubicBezTo>
                  <a:cubicBezTo>
                    <a:pt x="23631" y="38145"/>
                    <a:pt x="21867" y="37755"/>
                    <a:pt x="20480" y="37553"/>
                  </a:cubicBezTo>
                  <a:cubicBezTo>
                    <a:pt x="17777" y="37160"/>
                    <a:pt x="1" y="33898"/>
                    <a:pt x="1" y="33898"/>
                  </a:cubicBezTo>
                  <a:lnTo>
                    <a:pt x="1" y="33898"/>
                  </a:lnTo>
                  <a:cubicBezTo>
                    <a:pt x="239" y="36041"/>
                    <a:pt x="2787" y="39458"/>
                    <a:pt x="5644" y="41042"/>
                  </a:cubicBezTo>
                  <a:cubicBezTo>
                    <a:pt x="6671" y="41611"/>
                    <a:pt x="7865" y="41822"/>
                    <a:pt x="9120" y="41822"/>
                  </a:cubicBezTo>
                  <a:cubicBezTo>
                    <a:pt x="11357" y="41822"/>
                    <a:pt x="13792" y="41152"/>
                    <a:pt x="15836" y="40649"/>
                  </a:cubicBezTo>
                  <a:cubicBezTo>
                    <a:pt x="16607" y="40457"/>
                    <a:pt x="17589" y="40389"/>
                    <a:pt x="18653" y="40389"/>
                  </a:cubicBezTo>
                  <a:cubicBezTo>
                    <a:pt x="21220" y="40389"/>
                    <a:pt x="24268" y="40784"/>
                    <a:pt x="25988" y="40784"/>
                  </a:cubicBezTo>
                  <a:cubicBezTo>
                    <a:pt x="26518" y="40784"/>
                    <a:pt x="26922" y="40747"/>
                    <a:pt x="27147" y="40649"/>
                  </a:cubicBezTo>
                  <a:cubicBezTo>
                    <a:pt x="28421" y="40077"/>
                    <a:pt x="35398" y="37386"/>
                    <a:pt x="38494" y="29445"/>
                  </a:cubicBezTo>
                  <a:cubicBezTo>
                    <a:pt x="41589" y="21515"/>
                    <a:pt x="44852" y="22325"/>
                    <a:pt x="44923" y="20253"/>
                  </a:cubicBezTo>
                  <a:cubicBezTo>
                    <a:pt x="44995" y="18182"/>
                    <a:pt x="43149" y="16074"/>
                    <a:pt x="39922" y="10204"/>
                  </a:cubicBezTo>
                  <a:cubicBezTo>
                    <a:pt x="36696" y="4335"/>
                    <a:pt x="31350" y="1"/>
                    <a:pt x="313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1"/>
            <p:cNvSpPr/>
            <p:nvPr/>
          </p:nvSpPr>
          <p:spPr>
            <a:xfrm>
              <a:off x="3994525" y="2153350"/>
              <a:ext cx="342350" cy="267350"/>
            </a:xfrm>
            <a:custGeom>
              <a:avLst/>
              <a:gdLst/>
              <a:ahLst/>
              <a:cxnLst/>
              <a:rect l="l" t="t" r="r" b="b"/>
              <a:pathLst>
                <a:path w="13694" h="10694" extrusionOk="0">
                  <a:moveTo>
                    <a:pt x="6917" y="0"/>
                  </a:moveTo>
                  <a:cubicBezTo>
                    <a:pt x="6621" y="0"/>
                    <a:pt x="6390" y="33"/>
                    <a:pt x="6252" y="108"/>
                  </a:cubicBezTo>
                  <a:cubicBezTo>
                    <a:pt x="5299" y="644"/>
                    <a:pt x="1" y="4561"/>
                    <a:pt x="537" y="5931"/>
                  </a:cubicBezTo>
                  <a:cubicBezTo>
                    <a:pt x="703" y="6371"/>
                    <a:pt x="1537" y="8217"/>
                    <a:pt x="2596" y="10693"/>
                  </a:cubicBezTo>
                  <a:cubicBezTo>
                    <a:pt x="2596" y="10693"/>
                    <a:pt x="6597" y="8740"/>
                    <a:pt x="7621" y="8407"/>
                  </a:cubicBezTo>
                  <a:lnTo>
                    <a:pt x="7633" y="8407"/>
                  </a:lnTo>
                  <a:cubicBezTo>
                    <a:pt x="7657" y="8395"/>
                    <a:pt x="7669" y="8395"/>
                    <a:pt x="7680" y="8395"/>
                  </a:cubicBezTo>
                  <a:cubicBezTo>
                    <a:pt x="7966" y="8324"/>
                    <a:pt x="9121" y="7931"/>
                    <a:pt x="10014" y="7669"/>
                  </a:cubicBezTo>
                  <a:cubicBezTo>
                    <a:pt x="10276" y="7598"/>
                    <a:pt x="10490" y="7514"/>
                    <a:pt x="10693" y="7478"/>
                  </a:cubicBezTo>
                  <a:cubicBezTo>
                    <a:pt x="11645" y="7205"/>
                    <a:pt x="11205" y="6526"/>
                    <a:pt x="11955" y="4514"/>
                  </a:cubicBezTo>
                  <a:cubicBezTo>
                    <a:pt x="12681" y="2502"/>
                    <a:pt x="13693" y="1883"/>
                    <a:pt x="13169" y="1478"/>
                  </a:cubicBezTo>
                  <a:cubicBezTo>
                    <a:pt x="13014" y="1359"/>
                    <a:pt x="12360" y="1132"/>
                    <a:pt x="11490" y="882"/>
                  </a:cubicBezTo>
                  <a:cubicBezTo>
                    <a:pt x="10035" y="460"/>
                    <a:pt x="8023" y="0"/>
                    <a:pt x="69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1"/>
            <p:cNvSpPr/>
            <p:nvPr/>
          </p:nvSpPr>
          <p:spPr>
            <a:xfrm>
              <a:off x="4244875" y="2175700"/>
              <a:ext cx="92000" cy="169375"/>
            </a:xfrm>
            <a:custGeom>
              <a:avLst/>
              <a:gdLst/>
              <a:ahLst/>
              <a:cxnLst/>
              <a:rect l="l" t="t" r="r" b="b"/>
              <a:pathLst>
                <a:path w="3680" h="6775" extrusionOk="0">
                  <a:moveTo>
                    <a:pt x="1465" y="0"/>
                  </a:moveTo>
                  <a:cubicBezTo>
                    <a:pt x="1465" y="0"/>
                    <a:pt x="1465" y="48"/>
                    <a:pt x="1453" y="131"/>
                  </a:cubicBezTo>
                  <a:cubicBezTo>
                    <a:pt x="1334" y="869"/>
                    <a:pt x="738" y="4406"/>
                    <a:pt x="0" y="6775"/>
                  </a:cubicBezTo>
                  <a:cubicBezTo>
                    <a:pt x="262" y="6704"/>
                    <a:pt x="476" y="6620"/>
                    <a:pt x="679" y="6584"/>
                  </a:cubicBezTo>
                  <a:cubicBezTo>
                    <a:pt x="1631" y="6311"/>
                    <a:pt x="1191" y="5632"/>
                    <a:pt x="1941" y="3620"/>
                  </a:cubicBezTo>
                  <a:cubicBezTo>
                    <a:pt x="2679" y="1608"/>
                    <a:pt x="3679" y="989"/>
                    <a:pt x="3143" y="596"/>
                  </a:cubicBezTo>
                  <a:cubicBezTo>
                    <a:pt x="2977" y="477"/>
                    <a:pt x="2322" y="250"/>
                    <a:pt x="14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1"/>
            <p:cNvSpPr/>
            <p:nvPr/>
          </p:nvSpPr>
          <p:spPr>
            <a:xfrm>
              <a:off x="3962675" y="2265300"/>
              <a:ext cx="55700" cy="55975"/>
            </a:xfrm>
            <a:custGeom>
              <a:avLst/>
              <a:gdLst/>
              <a:ahLst/>
              <a:cxnLst/>
              <a:rect l="l" t="t" r="r" b="b"/>
              <a:pathLst>
                <a:path w="2228" h="2239" extrusionOk="0">
                  <a:moveTo>
                    <a:pt x="1108" y="0"/>
                  </a:moveTo>
                  <a:cubicBezTo>
                    <a:pt x="489" y="0"/>
                    <a:pt x="1" y="500"/>
                    <a:pt x="1" y="1119"/>
                  </a:cubicBezTo>
                  <a:cubicBezTo>
                    <a:pt x="1" y="1738"/>
                    <a:pt x="489" y="2238"/>
                    <a:pt x="1108" y="2238"/>
                  </a:cubicBezTo>
                  <a:cubicBezTo>
                    <a:pt x="1727" y="2238"/>
                    <a:pt x="2227" y="1738"/>
                    <a:pt x="2227" y="1119"/>
                  </a:cubicBezTo>
                  <a:cubicBezTo>
                    <a:pt x="2227" y="500"/>
                    <a:pt x="1727" y="0"/>
                    <a:pt x="1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1"/>
            <p:cNvSpPr/>
            <p:nvPr/>
          </p:nvSpPr>
          <p:spPr>
            <a:xfrm>
              <a:off x="4013875" y="2251600"/>
              <a:ext cx="64025" cy="64025"/>
            </a:xfrm>
            <a:custGeom>
              <a:avLst/>
              <a:gdLst/>
              <a:ahLst/>
              <a:cxnLst/>
              <a:rect l="l" t="t" r="r" b="b"/>
              <a:pathLst>
                <a:path w="2561" h="2561" extrusionOk="0">
                  <a:moveTo>
                    <a:pt x="1287" y="0"/>
                  </a:moveTo>
                  <a:cubicBezTo>
                    <a:pt x="572" y="0"/>
                    <a:pt x="1" y="572"/>
                    <a:pt x="1" y="1286"/>
                  </a:cubicBezTo>
                  <a:cubicBezTo>
                    <a:pt x="1" y="1989"/>
                    <a:pt x="572" y="2560"/>
                    <a:pt x="1287" y="2560"/>
                  </a:cubicBezTo>
                  <a:cubicBezTo>
                    <a:pt x="1989" y="2560"/>
                    <a:pt x="2561" y="1989"/>
                    <a:pt x="2561" y="1286"/>
                  </a:cubicBezTo>
                  <a:cubicBezTo>
                    <a:pt x="2561" y="572"/>
                    <a:pt x="1989" y="0"/>
                    <a:pt x="1287" y="0"/>
                  </a:cubicBezTo>
                  <a:close/>
                </a:path>
              </a:pathLst>
            </a:custGeom>
            <a:solidFill>
              <a:srgbClr val="0D3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1"/>
            <p:cNvSpPr/>
            <p:nvPr/>
          </p:nvSpPr>
          <p:spPr>
            <a:xfrm>
              <a:off x="4000200" y="2256950"/>
              <a:ext cx="169675" cy="59125"/>
            </a:xfrm>
            <a:custGeom>
              <a:avLst/>
              <a:gdLst/>
              <a:ahLst/>
              <a:cxnLst/>
              <a:rect l="l" t="t" r="r" b="b"/>
              <a:pathLst>
                <a:path w="6787" h="2365" extrusionOk="0">
                  <a:moveTo>
                    <a:pt x="1492" y="0"/>
                  </a:moveTo>
                  <a:cubicBezTo>
                    <a:pt x="1444" y="0"/>
                    <a:pt x="1417" y="1"/>
                    <a:pt x="1417" y="1"/>
                  </a:cubicBezTo>
                  <a:lnTo>
                    <a:pt x="0" y="417"/>
                  </a:lnTo>
                  <a:lnTo>
                    <a:pt x="179" y="2025"/>
                  </a:lnTo>
                  <a:cubicBezTo>
                    <a:pt x="1861" y="2259"/>
                    <a:pt x="3311" y="2364"/>
                    <a:pt x="4421" y="2364"/>
                  </a:cubicBezTo>
                  <a:cubicBezTo>
                    <a:pt x="5911" y="2364"/>
                    <a:pt x="6787" y="2174"/>
                    <a:pt x="6787" y="1846"/>
                  </a:cubicBezTo>
                  <a:cubicBezTo>
                    <a:pt x="6787" y="1263"/>
                    <a:pt x="5501" y="894"/>
                    <a:pt x="4358" y="358"/>
                  </a:cubicBezTo>
                  <a:cubicBezTo>
                    <a:pt x="3659" y="19"/>
                    <a:pt x="1879" y="0"/>
                    <a:pt x="1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1"/>
            <p:cNvSpPr/>
            <p:nvPr/>
          </p:nvSpPr>
          <p:spPr>
            <a:xfrm>
              <a:off x="4064475" y="2056325"/>
              <a:ext cx="57775" cy="220000"/>
            </a:xfrm>
            <a:custGeom>
              <a:avLst/>
              <a:gdLst/>
              <a:ahLst/>
              <a:cxnLst/>
              <a:rect l="l" t="t" r="r" b="b"/>
              <a:pathLst>
                <a:path w="2311" h="8800" extrusionOk="0">
                  <a:moveTo>
                    <a:pt x="299" y="1"/>
                  </a:moveTo>
                  <a:lnTo>
                    <a:pt x="1" y="120"/>
                  </a:lnTo>
                  <a:lnTo>
                    <a:pt x="1846" y="4894"/>
                  </a:lnTo>
                  <a:cubicBezTo>
                    <a:pt x="1965" y="5204"/>
                    <a:pt x="2001" y="5537"/>
                    <a:pt x="1918" y="5847"/>
                  </a:cubicBezTo>
                  <a:lnTo>
                    <a:pt x="1299" y="8716"/>
                  </a:lnTo>
                  <a:lnTo>
                    <a:pt x="1608" y="8800"/>
                  </a:lnTo>
                  <a:lnTo>
                    <a:pt x="2239" y="5906"/>
                  </a:lnTo>
                  <a:cubicBezTo>
                    <a:pt x="2311" y="5537"/>
                    <a:pt x="2275" y="5132"/>
                    <a:pt x="2144" y="4775"/>
                  </a:cubicBezTo>
                  <a:lnTo>
                    <a:pt x="2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1"/>
            <p:cNvSpPr/>
            <p:nvPr/>
          </p:nvSpPr>
          <p:spPr>
            <a:xfrm>
              <a:off x="4001375" y="1958100"/>
              <a:ext cx="103025" cy="142850"/>
            </a:xfrm>
            <a:custGeom>
              <a:avLst/>
              <a:gdLst/>
              <a:ahLst/>
              <a:cxnLst/>
              <a:rect l="l" t="t" r="r" b="b"/>
              <a:pathLst>
                <a:path w="4121" h="5714" extrusionOk="0">
                  <a:moveTo>
                    <a:pt x="1144" y="1"/>
                  </a:moveTo>
                  <a:cubicBezTo>
                    <a:pt x="1" y="918"/>
                    <a:pt x="477" y="5359"/>
                    <a:pt x="667" y="5478"/>
                  </a:cubicBezTo>
                  <a:cubicBezTo>
                    <a:pt x="765" y="5539"/>
                    <a:pt x="958" y="5713"/>
                    <a:pt x="1305" y="5713"/>
                  </a:cubicBezTo>
                  <a:cubicBezTo>
                    <a:pt x="1635" y="5713"/>
                    <a:pt x="2103" y="5557"/>
                    <a:pt x="2763" y="5001"/>
                  </a:cubicBezTo>
                  <a:cubicBezTo>
                    <a:pt x="4120" y="3835"/>
                    <a:pt x="3882" y="3001"/>
                    <a:pt x="3334" y="1977"/>
                  </a:cubicBezTo>
                  <a:cubicBezTo>
                    <a:pt x="2775" y="953"/>
                    <a:pt x="1144" y="1"/>
                    <a:pt x="1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1"/>
            <p:cNvSpPr/>
            <p:nvPr/>
          </p:nvSpPr>
          <p:spPr>
            <a:xfrm>
              <a:off x="2900050" y="2541425"/>
              <a:ext cx="917100" cy="322675"/>
            </a:xfrm>
            <a:custGeom>
              <a:avLst/>
              <a:gdLst/>
              <a:ahLst/>
              <a:cxnLst/>
              <a:rect l="l" t="t" r="r" b="b"/>
              <a:pathLst>
                <a:path w="36684" h="12907" extrusionOk="0">
                  <a:moveTo>
                    <a:pt x="7365" y="1"/>
                  </a:moveTo>
                  <a:cubicBezTo>
                    <a:pt x="7242" y="1"/>
                    <a:pt x="7140" y="6"/>
                    <a:pt x="7061" y="16"/>
                  </a:cubicBezTo>
                  <a:cubicBezTo>
                    <a:pt x="5799" y="171"/>
                    <a:pt x="3168" y="552"/>
                    <a:pt x="1382" y="1671"/>
                  </a:cubicBezTo>
                  <a:cubicBezTo>
                    <a:pt x="977" y="1921"/>
                    <a:pt x="715" y="2231"/>
                    <a:pt x="548" y="2564"/>
                  </a:cubicBezTo>
                  <a:lnTo>
                    <a:pt x="501" y="2647"/>
                  </a:lnTo>
                  <a:cubicBezTo>
                    <a:pt x="1" y="3778"/>
                    <a:pt x="536" y="5088"/>
                    <a:pt x="536" y="5088"/>
                  </a:cubicBezTo>
                  <a:cubicBezTo>
                    <a:pt x="536" y="5088"/>
                    <a:pt x="14895" y="6445"/>
                    <a:pt x="20206" y="7874"/>
                  </a:cubicBezTo>
                  <a:cubicBezTo>
                    <a:pt x="25516" y="9291"/>
                    <a:pt x="31707" y="11910"/>
                    <a:pt x="33374" y="12791"/>
                  </a:cubicBezTo>
                  <a:cubicBezTo>
                    <a:pt x="33530" y="12870"/>
                    <a:pt x="33689" y="12907"/>
                    <a:pt x="33848" y="12907"/>
                  </a:cubicBezTo>
                  <a:cubicBezTo>
                    <a:pt x="34825" y="12907"/>
                    <a:pt x="35834" y="11542"/>
                    <a:pt x="36315" y="10089"/>
                  </a:cubicBezTo>
                  <a:cubicBezTo>
                    <a:pt x="36327" y="10029"/>
                    <a:pt x="36338" y="9993"/>
                    <a:pt x="36350" y="9934"/>
                  </a:cubicBezTo>
                  <a:cubicBezTo>
                    <a:pt x="36612" y="9112"/>
                    <a:pt x="36684" y="8291"/>
                    <a:pt x="36493" y="7695"/>
                  </a:cubicBezTo>
                  <a:cubicBezTo>
                    <a:pt x="35864" y="5831"/>
                    <a:pt x="33193" y="2142"/>
                    <a:pt x="29586" y="2142"/>
                  </a:cubicBezTo>
                  <a:cubicBezTo>
                    <a:pt x="29508" y="2142"/>
                    <a:pt x="29429" y="2144"/>
                    <a:pt x="29350" y="2147"/>
                  </a:cubicBezTo>
                  <a:cubicBezTo>
                    <a:pt x="28299" y="2194"/>
                    <a:pt x="27327" y="2219"/>
                    <a:pt x="26394" y="2219"/>
                  </a:cubicBezTo>
                  <a:cubicBezTo>
                    <a:pt x="24016" y="2219"/>
                    <a:pt x="21888" y="2056"/>
                    <a:pt x="19348" y="1671"/>
                  </a:cubicBezTo>
                  <a:cubicBezTo>
                    <a:pt x="15753" y="1124"/>
                    <a:pt x="9215" y="1"/>
                    <a:pt x="7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1"/>
            <p:cNvSpPr/>
            <p:nvPr/>
          </p:nvSpPr>
          <p:spPr>
            <a:xfrm>
              <a:off x="2912250" y="2541125"/>
              <a:ext cx="904900" cy="248650"/>
            </a:xfrm>
            <a:custGeom>
              <a:avLst/>
              <a:gdLst/>
              <a:ahLst/>
              <a:cxnLst/>
              <a:rect l="l" t="t" r="r" b="b"/>
              <a:pathLst>
                <a:path w="36196" h="9946" extrusionOk="0">
                  <a:moveTo>
                    <a:pt x="6863" y="1"/>
                  </a:moveTo>
                  <a:cubicBezTo>
                    <a:pt x="6741" y="1"/>
                    <a:pt x="6640" y="6"/>
                    <a:pt x="6561" y="16"/>
                  </a:cubicBezTo>
                  <a:cubicBezTo>
                    <a:pt x="5299" y="159"/>
                    <a:pt x="2668" y="552"/>
                    <a:pt x="882" y="1671"/>
                  </a:cubicBezTo>
                  <a:cubicBezTo>
                    <a:pt x="477" y="1921"/>
                    <a:pt x="203" y="2231"/>
                    <a:pt x="48" y="2564"/>
                  </a:cubicBezTo>
                  <a:lnTo>
                    <a:pt x="1" y="2647"/>
                  </a:lnTo>
                  <a:cubicBezTo>
                    <a:pt x="1032" y="2351"/>
                    <a:pt x="5451" y="1171"/>
                    <a:pt x="7786" y="1171"/>
                  </a:cubicBezTo>
                  <a:cubicBezTo>
                    <a:pt x="8174" y="1171"/>
                    <a:pt x="8504" y="1203"/>
                    <a:pt x="8752" y="1278"/>
                  </a:cubicBezTo>
                  <a:cubicBezTo>
                    <a:pt x="10518" y="1806"/>
                    <a:pt x="13228" y="3901"/>
                    <a:pt x="18326" y="3901"/>
                  </a:cubicBezTo>
                  <a:cubicBezTo>
                    <a:pt x="18866" y="3901"/>
                    <a:pt x="19432" y="3877"/>
                    <a:pt x="20027" y="3826"/>
                  </a:cubicBezTo>
                  <a:cubicBezTo>
                    <a:pt x="23397" y="3543"/>
                    <a:pt x="25927" y="3165"/>
                    <a:pt x="27920" y="3165"/>
                  </a:cubicBezTo>
                  <a:cubicBezTo>
                    <a:pt x="29609" y="3165"/>
                    <a:pt x="30913" y="3436"/>
                    <a:pt x="32017" y="4267"/>
                  </a:cubicBezTo>
                  <a:cubicBezTo>
                    <a:pt x="34219" y="5933"/>
                    <a:pt x="35827" y="6874"/>
                    <a:pt x="35862" y="9946"/>
                  </a:cubicBezTo>
                  <a:cubicBezTo>
                    <a:pt x="36124" y="9124"/>
                    <a:pt x="36196" y="8303"/>
                    <a:pt x="35981" y="7696"/>
                  </a:cubicBezTo>
                  <a:cubicBezTo>
                    <a:pt x="35363" y="5828"/>
                    <a:pt x="32685" y="2131"/>
                    <a:pt x="29059" y="2131"/>
                  </a:cubicBezTo>
                  <a:cubicBezTo>
                    <a:pt x="28985" y="2131"/>
                    <a:pt x="28912" y="2132"/>
                    <a:pt x="28838" y="2135"/>
                  </a:cubicBezTo>
                  <a:cubicBezTo>
                    <a:pt x="27762" y="2184"/>
                    <a:pt x="26768" y="2210"/>
                    <a:pt x="25813" y="2210"/>
                  </a:cubicBezTo>
                  <a:cubicBezTo>
                    <a:pt x="23469" y="2210"/>
                    <a:pt x="21357" y="2052"/>
                    <a:pt x="18836" y="1671"/>
                  </a:cubicBezTo>
                  <a:cubicBezTo>
                    <a:pt x="15252" y="1124"/>
                    <a:pt x="8704" y="1"/>
                    <a:pt x="6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1"/>
            <p:cNvSpPr/>
            <p:nvPr/>
          </p:nvSpPr>
          <p:spPr>
            <a:xfrm>
              <a:off x="2847375" y="2526525"/>
              <a:ext cx="270000" cy="176350"/>
            </a:xfrm>
            <a:custGeom>
              <a:avLst/>
              <a:gdLst/>
              <a:ahLst/>
              <a:cxnLst/>
              <a:rect l="l" t="t" r="r" b="b"/>
              <a:pathLst>
                <a:path w="10800" h="7054" extrusionOk="0">
                  <a:moveTo>
                    <a:pt x="662" y="0"/>
                  </a:moveTo>
                  <a:cubicBezTo>
                    <a:pt x="592" y="0"/>
                    <a:pt x="521" y="13"/>
                    <a:pt x="453" y="40"/>
                  </a:cubicBezTo>
                  <a:cubicBezTo>
                    <a:pt x="155" y="171"/>
                    <a:pt x="0" y="505"/>
                    <a:pt x="119" y="802"/>
                  </a:cubicBezTo>
                  <a:lnTo>
                    <a:pt x="2108" y="5886"/>
                  </a:lnTo>
                  <a:cubicBezTo>
                    <a:pt x="2179" y="6089"/>
                    <a:pt x="2358" y="6220"/>
                    <a:pt x="2584" y="6256"/>
                  </a:cubicBezTo>
                  <a:lnTo>
                    <a:pt x="10121" y="7053"/>
                  </a:lnTo>
                  <a:lnTo>
                    <a:pt x="10180" y="7053"/>
                  </a:lnTo>
                  <a:cubicBezTo>
                    <a:pt x="10478" y="7053"/>
                    <a:pt x="10740" y="6839"/>
                    <a:pt x="10763" y="6529"/>
                  </a:cubicBezTo>
                  <a:cubicBezTo>
                    <a:pt x="10799" y="6220"/>
                    <a:pt x="10573" y="5922"/>
                    <a:pt x="10240" y="5898"/>
                  </a:cubicBezTo>
                  <a:lnTo>
                    <a:pt x="3060" y="5124"/>
                  </a:lnTo>
                  <a:lnTo>
                    <a:pt x="1215" y="374"/>
                  </a:lnTo>
                  <a:cubicBezTo>
                    <a:pt x="1123" y="145"/>
                    <a:pt x="897" y="0"/>
                    <a:pt x="6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1"/>
            <p:cNvSpPr/>
            <p:nvPr/>
          </p:nvSpPr>
          <p:spPr>
            <a:xfrm>
              <a:off x="2821175" y="2126575"/>
              <a:ext cx="409900" cy="401275"/>
            </a:xfrm>
            <a:custGeom>
              <a:avLst/>
              <a:gdLst/>
              <a:ahLst/>
              <a:cxnLst/>
              <a:rect l="l" t="t" r="r" b="b"/>
              <a:pathLst>
                <a:path w="16396" h="16051" extrusionOk="0">
                  <a:moveTo>
                    <a:pt x="0" y="1"/>
                  </a:moveTo>
                  <a:lnTo>
                    <a:pt x="0" y="16050"/>
                  </a:lnTo>
                  <a:lnTo>
                    <a:pt x="16395" y="16050"/>
                  </a:lnTo>
                  <a:lnTo>
                    <a:pt x="163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1"/>
            <p:cNvSpPr/>
            <p:nvPr/>
          </p:nvSpPr>
          <p:spPr>
            <a:xfrm>
              <a:off x="2821175" y="2345350"/>
              <a:ext cx="409900" cy="181900"/>
            </a:xfrm>
            <a:custGeom>
              <a:avLst/>
              <a:gdLst/>
              <a:ahLst/>
              <a:cxnLst/>
              <a:rect l="l" t="t" r="r" b="b"/>
              <a:pathLst>
                <a:path w="16396" h="7276" extrusionOk="0">
                  <a:moveTo>
                    <a:pt x="0" y="1"/>
                  </a:moveTo>
                  <a:lnTo>
                    <a:pt x="0" y="7276"/>
                  </a:lnTo>
                  <a:lnTo>
                    <a:pt x="16395" y="7276"/>
                  </a:lnTo>
                  <a:lnTo>
                    <a:pt x="163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1"/>
            <p:cNvSpPr/>
            <p:nvPr/>
          </p:nvSpPr>
          <p:spPr>
            <a:xfrm>
              <a:off x="2811950" y="2126575"/>
              <a:ext cx="427750" cy="57775"/>
            </a:xfrm>
            <a:custGeom>
              <a:avLst/>
              <a:gdLst/>
              <a:ahLst/>
              <a:cxnLst/>
              <a:rect l="l" t="t" r="r" b="b"/>
              <a:pathLst>
                <a:path w="17110" h="2311" extrusionOk="0">
                  <a:moveTo>
                    <a:pt x="0" y="1"/>
                  </a:moveTo>
                  <a:lnTo>
                    <a:pt x="0" y="2311"/>
                  </a:lnTo>
                  <a:lnTo>
                    <a:pt x="17110" y="2311"/>
                  </a:lnTo>
                  <a:lnTo>
                    <a:pt x="171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1"/>
            <p:cNvSpPr/>
            <p:nvPr/>
          </p:nvSpPr>
          <p:spPr>
            <a:xfrm>
              <a:off x="2888450" y="2126575"/>
              <a:ext cx="52100" cy="401275"/>
            </a:xfrm>
            <a:custGeom>
              <a:avLst/>
              <a:gdLst/>
              <a:ahLst/>
              <a:cxnLst/>
              <a:rect l="l" t="t" r="r" b="b"/>
              <a:pathLst>
                <a:path w="2084" h="16051" extrusionOk="0">
                  <a:moveTo>
                    <a:pt x="0" y="1"/>
                  </a:moveTo>
                  <a:lnTo>
                    <a:pt x="0" y="16050"/>
                  </a:lnTo>
                  <a:lnTo>
                    <a:pt x="2084" y="16050"/>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1"/>
            <p:cNvSpPr/>
            <p:nvPr/>
          </p:nvSpPr>
          <p:spPr>
            <a:xfrm>
              <a:off x="3111400" y="2126575"/>
              <a:ext cx="52100" cy="401275"/>
            </a:xfrm>
            <a:custGeom>
              <a:avLst/>
              <a:gdLst/>
              <a:ahLst/>
              <a:cxnLst/>
              <a:rect l="l" t="t" r="r" b="b"/>
              <a:pathLst>
                <a:path w="2084" h="16051" extrusionOk="0">
                  <a:moveTo>
                    <a:pt x="0" y="1"/>
                  </a:moveTo>
                  <a:lnTo>
                    <a:pt x="0" y="16050"/>
                  </a:lnTo>
                  <a:lnTo>
                    <a:pt x="2084" y="16050"/>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1"/>
            <p:cNvSpPr/>
            <p:nvPr/>
          </p:nvSpPr>
          <p:spPr>
            <a:xfrm>
              <a:off x="2804200" y="2527225"/>
              <a:ext cx="443250" cy="25325"/>
            </a:xfrm>
            <a:custGeom>
              <a:avLst/>
              <a:gdLst/>
              <a:ahLst/>
              <a:cxnLst/>
              <a:rect l="l" t="t" r="r" b="b"/>
              <a:pathLst>
                <a:path w="17730" h="1013" extrusionOk="0">
                  <a:moveTo>
                    <a:pt x="513" y="1"/>
                  </a:moveTo>
                  <a:cubicBezTo>
                    <a:pt x="227" y="1"/>
                    <a:pt x="1" y="227"/>
                    <a:pt x="1" y="513"/>
                  </a:cubicBezTo>
                  <a:cubicBezTo>
                    <a:pt x="1" y="798"/>
                    <a:pt x="227" y="1013"/>
                    <a:pt x="513" y="1013"/>
                  </a:cubicBezTo>
                  <a:lnTo>
                    <a:pt x="17241" y="1013"/>
                  </a:lnTo>
                  <a:cubicBezTo>
                    <a:pt x="17503" y="1013"/>
                    <a:pt x="17729" y="798"/>
                    <a:pt x="17729" y="513"/>
                  </a:cubicBezTo>
                  <a:cubicBezTo>
                    <a:pt x="17729" y="227"/>
                    <a:pt x="17503" y="1"/>
                    <a:pt x="17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61"/>
          <p:cNvGrpSpPr/>
          <p:nvPr/>
        </p:nvGrpSpPr>
        <p:grpSpPr>
          <a:xfrm>
            <a:off x="470476" y="3418588"/>
            <a:ext cx="2828452" cy="1478324"/>
            <a:chOff x="2522250" y="2186775"/>
            <a:chExt cx="2738625" cy="1431375"/>
          </a:xfrm>
        </p:grpSpPr>
        <p:sp>
          <p:nvSpPr>
            <p:cNvPr id="1052" name="Google Shape;1052;p61"/>
            <p:cNvSpPr/>
            <p:nvPr/>
          </p:nvSpPr>
          <p:spPr>
            <a:xfrm>
              <a:off x="3500125" y="2994575"/>
              <a:ext cx="172375" cy="260950"/>
            </a:xfrm>
            <a:custGeom>
              <a:avLst/>
              <a:gdLst/>
              <a:ahLst/>
              <a:cxnLst/>
              <a:rect l="l" t="t" r="r" b="b"/>
              <a:pathLst>
                <a:path w="6895" h="10438" extrusionOk="0">
                  <a:moveTo>
                    <a:pt x="657" y="0"/>
                  </a:moveTo>
                  <a:cubicBezTo>
                    <a:pt x="571" y="0"/>
                    <a:pt x="485" y="19"/>
                    <a:pt x="405" y="59"/>
                  </a:cubicBezTo>
                  <a:cubicBezTo>
                    <a:pt x="120" y="214"/>
                    <a:pt x="1" y="559"/>
                    <a:pt x="143" y="833"/>
                  </a:cubicBezTo>
                  <a:lnTo>
                    <a:pt x="4775" y="9870"/>
                  </a:lnTo>
                  <a:cubicBezTo>
                    <a:pt x="4787" y="9893"/>
                    <a:pt x="4811" y="9929"/>
                    <a:pt x="4823" y="9941"/>
                  </a:cubicBezTo>
                  <a:cubicBezTo>
                    <a:pt x="5015" y="10263"/>
                    <a:pt x="5350" y="10437"/>
                    <a:pt x="5695" y="10437"/>
                  </a:cubicBezTo>
                  <a:cubicBezTo>
                    <a:pt x="5885" y="10437"/>
                    <a:pt x="6078" y="10384"/>
                    <a:pt x="6251" y="10274"/>
                  </a:cubicBezTo>
                  <a:cubicBezTo>
                    <a:pt x="6740" y="9977"/>
                    <a:pt x="6894" y="9334"/>
                    <a:pt x="6573" y="8846"/>
                  </a:cubicBezTo>
                  <a:lnTo>
                    <a:pt x="1144" y="273"/>
                  </a:lnTo>
                  <a:cubicBezTo>
                    <a:pt x="1044" y="99"/>
                    <a:pt x="852" y="0"/>
                    <a:pt x="657" y="0"/>
                  </a:cubicBezTo>
                  <a:close/>
                </a:path>
              </a:pathLst>
            </a:custGeom>
            <a:solidFill>
              <a:srgbClr val="D3C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1"/>
            <p:cNvSpPr/>
            <p:nvPr/>
          </p:nvSpPr>
          <p:spPr>
            <a:xfrm>
              <a:off x="3434350" y="2973400"/>
              <a:ext cx="164025" cy="69975"/>
            </a:xfrm>
            <a:custGeom>
              <a:avLst/>
              <a:gdLst/>
              <a:ahLst/>
              <a:cxnLst/>
              <a:rect l="l" t="t" r="r" b="b"/>
              <a:pathLst>
                <a:path w="6561" h="2799" extrusionOk="0">
                  <a:moveTo>
                    <a:pt x="1393" y="1"/>
                  </a:moveTo>
                  <a:cubicBezTo>
                    <a:pt x="619" y="1"/>
                    <a:pt x="0" y="632"/>
                    <a:pt x="0" y="1406"/>
                  </a:cubicBezTo>
                  <a:cubicBezTo>
                    <a:pt x="0" y="2180"/>
                    <a:pt x="619" y="2799"/>
                    <a:pt x="1393" y="2799"/>
                  </a:cubicBezTo>
                  <a:lnTo>
                    <a:pt x="5156" y="2799"/>
                  </a:lnTo>
                  <a:cubicBezTo>
                    <a:pt x="5930" y="2799"/>
                    <a:pt x="6561" y="2168"/>
                    <a:pt x="6561" y="1406"/>
                  </a:cubicBezTo>
                  <a:cubicBezTo>
                    <a:pt x="6561" y="620"/>
                    <a:pt x="5930" y="1"/>
                    <a:pt x="5156" y="1"/>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1"/>
            <p:cNvSpPr/>
            <p:nvPr/>
          </p:nvSpPr>
          <p:spPr>
            <a:xfrm>
              <a:off x="3627225" y="3214225"/>
              <a:ext cx="29200" cy="28900"/>
            </a:xfrm>
            <a:custGeom>
              <a:avLst/>
              <a:gdLst/>
              <a:ahLst/>
              <a:cxnLst/>
              <a:rect l="l" t="t" r="r" b="b"/>
              <a:pathLst>
                <a:path w="1168" h="1156" extrusionOk="0">
                  <a:moveTo>
                    <a:pt x="584" y="0"/>
                  </a:moveTo>
                  <a:cubicBezTo>
                    <a:pt x="263" y="0"/>
                    <a:pt x="1" y="262"/>
                    <a:pt x="1" y="584"/>
                  </a:cubicBezTo>
                  <a:cubicBezTo>
                    <a:pt x="1" y="893"/>
                    <a:pt x="263" y="1155"/>
                    <a:pt x="584" y="1155"/>
                  </a:cubicBezTo>
                  <a:cubicBezTo>
                    <a:pt x="905" y="1155"/>
                    <a:pt x="1167" y="893"/>
                    <a:pt x="1167" y="584"/>
                  </a:cubicBezTo>
                  <a:cubicBezTo>
                    <a:pt x="1167" y="262"/>
                    <a:pt x="905" y="0"/>
                    <a:pt x="584" y="0"/>
                  </a:cubicBezTo>
                  <a:close/>
                </a:path>
              </a:pathLst>
            </a:custGeom>
            <a:solidFill>
              <a:srgbClr val="D64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1"/>
            <p:cNvSpPr/>
            <p:nvPr/>
          </p:nvSpPr>
          <p:spPr>
            <a:xfrm>
              <a:off x="3590025" y="2490325"/>
              <a:ext cx="751000" cy="60450"/>
            </a:xfrm>
            <a:custGeom>
              <a:avLst/>
              <a:gdLst/>
              <a:ahLst/>
              <a:cxnLst/>
              <a:rect l="l" t="t" r="r" b="b"/>
              <a:pathLst>
                <a:path w="30040" h="2418" extrusionOk="0">
                  <a:moveTo>
                    <a:pt x="29528" y="0"/>
                  </a:moveTo>
                  <a:cubicBezTo>
                    <a:pt x="29516" y="24"/>
                    <a:pt x="27849" y="1715"/>
                    <a:pt x="24527" y="1715"/>
                  </a:cubicBezTo>
                  <a:lnTo>
                    <a:pt x="3608" y="1715"/>
                  </a:lnTo>
                  <a:cubicBezTo>
                    <a:pt x="1786" y="1715"/>
                    <a:pt x="524" y="369"/>
                    <a:pt x="512" y="345"/>
                  </a:cubicBezTo>
                  <a:lnTo>
                    <a:pt x="0" y="810"/>
                  </a:lnTo>
                  <a:cubicBezTo>
                    <a:pt x="60" y="881"/>
                    <a:pt x="1477" y="2417"/>
                    <a:pt x="3608" y="2417"/>
                  </a:cubicBezTo>
                  <a:lnTo>
                    <a:pt x="24527" y="2417"/>
                  </a:lnTo>
                  <a:cubicBezTo>
                    <a:pt x="28159" y="2417"/>
                    <a:pt x="29968" y="572"/>
                    <a:pt x="30040" y="476"/>
                  </a:cubicBezTo>
                  <a:lnTo>
                    <a:pt x="295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1"/>
            <p:cNvSpPr/>
            <p:nvPr/>
          </p:nvSpPr>
          <p:spPr>
            <a:xfrm>
              <a:off x="3046500" y="2479700"/>
              <a:ext cx="428950" cy="555950"/>
            </a:xfrm>
            <a:custGeom>
              <a:avLst/>
              <a:gdLst/>
              <a:ahLst/>
              <a:cxnLst/>
              <a:rect l="l" t="t" r="r" b="b"/>
              <a:pathLst>
                <a:path w="17158" h="22238" extrusionOk="0">
                  <a:moveTo>
                    <a:pt x="15704" y="1"/>
                  </a:moveTo>
                  <a:cubicBezTo>
                    <a:pt x="14909" y="1"/>
                    <a:pt x="13963" y="166"/>
                    <a:pt x="13347" y="830"/>
                  </a:cubicBezTo>
                  <a:cubicBezTo>
                    <a:pt x="12562" y="1699"/>
                    <a:pt x="7799" y="8712"/>
                    <a:pt x="4322" y="13820"/>
                  </a:cubicBezTo>
                  <a:cubicBezTo>
                    <a:pt x="3013" y="15748"/>
                    <a:pt x="1965" y="17284"/>
                    <a:pt x="1560" y="17856"/>
                  </a:cubicBezTo>
                  <a:cubicBezTo>
                    <a:pt x="0" y="20070"/>
                    <a:pt x="1548" y="22214"/>
                    <a:pt x="1560" y="22237"/>
                  </a:cubicBezTo>
                  <a:lnTo>
                    <a:pt x="2144" y="21809"/>
                  </a:lnTo>
                  <a:cubicBezTo>
                    <a:pt x="2132" y="21785"/>
                    <a:pt x="882" y="20047"/>
                    <a:pt x="2144" y="18237"/>
                  </a:cubicBezTo>
                  <a:cubicBezTo>
                    <a:pt x="2548" y="17653"/>
                    <a:pt x="3584" y="16118"/>
                    <a:pt x="4894" y="14201"/>
                  </a:cubicBezTo>
                  <a:cubicBezTo>
                    <a:pt x="7966" y="9676"/>
                    <a:pt x="13109" y="2116"/>
                    <a:pt x="13871" y="1294"/>
                  </a:cubicBezTo>
                  <a:cubicBezTo>
                    <a:pt x="14320" y="812"/>
                    <a:pt x="15059" y="687"/>
                    <a:pt x="15707" y="687"/>
                  </a:cubicBezTo>
                  <a:cubicBezTo>
                    <a:pt x="16401" y="687"/>
                    <a:pt x="16990" y="830"/>
                    <a:pt x="17003" y="830"/>
                  </a:cubicBezTo>
                  <a:lnTo>
                    <a:pt x="17157" y="163"/>
                  </a:lnTo>
                  <a:cubicBezTo>
                    <a:pt x="17110" y="157"/>
                    <a:pt x="16479" y="1"/>
                    <a:pt x="15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1"/>
            <p:cNvSpPr/>
            <p:nvPr/>
          </p:nvSpPr>
          <p:spPr>
            <a:xfrm>
              <a:off x="4489825" y="2299525"/>
              <a:ext cx="61350" cy="237850"/>
            </a:xfrm>
            <a:custGeom>
              <a:avLst/>
              <a:gdLst/>
              <a:ahLst/>
              <a:cxnLst/>
              <a:rect l="l" t="t" r="r" b="b"/>
              <a:pathLst>
                <a:path w="2454" h="9514" extrusionOk="0">
                  <a:moveTo>
                    <a:pt x="489" y="0"/>
                  </a:moveTo>
                  <a:lnTo>
                    <a:pt x="1" y="500"/>
                  </a:lnTo>
                  <a:cubicBezTo>
                    <a:pt x="477" y="977"/>
                    <a:pt x="1251" y="1953"/>
                    <a:pt x="1311" y="2489"/>
                  </a:cubicBezTo>
                  <a:cubicBezTo>
                    <a:pt x="1334" y="2798"/>
                    <a:pt x="1358" y="3203"/>
                    <a:pt x="1358" y="3667"/>
                  </a:cubicBezTo>
                  <a:cubicBezTo>
                    <a:pt x="1358" y="4441"/>
                    <a:pt x="1370" y="5418"/>
                    <a:pt x="1513" y="6465"/>
                  </a:cubicBezTo>
                  <a:cubicBezTo>
                    <a:pt x="1715" y="7858"/>
                    <a:pt x="251" y="8930"/>
                    <a:pt x="239" y="8954"/>
                  </a:cubicBezTo>
                  <a:lnTo>
                    <a:pt x="644" y="9513"/>
                  </a:lnTo>
                  <a:cubicBezTo>
                    <a:pt x="715" y="9454"/>
                    <a:pt x="2454" y="8192"/>
                    <a:pt x="2204" y="6358"/>
                  </a:cubicBezTo>
                  <a:cubicBezTo>
                    <a:pt x="2049" y="5382"/>
                    <a:pt x="2037" y="4406"/>
                    <a:pt x="2037" y="3655"/>
                  </a:cubicBezTo>
                  <a:cubicBezTo>
                    <a:pt x="2037" y="3179"/>
                    <a:pt x="2025" y="2763"/>
                    <a:pt x="1989" y="2417"/>
                  </a:cubicBezTo>
                  <a:cubicBezTo>
                    <a:pt x="1894" y="1465"/>
                    <a:pt x="644" y="155"/>
                    <a:pt x="4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1"/>
            <p:cNvSpPr/>
            <p:nvPr/>
          </p:nvSpPr>
          <p:spPr>
            <a:xfrm>
              <a:off x="4313325" y="2186775"/>
              <a:ext cx="144100" cy="94000"/>
            </a:xfrm>
            <a:custGeom>
              <a:avLst/>
              <a:gdLst/>
              <a:ahLst/>
              <a:cxnLst/>
              <a:rect l="l" t="t" r="r" b="b"/>
              <a:pathLst>
                <a:path w="5764" h="3760" extrusionOk="0">
                  <a:moveTo>
                    <a:pt x="1121" y="0"/>
                  </a:moveTo>
                  <a:cubicBezTo>
                    <a:pt x="738" y="0"/>
                    <a:pt x="367" y="214"/>
                    <a:pt x="179" y="581"/>
                  </a:cubicBezTo>
                  <a:cubicBezTo>
                    <a:pt x="0" y="974"/>
                    <a:pt x="60" y="1415"/>
                    <a:pt x="334" y="1712"/>
                  </a:cubicBezTo>
                  <a:cubicBezTo>
                    <a:pt x="441" y="1819"/>
                    <a:pt x="536" y="1915"/>
                    <a:pt x="655" y="1974"/>
                  </a:cubicBezTo>
                  <a:lnTo>
                    <a:pt x="4132" y="3653"/>
                  </a:lnTo>
                  <a:cubicBezTo>
                    <a:pt x="4276" y="3725"/>
                    <a:pt x="4430" y="3760"/>
                    <a:pt x="4583" y="3760"/>
                  </a:cubicBezTo>
                  <a:cubicBezTo>
                    <a:pt x="4959" y="3760"/>
                    <a:pt x="5327" y="3550"/>
                    <a:pt x="5513" y="3177"/>
                  </a:cubicBezTo>
                  <a:cubicBezTo>
                    <a:pt x="5763" y="2665"/>
                    <a:pt x="5549" y="2046"/>
                    <a:pt x="5037" y="1796"/>
                  </a:cubicBezTo>
                  <a:lnTo>
                    <a:pt x="1572" y="105"/>
                  </a:lnTo>
                  <a:cubicBezTo>
                    <a:pt x="1427" y="34"/>
                    <a:pt x="1273" y="0"/>
                    <a:pt x="11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1"/>
            <p:cNvSpPr/>
            <p:nvPr/>
          </p:nvSpPr>
          <p:spPr>
            <a:xfrm>
              <a:off x="4410950" y="2236950"/>
              <a:ext cx="92600" cy="63675"/>
            </a:xfrm>
            <a:custGeom>
              <a:avLst/>
              <a:gdLst/>
              <a:ahLst/>
              <a:cxnLst/>
              <a:rect l="l" t="t" r="r" b="b"/>
              <a:pathLst>
                <a:path w="3704" h="2547" extrusionOk="0">
                  <a:moveTo>
                    <a:pt x="843" y="0"/>
                  </a:moveTo>
                  <a:cubicBezTo>
                    <a:pt x="547" y="0"/>
                    <a:pt x="267" y="168"/>
                    <a:pt x="132" y="455"/>
                  </a:cubicBezTo>
                  <a:cubicBezTo>
                    <a:pt x="1" y="753"/>
                    <a:pt x="48" y="1098"/>
                    <a:pt x="251" y="1336"/>
                  </a:cubicBezTo>
                  <a:cubicBezTo>
                    <a:pt x="310" y="1408"/>
                    <a:pt x="406" y="1479"/>
                    <a:pt x="501" y="1527"/>
                  </a:cubicBezTo>
                  <a:lnTo>
                    <a:pt x="2442" y="2468"/>
                  </a:lnTo>
                  <a:cubicBezTo>
                    <a:pt x="2555" y="2521"/>
                    <a:pt x="2674" y="2546"/>
                    <a:pt x="2790" y="2546"/>
                  </a:cubicBezTo>
                  <a:cubicBezTo>
                    <a:pt x="3090" y="2546"/>
                    <a:pt x="3376" y="2378"/>
                    <a:pt x="3513" y="2087"/>
                  </a:cubicBezTo>
                  <a:cubicBezTo>
                    <a:pt x="3704" y="1694"/>
                    <a:pt x="3537" y="1217"/>
                    <a:pt x="3144" y="1015"/>
                  </a:cubicBezTo>
                  <a:lnTo>
                    <a:pt x="1203" y="86"/>
                  </a:lnTo>
                  <a:cubicBezTo>
                    <a:pt x="1086" y="28"/>
                    <a:pt x="963" y="0"/>
                    <a:pt x="843" y="0"/>
                  </a:cubicBezTo>
                  <a:close/>
                </a:path>
              </a:pathLst>
            </a:custGeom>
            <a:solidFill>
              <a:srgbClr val="B1B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1"/>
            <p:cNvSpPr/>
            <p:nvPr/>
          </p:nvSpPr>
          <p:spPr>
            <a:xfrm>
              <a:off x="4203100" y="2582750"/>
              <a:ext cx="1057775" cy="1013225"/>
            </a:xfrm>
            <a:custGeom>
              <a:avLst/>
              <a:gdLst/>
              <a:ahLst/>
              <a:cxnLst/>
              <a:rect l="l" t="t" r="r" b="b"/>
              <a:pathLst>
                <a:path w="42311" h="40529" extrusionOk="0">
                  <a:moveTo>
                    <a:pt x="21162" y="1840"/>
                  </a:moveTo>
                  <a:cubicBezTo>
                    <a:pt x="31318" y="1840"/>
                    <a:pt x="39569" y="10091"/>
                    <a:pt x="39569" y="20258"/>
                  </a:cubicBezTo>
                  <a:cubicBezTo>
                    <a:pt x="39569" y="30426"/>
                    <a:pt x="31318" y="38666"/>
                    <a:pt x="21162" y="38666"/>
                  </a:cubicBezTo>
                  <a:cubicBezTo>
                    <a:pt x="10994" y="38666"/>
                    <a:pt x="2743" y="30426"/>
                    <a:pt x="2743" y="20258"/>
                  </a:cubicBezTo>
                  <a:cubicBezTo>
                    <a:pt x="2743" y="10091"/>
                    <a:pt x="10994" y="1840"/>
                    <a:pt x="21162" y="1840"/>
                  </a:cubicBezTo>
                  <a:close/>
                  <a:moveTo>
                    <a:pt x="21155" y="0"/>
                  </a:moveTo>
                  <a:cubicBezTo>
                    <a:pt x="9418" y="0"/>
                    <a:pt x="1" y="9978"/>
                    <a:pt x="957" y="21913"/>
                  </a:cubicBezTo>
                  <a:cubicBezTo>
                    <a:pt x="1731" y="31736"/>
                    <a:pt x="9696" y="39689"/>
                    <a:pt x="19519" y="40463"/>
                  </a:cubicBezTo>
                  <a:cubicBezTo>
                    <a:pt x="20073" y="40507"/>
                    <a:pt x="20623" y="40529"/>
                    <a:pt x="21168" y="40529"/>
                  </a:cubicBezTo>
                  <a:cubicBezTo>
                    <a:pt x="32904" y="40529"/>
                    <a:pt x="42311" y="30551"/>
                    <a:pt x="41366" y="18615"/>
                  </a:cubicBezTo>
                  <a:cubicBezTo>
                    <a:pt x="40593" y="8793"/>
                    <a:pt x="32627" y="839"/>
                    <a:pt x="22805" y="66"/>
                  </a:cubicBezTo>
                  <a:cubicBezTo>
                    <a:pt x="22250" y="22"/>
                    <a:pt x="21700" y="0"/>
                    <a:pt x="211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1"/>
            <p:cNvSpPr/>
            <p:nvPr/>
          </p:nvSpPr>
          <p:spPr>
            <a:xfrm>
              <a:off x="4271650" y="2629025"/>
              <a:ext cx="920675" cy="920375"/>
            </a:xfrm>
            <a:custGeom>
              <a:avLst/>
              <a:gdLst/>
              <a:ahLst/>
              <a:cxnLst/>
              <a:rect l="l" t="t" r="r" b="b"/>
              <a:pathLst>
                <a:path w="36827" h="36815" extrusionOk="0">
                  <a:moveTo>
                    <a:pt x="19866" y="2345"/>
                  </a:moveTo>
                  <a:cubicBezTo>
                    <a:pt x="19880" y="2345"/>
                    <a:pt x="19894" y="2345"/>
                    <a:pt x="19908" y="2346"/>
                  </a:cubicBezTo>
                  <a:cubicBezTo>
                    <a:pt x="23087" y="2644"/>
                    <a:pt x="26004" y="3870"/>
                    <a:pt x="28385" y="5739"/>
                  </a:cubicBezTo>
                  <a:cubicBezTo>
                    <a:pt x="28671" y="5965"/>
                    <a:pt x="28683" y="6394"/>
                    <a:pt x="28433" y="6668"/>
                  </a:cubicBezTo>
                  <a:lnTo>
                    <a:pt x="20289" y="14800"/>
                  </a:lnTo>
                  <a:cubicBezTo>
                    <a:pt x="20165" y="14928"/>
                    <a:pt x="20009" y="14985"/>
                    <a:pt x="19855" y="14985"/>
                  </a:cubicBezTo>
                  <a:cubicBezTo>
                    <a:pt x="19538" y="14985"/>
                    <a:pt x="19229" y="14740"/>
                    <a:pt x="19229" y="14371"/>
                  </a:cubicBezTo>
                  <a:lnTo>
                    <a:pt x="19229" y="2977"/>
                  </a:lnTo>
                  <a:cubicBezTo>
                    <a:pt x="19229" y="2633"/>
                    <a:pt x="19516" y="2345"/>
                    <a:pt x="19866" y="2345"/>
                  </a:cubicBezTo>
                  <a:close/>
                  <a:moveTo>
                    <a:pt x="16503" y="2415"/>
                  </a:moveTo>
                  <a:cubicBezTo>
                    <a:pt x="16846" y="2415"/>
                    <a:pt x="17134" y="2700"/>
                    <a:pt x="17134" y="3048"/>
                  </a:cubicBezTo>
                  <a:lnTo>
                    <a:pt x="17134" y="14383"/>
                  </a:lnTo>
                  <a:lnTo>
                    <a:pt x="17146" y="14383"/>
                  </a:lnTo>
                  <a:cubicBezTo>
                    <a:pt x="17146" y="14761"/>
                    <a:pt x="16841" y="15003"/>
                    <a:pt x="16527" y="15003"/>
                  </a:cubicBezTo>
                  <a:cubicBezTo>
                    <a:pt x="16375" y="15003"/>
                    <a:pt x="16222" y="14947"/>
                    <a:pt x="16098" y="14824"/>
                  </a:cubicBezTo>
                  <a:lnTo>
                    <a:pt x="8144" y="6870"/>
                  </a:lnTo>
                  <a:cubicBezTo>
                    <a:pt x="7894" y="6620"/>
                    <a:pt x="7906" y="6192"/>
                    <a:pt x="8180" y="5965"/>
                  </a:cubicBezTo>
                  <a:cubicBezTo>
                    <a:pt x="10478" y="4060"/>
                    <a:pt x="13336" y="2798"/>
                    <a:pt x="16443" y="2417"/>
                  </a:cubicBezTo>
                  <a:cubicBezTo>
                    <a:pt x="16463" y="2415"/>
                    <a:pt x="16483" y="2415"/>
                    <a:pt x="16503" y="2415"/>
                  </a:cubicBezTo>
                  <a:close/>
                  <a:moveTo>
                    <a:pt x="6268" y="8181"/>
                  </a:moveTo>
                  <a:cubicBezTo>
                    <a:pt x="6429" y="8181"/>
                    <a:pt x="6592" y="8241"/>
                    <a:pt x="6716" y="8359"/>
                  </a:cubicBezTo>
                  <a:lnTo>
                    <a:pt x="14633" y="16276"/>
                  </a:lnTo>
                  <a:cubicBezTo>
                    <a:pt x="15026" y="16669"/>
                    <a:pt x="14752" y="17336"/>
                    <a:pt x="14205" y="17336"/>
                  </a:cubicBezTo>
                  <a:lnTo>
                    <a:pt x="3025" y="17336"/>
                  </a:lnTo>
                  <a:cubicBezTo>
                    <a:pt x="2668" y="17336"/>
                    <a:pt x="2370" y="17026"/>
                    <a:pt x="2406" y="16669"/>
                  </a:cubicBezTo>
                  <a:cubicBezTo>
                    <a:pt x="2727" y="13574"/>
                    <a:pt x="3942" y="10728"/>
                    <a:pt x="5799" y="8406"/>
                  </a:cubicBezTo>
                  <a:cubicBezTo>
                    <a:pt x="5912" y="8255"/>
                    <a:pt x="6088" y="8181"/>
                    <a:pt x="6268" y="8181"/>
                  </a:cubicBezTo>
                  <a:close/>
                  <a:moveTo>
                    <a:pt x="30376" y="7924"/>
                  </a:moveTo>
                  <a:cubicBezTo>
                    <a:pt x="30552" y="7924"/>
                    <a:pt x="30726" y="7996"/>
                    <a:pt x="30838" y="8132"/>
                  </a:cubicBezTo>
                  <a:cubicBezTo>
                    <a:pt x="32802" y="10502"/>
                    <a:pt x="34088" y="13431"/>
                    <a:pt x="34445" y="16645"/>
                  </a:cubicBezTo>
                  <a:cubicBezTo>
                    <a:pt x="34469" y="17026"/>
                    <a:pt x="34172" y="17336"/>
                    <a:pt x="33814" y="17336"/>
                  </a:cubicBezTo>
                  <a:lnTo>
                    <a:pt x="22194" y="17336"/>
                  </a:lnTo>
                  <a:cubicBezTo>
                    <a:pt x="21646" y="17336"/>
                    <a:pt x="21372" y="16669"/>
                    <a:pt x="21765" y="16276"/>
                  </a:cubicBezTo>
                  <a:lnTo>
                    <a:pt x="29933" y="8109"/>
                  </a:lnTo>
                  <a:cubicBezTo>
                    <a:pt x="30052" y="7984"/>
                    <a:pt x="30215" y="7924"/>
                    <a:pt x="30376" y="7924"/>
                  </a:cubicBezTo>
                  <a:close/>
                  <a:moveTo>
                    <a:pt x="14205" y="19420"/>
                  </a:moveTo>
                  <a:cubicBezTo>
                    <a:pt x="14752" y="19420"/>
                    <a:pt x="15026" y="20086"/>
                    <a:pt x="14633" y="20479"/>
                  </a:cubicBezTo>
                  <a:lnTo>
                    <a:pt x="6692" y="28421"/>
                  </a:lnTo>
                  <a:cubicBezTo>
                    <a:pt x="6563" y="28539"/>
                    <a:pt x="6399" y="28598"/>
                    <a:pt x="6238" y="28598"/>
                  </a:cubicBezTo>
                  <a:cubicBezTo>
                    <a:pt x="6058" y="28598"/>
                    <a:pt x="5883" y="28524"/>
                    <a:pt x="5763" y="28373"/>
                  </a:cubicBezTo>
                  <a:cubicBezTo>
                    <a:pt x="3918" y="26039"/>
                    <a:pt x="2715" y="23194"/>
                    <a:pt x="2382" y="20086"/>
                  </a:cubicBezTo>
                  <a:cubicBezTo>
                    <a:pt x="2346" y="19729"/>
                    <a:pt x="2644" y="19420"/>
                    <a:pt x="3013" y="19420"/>
                  </a:cubicBezTo>
                  <a:close/>
                  <a:moveTo>
                    <a:pt x="33814" y="19420"/>
                  </a:moveTo>
                  <a:cubicBezTo>
                    <a:pt x="34172" y="19420"/>
                    <a:pt x="34469" y="19729"/>
                    <a:pt x="34433" y="20086"/>
                  </a:cubicBezTo>
                  <a:cubicBezTo>
                    <a:pt x="34100" y="23313"/>
                    <a:pt x="32814" y="26254"/>
                    <a:pt x="30862" y="28635"/>
                  </a:cubicBezTo>
                  <a:cubicBezTo>
                    <a:pt x="30746" y="28775"/>
                    <a:pt x="30577" y="28843"/>
                    <a:pt x="30405" y="28843"/>
                  </a:cubicBezTo>
                  <a:cubicBezTo>
                    <a:pt x="30241" y="28843"/>
                    <a:pt x="30073" y="28781"/>
                    <a:pt x="29945" y="28659"/>
                  </a:cubicBezTo>
                  <a:lnTo>
                    <a:pt x="21765" y="20479"/>
                  </a:lnTo>
                  <a:cubicBezTo>
                    <a:pt x="21372" y="20086"/>
                    <a:pt x="21646" y="19420"/>
                    <a:pt x="22194" y="19420"/>
                  </a:cubicBezTo>
                  <a:close/>
                  <a:moveTo>
                    <a:pt x="16523" y="21764"/>
                  </a:moveTo>
                  <a:cubicBezTo>
                    <a:pt x="16841" y="21764"/>
                    <a:pt x="17146" y="22006"/>
                    <a:pt x="17146" y="22384"/>
                  </a:cubicBezTo>
                  <a:lnTo>
                    <a:pt x="17146" y="33778"/>
                  </a:lnTo>
                  <a:cubicBezTo>
                    <a:pt x="17146" y="34133"/>
                    <a:pt x="16860" y="34411"/>
                    <a:pt x="16510" y="34411"/>
                  </a:cubicBezTo>
                  <a:cubicBezTo>
                    <a:pt x="16496" y="34411"/>
                    <a:pt x="16481" y="34410"/>
                    <a:pt x="16467" y="34409"/>
                  </a:cubicBezTo>
                  <a:cubicBezTo>
                    <a:pt x="13324" y="34028"/>
                    <a:pt x="10466" y="32755"/>
                    <a:pt x="8144" y="30838"/>
                  </a:cubicBezTo>
                  <a:cubicBezTo>
                    <a:pt x="7859" y="30611"/>
                    <a:pt x="7859" y="30183"/>
                    <a:pt x="8109" y="29921"/>
                  </a:cubicBezTo>
                  <a:lnTo>
                    <a:pt x="16086" y="21944"/>
                  </a:lnTo>
                  <a:cubicBezTo>
                    <a:pt x="16213" y="21820"/>
                    <a:pt x="16370" y="21764"/>
                    <a:pt x="16523" y="21764"/>
                  </a:cubicBezTo>
                  <a:close/>
                  <a:moveTo>
                    <a:pt x="19855" y="21746"/>
                  </a:moveTo>
                  <a:cubicBezTo>
                    <a:pt x="20009" y="21746"/>
                    <a:pt x="20165" y="21804"/>
                    <a:pt x="20289" y="21932"/>
                  </a:cubicBezTo>
                  <a:lnTo>
                    <a:pt x="28457" y="30099"/>
                  </a:lnTo>
                  <a:cubicBezTo>
                    <a:pt x="28718" y="30373"/>
                    <a:pt x="28695" y="30802"/>
                    <a:pt x="28421" y="31028"/>
                  </a:cubicBezTo>
                  <a:cubicBezTo>
                    <a:pt x="26040" y="32921"/>
                    <a:pt x="23099" y="34148"/>
                    <a:pt x="19908" y="34445"/>
                  </a:cubicBezTo>
                  <a:cubicBezTo>
                    <a:pt x="19887" y="34447"/>
                    <a:pt x="19866" y="34448"/>
                    <a:pt x="19846" y="34448"/>
                  </a:cubicBezTo>
                  <a:cubicBezTo>
                    <a:pt x="19505" y="34448"/>
                    <a:pt x="19229" y="34174"/>
                    <a:pt x="19229" y="33826"/>
                  </a:cubicBezTo>
                  <a:lnTo>
                    <a:pt x="19229" y="22360"/>
                  </a:lnTo>
                  <a:cubicBezTo>
                    <a:pt x="19229" y="21991"/>
                    <a:pt x="19538" y="21746"/>
                    <a:pt x="19855" y="21746"/>
                  </a:cubicBezTo>
                  <a:close/>
                  <a:moveTo>
                    <a:pt x="18420" y="0"/>
                  </a:moveTo>
                  <a:cubicBezTo>
                    <a:pt x="8252" y="0"/>
                    <a:pt x="1" y="8240"/>
                    <a:pt x="1" y="18407"/>
                  </a:cubicBezTo>
                  <a:cubicBezTo>
                    <a:pt x="1" y="28575"/>
                    <a:pt x="8252" y="36815"/>
                    <a:pt x="18420" y="36815"/>
                  </a:cubicBezTo>
                  <a:cubicBezTo>
                    <a:pt x="28576" y="36815"/>
                    <a:pt x="36827" y="28575"/>
                    <a:pt x="36827" y="18407"/>
                  </a:cubicBezTo>
                  <a:cubicBezTo>
                    <a:pt x="36827" y="8240"/>
                    <a:pt x="28576" y="0"/>
                    <a:pt x="18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1"/>
            <p:cNvSpPr/>
            <p:nvPr/>
          </p:nvSpPr>
          <p:spPr>
            <a:xfrm>
              <a:off x="4203200" y="2560850"/>
              <a:ext cx="1057600" cy="1057300"/>
            </a:xfrm>
            <a:custGeom>
              <a:avLst/>
              <a:gdLst/>
              <a:ahLst/>
              <a:cxnLst/>
              <a:rect l="l" t="t" r="r" b="b"/>
              <a:pathLst>
                <a:path w="42304" h="42292" extrusionOk="0">
                  <a:moveTo>
                    <a:pt x="21158" y="1382"/>
                  </a:moveTo>
                  <a:cubicBezTo>
                    <a:pt x="32052" y="1382"/>
                    <a:pt x="40898" y="10240"/>
                    <a:pt x="40898" y="21134"/>
                  </a:cubicBezTo>
                  <a:cubicBezTo>
                    <a:pt x="40898" y="32029"/>
                    <a:pt x="32052" y="40887"/>
                    <a:pt x="21158" y="40887"/>
                  </a:cubicBezTo>
                  <a:cubicBezTo>
                    <a:pt x="10251" y="40887"/>
                    <a:pt x="1405" y="32029"/>
                    <a:pt x="1405" y="21134"/>
                  </a:cubicBezTo>
                  <a:cubicBezTo>
                    <a:pt x="1405" y="10240"/>
                    <a:pt x="10251" y="1382"/>
                    <a:pt x="21158" y="1382"/>
                  </a:cubicBezTo>
                  <a:close/>
                  <a:moveTo>
                    <a:pt x="21158" y="1"/>
                  </a:moveTo>
                  <a:cubicBezTo>
                    <a:pt x="9466" y="1"/>
                    <a:pt x="0" y="9466"/>
                    <a:pt x="0" y="21146"/>
                  </a:cubicBezTo>
                  <a:cubicBezTo>
                    <a:pt x="0" y="32826"/>
                    <a:pt x="9466" y="42292"/>
                    <a:pt x="21158" y="42292"/>
                  </a:cubicBezTo>
                  <a:cubicBezTo>
                    <a:pt x="32838" y="42292"/>
                    <a:pt x="42303" y="32826"/>
                    <a:pt x="42303" y="21146"/>
                  </a:cubicBezTo>
                  <a:cubicBezTo>
                    <a:pt x="42291" y="9466"/>
                    <a:pt x="32826" y="1"/>
                    <a:pt x="21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1"/>
            <p:cNvSpPr/>
            <p:nvPr/>
          </p:nvSpPr>
          <p:spPr>
            <a:xfrm>
              <a:off x="2522250" y="2582750"/>
              <a:ext cx="1057475" cy="1013225"/>
            </a:xfrm>
            <a:custGeom>
              <a:avLst/>
              <a:gdLst/>
              <a:ahLst/>
              <a:cxnLst/>
              <a:rect l="l" t="t" r="r" b="b"/>
              <a:pathLst>
                <a:path w="42299" h="40529" extrusionOk="0">
                  <a:moveTo>
                    <a:pt x="21149" y="1840"/>
                  </a:moveTo>
                  <a:cubicBezTo>
                    <a:pt x="31317" y="1840"/>
                    <a:pt x="39556" y="10091"/>
                    <a:pt x="39556" y="20258"/>
                  </a:cubicBezTo>
                  <a:cubicBezTo>
                    <a:pt x="39556" y="30426"/>
                    <a:pt x="31317" y="38666"/>
                    <a:pt x="21149" y="38666"/>
                  </a:cubicBezTo>
                  <a:cubicBezTo>
                    <a:pt x="10981" y="38666"/>
                    <a:pt x="2742" y="30426"/>
                    <a:pt x="2742" y="20258"/>
                  </a:cubicBezTo>
                  <a:cubicBezTo>
                    <a:pt x="2742" y="10091"/>
                    <a:pt x="10981" y="1840"/>
                    <a:pt x="21149" y="1840"/>
                  </a:cubicBezTo>
                  <a:close/>
                  <a:moveTo>
                    <a:pt x="21154" y="0"/>
                  </a:moveTo>
                  <a:cubicBezTo>
                    <a:pt x="9417" y="0"/>
                    <a:pt x="0" y="9978"/>
                    <a:pt x="956" y="21913"/>
                  </a:cubicBezTo>
                  <a:cubicBezTo>
                    <a:pt x="1730" y="31736"/>
                    <a:pt x="9695" y="39689"/>
                    <a:pt x="19518" y="40463"/>
                  </a:cubicBezTo>
                  <a:cubicBezTo>
                    <a:pt x="20072" y="40507"/>
                    <a:pt x="20622" y="40529"/>
                    <a:pt x="21166" y="40529"/>
                  </a:cubicBezTo>
                  <a:cubicBezTo>
                    <a:pt x="32892" y="40529"/>
                    <a:pt x="42299" y="30551"/>
                    <a:pt x="41366" y="18615"/>
                  </a:cubicBezTo>
                  <a:cubicBezTo>
                    <a:pt x="40580" y="8793"/>
                    <a:pt x="32627" y="839"/>
                    <a:pt x="22804" y="66"/>
                  </a:cubicBezTo>
                  <a:cubicBezTo>
                    <a:pt x="22250" y="22"/>
                    <a:pt x="21699" y="0"/>
                    <a:pt x="21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1"/>
            <p:cNvSpPr/>
            <p:nvPr/>
          </p:nvSpPr>
          <p:spPr>
            <a:xfrm>
              <a:off x="2590800" y="2629025"/>
              <a:ext cx="920375" cy="920375"/>
            </a:xfrm>
            <a:custGeom>
              <a:avLst/>
              <a:gdLst/>
              <a:ahLst/>
              <a:cxnLst/>
              <a:rect l="l" t="t" r="r" b="b"/>
              <a:pathLst>
                <a:path w="36815" h="36815" extrusionOk="0">
                  <a:moveTo>
                    <a:pt x="19855" y="2345"/>
                  </a:moveTo>
                  <a:cubicBezTo>
                    <a:pt x="19869" y="2345"/>
                    <a:pt x="19882" y="2345"/>
                    <a:pt x="19895" y="2346"/>
                  </a:cubicBezTo>
                  <a:cubicBezTo>
                    <a:pt x="23086" y="2644"/>
                    <a:pt x="26003" y="3870"/>
                    <a:pt x="28385" y="5739"/>
                  </a:cubicBezTo>
                  <a:cubicBezTo>
                    <a:pt x="28658" y="5965"/>
                    <a:pt x="28682" y="6394"/>
                    <a:pt x="28420" y="6668"/>
                  </a:cubicBezTo>
                  <a:lnTo>
                    <a:pt x="20276" y="14800"/>
                  </a:lnTo>
                  <a:cubicBezTo>
                    <a:pt x="20152" y="14928"/>
                    <a:pt x="19998" y="14985"/>
                    <a:pt x="19846" y="14985"/>
                  </a:cubicBezTo>
                  <a:cubicBezTo>
                    <a:pt x="19532" y="14985"/>
                    <a:pt x="19229" y="14740"/>
                    <a:pt x="19229" y="14371"/>
                  </a:cubicBezTo>
                  <a:lnTo>
                    <a:pt x="19229" y="2977"/>
                  </a:lnTo>
                  <a:cubicBezTo>
                    <a:pt x="19229" y="2633"/>
                    <a:pt x="19515" y="2345"/>
                    <a:pt x="19855" y="2345"/>
                  </a:cubicBezTo>
                  <a:close/>
                  <a:moveTo>
                    <a:pt x="16513" y="2415"/>
                  </a:moveTo>
                  <a:cubicBezTo>
                    <a:pt x="16847" y="2415"/>
                    <a:pt x="17145" y="2700"/>
                    <a:pt x="17145" y="3048"/>
                  </a:cubicBezTo>
                  <a:lnTo>
                    <a:pt x="17145" y="14383"/>
                  </a:lnTo>
                  <a:lnTo>
                    <a:pt x="17157" y="14383"/>
                  </a:lnTo>
                  <a:cubicBezTo>
                    <a:pt x="17157" y="14761"/>
                    <a:pt x="16853" y="15003"/>
                    <a:pt x="16534" y="15003"/>
                  </a:cubicBezTo>
                  <a:cubicBezTo>
                    <a:pt x="16381" y="15003"/>
                    <a:pt x="16225" y="14947"/>
                    <a:pt x="16097" y="14824"/>
                  </a:cubicBezTo>
                  <a:lnTo>
                    <a:pt x="8156" y="6870"/>
                  </a:lnTo>
                  <a:cubicBezTo>
                    <a:pt x="7906" y="6620"/>
                    <a:pt x="7918" y="6192"/>
                    <a:pt x="8180" y="5965"/>
                  </a:cubicBezTo>
                  <a:cubicBezTo>
                    <a:pt x="10489" y="4060"/>
                    <a:pt x="13347" y="2798"/>
                    <a:pt x="16454" y="2417"/>
                  </a:cubicBezTo>
                  <a:cubicBezTo>
                    <a:pt x="16474" y="2415"/>
                    <a:pt x="16493" y="2415"/>
                    <a:pt x="16513" y="2415"/>
                  </a:cubicBezTo>
                  <a:close/>
                  <a:moveTo>
                    <a:pt x="6261" y="8181"/>
                  </a:moveTo>
                  <a:cubicBezTo>
                    <a:pt x="6422" y="8181"/>
                    <a:pt x="6586" y="8241"/>
                    <a:pt x="6715" y="8359"/>
                  </a:cubicBezTo>
                  <a:lnTo>
                    <a:pt x="14633" y="16276"/>
                  </a:lnTo>
                  <a:cubicBezTo>
                    <a:pt x="15014" y="16669"/>
                    <a:pt x="14752" y="17336"/>
                    <a:pt x="14192" y="17336"/>
                  </a:cubicBezTo>
                  <a:lnTo>
                    <a:pt x="3024" y="17336"/>
                  </a:lnTo>
                  <a:cubicBezTo>
                    <a:pt x="2667" y="17336"/>
                    <a:pt x="2369" y="17026"/>
                    <a:pt x="2393" y="16669"/>
                  </a:cubicBezTo>
                  <a:cubicBezTo>
                    <a:pt x="2727" y="13574"/>
                    <a:pt x="3941" y="10728"/>
                    <a:pt x="5786" y="8406"/>
                  </a:cubicBezTo>
                  <a:cubicBezTo>
                    <a:pt x="5906" y="8255"/>
                    <a:pt x="6082" y="8181"/>
                    <a:pt x="6261" y="8181"/>
                  </a:cubicBezTo>
                  <a:close/>
                  <a:moveTo>
                    <a:pt x="30371" y="7924"/>
                  </a:moveTo>
                  <a:cubicBezTo>
                    <a:pt x="30545" y="7924"/>
                    <a:pt x="30719" y="7996"/>
                    <a:pt x="30837" y="8132"/>
                  </a:cubicBezTo>
                  <a:cubicBezTo>
                    <a:pt x="32802" y="10502"/>
                    <a:pt x="34076" y="13431"/>
                    <a:pt x="34433" y="16645"/>
                  </a:cubicBezTo>
                  <a:cubicBezTo>
                    <a:pt x="34469" y="17026"/>
                    <a:pt x="34171" y="17336"/>
                    <a:pt x="33814" y="17336"/>
                  </a:cubicBezTo>
                  <a:lnTo>
                    <a:pt x="22193" y="17336"/>
                  </a:lnTo>
                  <a:cubicBezTo>
                    <a:pt x="21634" y="17336"/>
                    <a:pt x="21372" y="16669"/>
                    <a:pt x="21753" y="16276"/>
                  </a:cubicBezTo>
                  <a:lnTo>
                    <a:pt x="29932" y="8109"/>
                  </a:lnTo>
                  <a:cubicBezTo>
                    <a:pt x="30052" y="7984"/>
                    <a:pt x="30212" y="7924"/>
                    <a:pt x="30371" y="7924"/>
                  </a:cubicBezTo>
                  <a:close/>
                  <a:moveTo>
                    <a:pt x="14192" y="19420"/>
                  </a:moveTo>
                  <a:cubicBezTo>
                    <a:pt x="14752" y="19420"/>
                    <a:pt x="15014" y="20086"/>
                    <a:pt x="14633" y="20479"/>
                  </a:cubicBezTo>
                  <a:lnTo>
                    <a:pt x="6679" y="28421"/>
                  </a:lnTo>
                  <a:cubicBezTo>
                    <a:pt x="6561" y="28539"/>
                    <a:pt x="6398" y="28598"/>
                    <a:pt x="6236" y="28598"/>
                  </a:cubicBezTo>
                  <a:cubicBezTo>
                    <a:pt x="6055" y="28598"/>
                    <a:pt x="5876" y="28524"/>
                    <a:pt x="5763" y="28373"/>
                  </a:cubicBezTo>
                  <a:cubicBezTo>
                    <a:pt x="3917" y="26039"/>
                    <a:pt x="2703" y="23194"/>
                    <a:pt x="2381" y="20086"/>
                  </a:cubicBezTo>
                  <a:cubicBezTo>
                    <a:pt x="2334" y="19729"/>
                    <a:pt x="2631" y="19420"/>
                    <a:pt x="3000" y="19420"/>
                  </a:cubicBezTo>
                  <a:close/>
                  <a:moveTo>
                    <a:pt x="33814" y="19420"/>
                  </a:moveTo>
                  <a:cubicBezTo>
                    <a:pt x="34171" y="19420"/>
                    <a:pt x="34469" y="19729"/>
                    <a:pt x="34421" y="20086"/>
                  </a:cubicBezTo>
                  <a:cubicBezTo>
                    <a:pt x="34100" y="23313"/>
                    <a:pt x="32814" y="26254"/>
                    <a:pt x="30849" y="28635"/>
                  </a:cubicBezTo>
                  <a:cubicBezTo>
                    <a:pt x="30733" y="28775"/>
                    <a:pt x="30565" y="28843"/>
                    <a:pt x="30394" y="28843"/>
                  </a:cubicBezTo>
                  <a:cubicBezTo>
                    <a:pt x="30231" y="28843"/>
                    <a:pt x="30066" y="28781"/>
                    <a:pt x="29944" y="28659"/>
                  </a:cubicBezTo>
                  <a:lnTo>
                    <a:pt x="21753" y="20479"/>
                  </a:lnTo>
                  <a:cubicBezTo>
                    <a:pt x="21372" y="20086"/>
                    <a:pt x="21634" y="19420"/>
                    <a:pt x="22193" y="19420"/>
                  </a:cubicBezTo>
                  <a:close/>
                  <a:moveTo>
                    <a:pt x="16534" y="21764"/>
                  </a:moveTo>
                  <a:cubicBezTo>
                    <a:pt x="16853" y="21764"/>
                    <a:pt x="17157" y="22006"/>
                    <a:pt x="17157" y="22384"/>
                  </a:cubicBezTo>
                  <a:lnTo>
                    <a:pt x="17157" y="33778"/>
                  </a:lnTo>
                  <a:cubicBezTo>
                    <a:pt x="17157" y="34133"/>
                    <a:pt x="16871" y="34411"/>
                    <a:pt x="16521" y="34411"/>
                  </a:cubicBezTo>
                  <a:cubicBezTo>
                    <a:pt x="16507" y="34411"/>
                    <a:pt x="16493" y="34410"/>
                    <a:pt x="16478" y="34409"/>
                  </a:cubicBezTo>
                  <a:cubicBezTo>
                    <a:pt x="13335" y="34028"/>
                    <a:pt x="10478" y="32755"/>
                    <a:pt x="8156" y="30838"/>
                  </a:cubicBezTo>
                  <a:cubicBezTo>
                    <a:pt x="7870" y="30611"/>
                    <a:pt x="7870" y="30183"/>
                    <a:pt x="8120" y="29921"/>
                  </a:cubicBezTo>
                  <a:lnTo>
                    <a:pt x="16097" y="21944"/>
                  </a:lnTo>
                  <a:cubicBezTo>
                    <a:pt x="16225" y="21820"/>
                    <a:pt x="16381" y="21764"/>
                    <a:pt x="16534" y="21764"/>
                  </a:cubicBezTo>
                  <a:close/>
                  <a:moveTo>
                    <a:pt x="19849" y="21746"/>
                  </a:moveTo>
                  <a:cubicBezTo>
                    <a:pt x="20003" y="21746"/>
                    <a:pt x="20160" y="21804"/>
                    <a:pt x="20288" y="21932"/>
                  </a:cubicBezTo>
                  <a:lnTo>
                    <a:pt x="28456" y="30099"/>
                  </a:lnTo>
                  <a:cubicBezTo>
                    <a:pt x="28706" y="30373"/>
                    <a:pt x="28694" y="30802"/>
                    <a:pt x="28408" y="31028"/>
                  </a:cubicBezTo>
                  <a:cubicBezTo>
                    <a:pt x="26027" y="32921"/>
                    <a:pt x="23098" y="34148"/>
                    <a:pt x="19895" y="34445"/>
                  </a:cubicBezTo>
                  <a:cubicBezTo>
                    <a:pt x="19875" y="34447"/>
                    <a:pt x="19855" y="34448"/>
                    <a:pt x="19835" y="34448"/>
                  </a:cubicBezTo>
                  <a:cubicBezTo>
                    <a:pt x="19504" y="34448"/>
                    <a:pt x="19229" y="34174"/>
                    <a:pt x="19229" y="33826"/>
                  </a:cubicBezTo>
                  <a:lnTo>
                    <a:pt x="19229" y="22360"/>
                  </a:lnTo>
                  <a:cubicBezTo>
                    <a:pt x="19229" y="21991"/>
                    <a:pt x="19532" y="21746"/>
                    <a:pt x="19849" y="21746"/>
                  </a:cubicBezTo>
                  <a:close/>
                  <a:moveTo>
                    <a:pt x="18407" y="0"/>
                  </a:moveTo>
                  <a:cubicBezTo>
                    <a:pt x="8239" y="0"/>
                    <a:pt x="0" y="8240"/>
                    <a:pt x="0" y="18407"/>
                  </a:cubicBezTo>
                  <a:cubicBezTo>
                    <a:pt x="0" y="28575"/>
                    <a:pt x="8239" y="36815"/>
                    <a:pt x="18407" y="36815"/>
                  </a:cubicBezTo>
                  <a:cubicBezTo>
                    <a:pt x="28575" y="36815"/>
                    <a:pt x="36814" y="28575"/>
                    <a:pt x="36814" y="18407"/>
                  </a:cubicBezTo>
                  <a:cubicBezTo>
                    <a:pt x="36814" y="8240"/>
                    <a:pt x="28575" y="0"/>
                    <a:pt x="18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1"/>
            <p:cNvSpPr/>
            <p:nvPr/>
          </p:nvSpPr>
          <p:spPr>
            <a:xfrm>
              <a:off x="2522325" y="2560850"/>
              <a:ext cx="1057300" cy="1057300"/>
            </a:xfrm>
            <a:custGeom>
              <a:avLst/>
              <a:gdLst/>
              <a:ahLst/>
              <a:cxnLst/>
              <a:rect l="l" t="t" r="r" b="b"/>
              <a:pathLst>
                <a:path w="42292" h="42292" extrusionOk="0">
                  <a:moveTo>
                    <a:pt x="21146" y="1382"/>
                  </a:moveTo>
                  <a:cubicBezTo>
                    <a:pt x="32040" y="1382"/>
                    <a:pt x="40899" y="10240"/>
                    <a:pt x="40899" y="21134"/>
                  </a:cubicBezTo>
                  <a:cubicBezTo>
                    <a:pt x="40899" y="32029"/>
                    <a:pt x="32040" y="40887"/>
                    <a:pt x="21146" y="40887"/>
                  </a:cubicBezTo>
                  <a:cubicBezTo>
                    <a:pt x="10252" y="40887"/>
                    <a:pt x="1394" y="32029"/>
                    <a:pt x="1394" y="21134"/>
                  </a:cubicBezTo>
                  <a:cubicBezTo>
                    <a:pt x="1394" y="10240"/>
                    <a:pt x="10252" y="1382"/>
                    <a:pt x="21146" y="1382"/>
                  </a:cubicBezTo>
                  <a:close/>
                  <a:moveTo>
                    <a:pt x="21146" y="1"/>
                  </a:moveTo>
                  <a:cubicBezTo>
                    <a:pt x="9466" y="1"/>
                    <a:pt x="1" y="9466"/>
                    <a:pt x="1" y="21146"/>
                  </a:cubicBezTo>
                  <a:cubicBezTo>
                    <a:pt x="1" y="32826"/>
                    <a:pt x="9466" y="42292"/>
                    <a:pt x="21146" y="42292"/>
                  </a:cubicBezTo>
                  <a:cubicBezTo>
                    <a:pt x="32826" y="42292"/>
                    <a:pt x="42292" y="32826"/>
                    <a:pt x="42292" y="21146"/>
                  </a:cubicBezTo>
                  <a:cubicBezTo>
                    <a:pt x="42292" y="9466"/>
                    <a:pt x="32826" y="1"/>
                    <a:pt x="21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1"/>
            <p:cNvSpPr/>
            <p:nvPr/>
          </p:nvSpPr>
          <p:spPr>
            <a:xfrm>
              <a:off x="4673200" y="3030275"/>
              <a:ext cx="117600" cy="117600"/>
            </a:xfrm>
            <a:custGeom>
              <a:avLst/>
              <a:gdLst/>
              <a:ahLst/>
              <a:cxnLst/>
              <a:rect l="l" t="t" r="r" b="b"/>
              <a:pathLst>
                <a:path w="4704" h="4704" extrusionOk="0">
                  <a:moveTo>
                    <a:pt x="2358" y="0"/>
                  </a:moveTo>
                  <a:cubicBezTo>
                    <a:pt x="1048" y="0"/>
                    <a:pt x="0" y="1060"/>
                    <a:pt x="0" y="2357"/>
                  </a:cubicBezTo>
                  <a:cubicBezTo>
                    <a:pt x="0" y="3655"/>
                    <a:pt x="1048" y="4703"/>
                    <a:pt x="2358" y="4703"/>
                  </a:cubicBezTo>
                  <a:cubicBezTo>
                    <a:pt x="3655" y="4703"/>
                    <a:pt x="4703" y="3655"/>
                    <a:pt x="4703" y="2357"/>
                  </a:cubicBezTo>
                  <a:cubicBezTo>
                    <a:pt x="4703" y="1060"/>
                    <a:pt x="3655" y="0"/>
                    <a:pt x="2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1"/>
            <p:cNvSpPr/>
            <p:nvPr/>
          </p:nvSpPr>
          <p:spPr>
            <a:xfrm>
              <a:off x="4697300" y="3054675"/>
              <a:ext cx="69375" cy="69075"/>
            </a:xfrm>
            <a:custGeom>
              <a:avLst/>
              <a:gdLst/>
              <a:ahLst/>
              <a:cxnLst/>
              <a:rect l="l" t="t" r="r" b="b"/>
              <a:pathLst>
                <a:path w="2775" h="2763" extrusionOk="0">
                  <a:moveTo>
                    <a:pt x="1394" y="0"/>
                  </a:moveTo>
                  <a:cubicBezTo>
                    <a:pt x="620" y="0"/>
                    <a:pt x="1" y="620"/>
                    <a:pt x="1" y="1381"/>
                  </a:cubicBezTo>
                  <a:cubicBezTo>
                    <a:pt x="1" y="2143"/>
                    <a:pt x="620" y="2763"/>
                    <a:pt x="1394" y="2763"/>
                  </a:cubicBezTo>
                  <a:cubicBezTo>
                    <a:pt x="2156" y="2763"/>
                    <a:pt x="2775" y="2143"/>
                    <a:pt x="2775" y="1381"/>
                  </a:cubicBezTo>
                  <a:cubicBezTo>
                    <a:pt x="2775" y="620"/>
                    <a:pt x="2156" y="0"/>
                    <a:pt x="1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1"/>
            <p:cNvSpPr/>
            <p:nvPr/>
          </p:nvSpPr>
          <p:spPr>
            <a:xfrm>
              <a:off x="3466500" y="2307575"/>
              <a:ext cx="81875" cy="57450"/>
            </a:xfrm>
            <a:custGeom>
              <a:avLst/>
              <a:gdLst/>
              <a:ahLst/>
              <a:cxnLst/>
              <a:rect l="l" t="t" r="r" b="b"/>
              <a:pathLst>
                <a:path w="3275" h="2298" extrusionOk="0">
                  <a:moveTo>
                    <a:pt x="2070" y="0"/>
                  </a:moveTo>
                  <a:cubicBezTo>
                    <a:pt x="2027" y="0"/>
                    <a:pt x="1984" y="4"/>
                    <a:pt x="1941" y="12"/>
                  </a:cubicBezTo>
                  <a:lnTo>
                    <a:pt x="691" y="238"/>
                  </a:lnTo>
                  <a:cubicBezTo>
                    <a:pt x="286" y="309"/>
                    <a:pt x="0" y="690"/>
                    <a:pt x="84" y="1095"/>
                  </a:cubicBezTo>
                  <a:cubicBezTo>
                    <a:pt x="155" y="1500"/>
                    <a:pt x="179" y="1905"/>
                    <a:pt x="179" y="2298"/>
                  </a:cubicBezTo>
                  <a:lnTo>
                    <a:pt x="3274" y="2119"/>
                  </a:lnTo>
                  <a:cubicBezTo>
                    <a:pt x="3096" y="1905"/>
                    <a:pt x="2965" y="1631"/>
                    <a:pt x="2917" y="1333"/>
                  </a:cubicBezTo>
                  <a:lnTo>
                    <a:pt x="2798" y="619"/>
                  </a:lnTo>
                  <a:cubicBezTo>
                    <a:pt x="2734" y="257"/>
                    <a:pt x="2424" y="0"/>
                    <a:pt x="2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1"/>
            <p:cNvSpPr/>
            <p:nvPr/>
          </p:nvSpPr>
          <p:spPr>
            <a:xfrm>
              <a:off x="3067050" y="2248925"/>
              <a:ext cx="1680575" cy="987250"/>
            </a:xfrm>
            <a:custGeom>
              <a:avLst/>
              <a:gdLst/>
              <a:ahLst/>
              <a:cxnLst/>
              <a:rect l="l" t="t" r="r" b="b"/>
              <a:pathLst>
                <a:path w="67223" h="39490" extrusionOk="0">
                  <a:moveTo>
                    <a:pt x="56352" y="0"/>
                  </a:moveTo>
                  <a:cubicBezTo>
                    <a:pt x="55936" y="0"/>
                    <a:pt x="55614" y="346"/>
                    <a:pt x="55614" y="750"/>
                  </a:cubicBezTo>
                  <a:lnTo>
                    <a:pt x="55614" y="4465"/>
                  </a:lnTo>
                  <a:cubicBezTo>
                    <a:pt x="55614" y="4906"/>
                    <a:pt x="55269" y="5239"/>
                    <a:pt x="54840" y="5239"/>
                  </a:cubicBezTo>
                  <a:lnTo>
                    <a:pt x="20741" y="5239"/>
                  </a:lnTo>
                  <a:cubicBezTo>
                    <a:pt x="20133" y="5239"/>
                    <a:pt x="19586" y="4941"/>
                    <a:pt x="19241" y="4489"/>
                  </a:cubicBezTo>
                  <a:lnTo>
                    <a:pt x="16145" y="4667"/>
                  </a:lnTo>
                  <a:cubicBezTo>
                    <a:pt x="16157" y="6191"/>
                    <a:pt x="15716" y="7704"/>
                    <a:pt x="14835" y="8978"/>
                  </a:cubicBezTo>
                  <a:lnTo>
                    <a:pt x="0" y="30528"/>
                  </a:lnTo>
                  <a:cubicBezTo>
                    <a:pt x="1441" y="30825"/>
                    <a:pt x="2524" y="32088"/>
                    <a:pt x="2524" y="33623"/>
                  </a:cubicBezTo>
                  <a:cubicBezTo>
                    <a:pt x="2524" y="34112"/>
                    <a:pt x="2405" y="34576"/>
                    <a:pt x="2215" y="34981"/>
                  </a:cubicBezTo>
                  <a:lnTo>
                    <a:pt x="16740" y="39457"/>
                  </a:lnTo>
                  <a:cubicBezTo>
                    <a:pt x="16814" y="39479"/>
                    <a:pt x="16888" y="39489"/>
                    <a:pt x="16960" y="39489"/>
                  </a:cubicBezTo>
                  <a:cubicBezTo>
                    <a:pt x="17286" y="39489"/>
                    <a:pt x="17583" y="39281"/>
                    <a:pt x="17681" y="38969"/>
                  </a:cubicBezTo>
                  <a:lnTo>
                    <a:pt x="18050" y="37743"/>
                  </a:lnTo>
                  <a:cubicBezTo>
                    <a:pt x="18169" y="37338"/>
                    <a:pt x="17943" y="36933"/>
                    <a:pt x="17562" y="36814"/>
                  </a:cubicBezTo>
                  <a:lnTo>
                    <a:pt x="3274" y="32409"/>
                  </a:lnTo>
                  <a:cubicBezTo>
                    <a:pt x="2774" y="32254"/>
                    <a:pt x="2584" y="31671"/>
                    <a:pt x="2869" y="31254"/>
                  </a:cubicBezTo>
                  <a:lnTo>
                    <a:pt x="16216" y="11871"/>
                  </a:lnTo>
                  <a:cubicBezTo>
                    <a:pt x="16376" y="11644"/>
                    <a:pt x="16609" y="11538"/>
                    <a:pt x="16839" y="11538"/>
                  </a:cubicBezTo>
                  <a:cubicBezTo>
                    <a:pt x="17175" y="11538"/>
                    <a:pt x="17503" y="11765"/>
                    <a:pt x="17574" y="12168"/>
                  </a:cubicBezTo>
                  <a:lnTo>
                    <a:pt x="21217" y="33123"/>
                  </a:lnTo>
                  <a:cubicBezTo>
                    <a:pt x="21281" y="33475"/>
                    <a:pt x="21603" y="33742"/>
                    <a:pt x="21961" y="33742"/>
                  </a:cubicBezTo>
                  <a:cubicBezTo>
                    <a:pt x="22002" y="33742"/>
                    <a:pt x="22044" y="33738"/>
                    <a:pt x="22086" y="33731"/>
                  </a:cubicBezTo>
                  <a:lnTo>
                    <a:pt x="23336" y="33504"/>
                  </a:lnTo>
                  <a:cubicBezTo>
                    <a:pt x="23729" y="33433"/>
                    <a:pt x="24015" y="33040"/>
                    <a:pt x="23943" y="32647"/>
                  </a:cubicBezTo>
                  <a:lnTo>
                    <a:pt x="20550" y="13157"/>
                  </a:lnTo>
                  <a:cubicBezTo>
                    <a:pt x="20324" y="11930"/>
                    <a:pt x="21288" y="10799"/>
                    <a:pt x="22539" y="10799"/>
                  </a:cubicBezTo>
                  <a:lnTo>
                    <a:pt x="51114" y="10799"/>
                  </a:lnTo>
                  <a:cubicBezTo>
                    <a:pt x="52423" y="10799"/>
                    <a:pt x="53019" y="12430"/>
                    <a:pt x="52030" y="13276"/>
                  </a:cubicBezTo>
                  <a:lnTo>
                    <a:pt x="27206" y="34326"/>
                  </a:lnTo>
                  <a:cubicBezTo>
                    <a:pt x="26896" y="34588"/>
                    <a:pt x="26849" y="35064"/>
                    <a:pt x="27111" y="35386"/>
                  </a:cubicBezTo>
                  <a:lnTo>
                    <a:pt x="27932" y="36350"/>
                  </a:lnTo>
                  <a:cubicBezTo>
                    <a:pt x="28084" y="36522"/>
                    <a:pt x="28299" y="36613"/>
                    <a:pt x="28513" y="36613"/>
                  </a:cubicBezTo>
                  <a:cubicBezTo>
                    <a:pt x="28684" y="36613"/>
                    <a:pt x="28854" y="36555"/>
                    <a:pt x="28992" y="36433"/>
                  </a:cubicBezTo>
                  <a:lnTo>
                    <a:pt x="54638" y="14681"/>
                  </a:lnTo>
                  <a:cubicBezTo>
                    <a:pt x="54785" y="14558"/>
                    <a:pt x="54958" y="14501"/>
                    <a:pt x="55128" y="14501"/>
                  </a:cubicBezTo>
                  <a:cubicBezTo>
                    <a:pt x="55454" y="14501"/>
                    <a:pt x="55766" y="14710"/>
                    <a:pt x="55852" y="15062"/>
                  </a:cubicBezTo>
                  <a:lnTo>
                    <a:pt x="55888" y="15181"/>
                  </a:lnTo>
                  <a:cubicBezTo>
                    <a:pt x="56078" y="16097"/>
                    <a:pt x="56376" y="17002"/>
                    <a:pt x="56626" y="17943"/>
                  </a:cubicBezTo>
                  <a:cubicBezTo>
                    <a:pt x="56912" y="18872"/>
                    <a:pt x="57221" y="19812"/>
                    <a:pt x="57555" y="20741"/>
                  </a:cubicBezTo>
                  <a:cubicBezTo>
                    <a:pt x="57924" y="21658"/>
                    <a:pt x="58233" y="22598"/>
                    <a:pt x="58650" y="23479"/>
                  </a:cubicBezTo>
                  <a:cubicBezTo>
                    <a:pt x="59067" y="24348"/>
                    <a:pt x="59424" y="25241"/>
                    <a:pt x="59888" y="26051"/>
                  </a:cubicBezTo>
                  <a:cubicBezTo>
                    <a:pt x="60353" y="26873"/>
                    <a:pt x="60722" y="27670"/>
                    <a:pt x="61210" y="28373"/>
                  </a:cubicBezTo>
                  <a:cubicBezTo>
                    <a:pt x="61686" y="29087"/>
                    <a:pt x="62079" y="29790"/>
                    <a:pt x="62555" y="30361"/>
                  </a:cubicBezTo>
                  <a:cubicBezTo>
                    <a:pt x="63008" y="30945"/>
                    <a:pt x="63984" y="32040"/>
                    <a:pt x="64353" y="32528"/>
                  </a:cubicBezTo>
                  <a:cubicBezTo>
                    <a:pt x="64734" y="32980"/>
                    <a:pt x="65127" y="33361"/>
                    <a:pt x="65425" y="33671"/>
                  </a:cubicBezTo>
                  <a:lnTo>
                    <a:pt x="65842" y="34100"/>
                  </a:lnTo>
                  <a:cubicBezTo>
                    <a:pt x="65993" y="34251"/>
                    <a:pt x="66192" y="34329"/>
                    <a:pt x="66389" y="34329"/>
                  </a:cubicBezTo>
                  <a:cubicBezTo>
                    <a:pt x="66579" y="34329"/>
                    <a:pt x="66767" y="34257"/>
                    <a:pt x="66913" y="34112"/>
                  </a:cubicBezTo>
                  <a:cubicBezTo>
                    <a:pt x="67199" y="33862"/>
                    <a:pt x="67223" y="33433"/>
                    <a:pt x="66973" y="33135"/>
                  </a:cubicBezTo>
                  <a:cubicBezTo>
                    <a:pt x="66866" y="33004"/>
                    <a:pt x="66735" y="32850"/>
                    <a:pt x="66580" y="32671"/>
                  </a:cubicBezTo>
                  <a:cubicBezTo>
                    <a:pt x="66330" y="32361"/>
                    <a:pt x="65984" y="31980"/>
                    <a:pt x="65651" y="31540"/>
                  </a:cubicBezTo>
                  <a:cubicBezTo>
                    <a:pt x="65318" y="31064"/>
                    <a:pt x="64413" y="29980"/>
                    <a:pt x="64020" y="29397"/>
                  </a:cubicBezTo>
                  <a:cubicBezTo>
                    <a:pt x="63603" y="28837"/>
                    <a:pt x="63294" y="28135"/>
                    <a:pt x="62877" y="27444"/>
                  </a:cubicBezTo>
                  <a:cubicBezTo>
                    <a:pt x="62460" y="26765"/>
                    <a:pt x="62151" y="25956"/>
                    <a:pt x="61758" y="25170"/>
                  </a:cubicBezTo>
                  <a:cubicBezTo>
                    <a:pt x="61353" y="24384"/>
                    <a:pt x="61091" y="23515"/>
                    <a:pt x="60734" y="22658"/>
                  </a:cubicBezTo>
                  <a:cubicBezTo>
                    <a:pt x="60389" y="21789"/>
                    <a:pt x="60150" y="20884"/>
                    <a:pt x="59853" y="19991"/>
                  </a:cubicBezTo>
                  <a:cubicBezTo>
                    <a:pt x="59603" y="19086"/>
                    <a:pt x="59365" y="18181"/>
                    <a:pt x="59138" y="17264"/>
                  </a:cubicBezTo>
                  <a:cubicBezTo>
                    <a:pt x="58948" y="16359"/>
                    <a:pt x="58722" y="15478"/>
                    <a:pt x="58591" y="14609"/>
                  </a:cubicBezTo>
                  <a:cubicBezTo>
                    <a:pt x="58424" y="13740"/>
                    <a:pt x="58293" y="12895"/>
                    <a:pt x="58186" y="12085"/>
                  </a:cubicBezTo>
                  <a:cubicBezTo>
                    <a:pt x="58067" y="11287"/>
                    <a:pt x="57995" y="10525"/>
                    <a:pt x="57924" y="9823"/>
                  </a:cubicBezTo>
                  <a:cubicBezTo>
                    <a:pt x="57781" y="8430"/>
                    <a:pt x="57710" y="7251"/>
                    <a:pt x="57698" y="6430"/>
                  </a:cubicBezTo>
                  <a:cubicBezTo>
                    <a:pt x="57686" y="6191"/>
                    <a:pt x="57686" y="6001"/>
                    <a:pt x="57686" y="5834"/>
                  </a:cubicBezTo>
                  <a:lnTo>
                    <a:pt x="57686" y="750"/>
                  </a:lnTo>
                  <a:cubicBezTo>
                    <a:pt x="57686" y="334"/>
                    <a:pt x="57341" y="0"/>
                    <a:pt x="56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1"/>
            <p:cNvSpPr/>
            <p:nvPr/>
          </p:nvSpPr>
          <p:spPr>
            <a:xfrm>
              <a:off x="3020900" y="3011800"/>
              <a:ext cx="109275" cy="111650"/>
            </a:xfrm>
            <a:custGeom>
              <a:avLst/>
              <a:gdLst/>
              <a:ahLst/>
              <a:cxnLst/>
              <a:rect l="l" t="t" r="r" b="b"/>
              <a:pathLst>
                <a:path w="4371" h="4466" extrusionOk="0">
                  <a:moveTo>
                    <a:pt x="1846" y="1"/>
                  </a:moveTo>
                  <a:lnTo>
                    <a:pt x="286" y="2275"/>
                  </a:lnTo>
                  <a:cubicBezTo>
                    <a:pt x="1" y="2692"/>
                    <a:pt x="191" y="3275"/>
                    <a:pt x="679" y="3418"/>
                  </a:cubicBezTo>
                  <a:lnTo>
                    <a:pt x="4061" y="4466"/>
                  </a:lnTo>
                  <a:cubicBezTo>
                    <a:pt x="4251" y="4049"/>
                    <a:pt x="4370" y="3597"/>
                    <a:pt x="4370" y="3108"/>
                  </a:cubicBezTo>
                  <a:cubicBezTo>
                    <a:pt x="4370" y="1573"/>
                    <a:pt x="3287" y="299"/>
                    <a:pt x="1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1"/>
            <p:cNvSpPr/>
            <p:nvPr/>
          </p:nvSpPr>
          <p:spPr>
            <a:xfrm>
              <a:off x="2992025" y="3030275"/>
              <a:ext cx="117900" cy="117600"/>
            </a:xfrm>
            <a:custGeom>
              <a:avLst/>
              <a:gdLst/>
              <a:ahLst/>
              <a:cxnLst/>
              <a:rect l="l" t="t" r="r" b="b"/>
              <a:pathLst>
                <a:path w="4716" h="4704" extrusionOk="0">
                  <a:moveTo>
                    <a:pt x="2358" y="0"/>
                  </a:moveTo>
                  <a:cubicBezTo>
                    <a:pt x="1060" y="0"/>
                    <a:pt x="1" y="1060"/>
                    <a:pt x="1" y="2357"/>
                  </a:cubicBezTo>
                  <a:cubicBezTo>
                    <a:pt x="1" y="3655"/>
                    <a:pt x="1060" y="4703"/>
                    <a:pt x="2358" y="4703"/>
                  </a:cubicBezTo>
                  <a:cubicBezTo>
                    <a:pt x="3656" y="4703"/>
                    <a:pt x="4716" y="3655"/>
                    <a:pt x="4716" y="2357"/>
                  </a:cubicBezTo>
                  <a:cubicBezTo>
                    <a:pt x="4716" y="1060"/>
                    <a:pt x="3656" y="0"/>
                    <a:pt x="2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1"/>
            <p:cNvSpPr/>
            <p:nvPr/>
          </p:nvSpPr>
          <p:spPr>
            <a:xfrm>
              <a:off x="3023875" y="3062125"/>
              <a:ext cx="54200" cy="54175"/>
            </a:xfrm>
            <a:custGeom>
              <a:avLst/>
              <a:gdLst/>
              <a:ahLst/>
              <a:cxnLst/>
              <a:rect l="l" t="t" r="r" b="b"/>
              <a:pathLst>
                <a:path w="2168" h="2167" extrusionOk="0">
                  <a:moveTo>
                    <a:pt x="1084" y="0"/>
                  </a:moveTo>
                  <a:cubicBezTo>
                    <a:pt x="489" y="0"/>
                    <a:pt x="1" y="476"/>
                    <a:pt x="1" y="1083"/>
                  </a:cubicBezTo>
                  <a:cubicBezTo>
                    <a:pt x="1" y="1679"/>
                    <a:pt x="489" y="2167"/>
                    <a:pt x="1084" y="2167"/>
                  </a:cubicBezTo>
                  <a:cubicBezTo>
                    <a:pt x="1679" y="2167"/>
                    <a:pt x="2168" y="1679"/>
                    <a:pt x="2168" y="1083"/>
                  </a:cubicBezTo>
                  <a:cubicBezTo>
                    <a:pt x="2168" y="476"/>
                    <a:pt x="1679" y="0"/>
                    <a:pt x="1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1"/>
            <p:cNvSpPr/>
            <p:nvPr/>
          </p:nvSpPr>
          <p:spPr>
            <a:xfrm>
              <a:off x="3036375" y="3074625"/>
              <a:ext cx="29200" cy="29175"/>
            </a:xfrm>
            <a:custGeom>
              <a:avLst/>
              <a:gdLst/>
              <a:ahLst/>
              <a:cxnLst/>
              <a:rect l="l" t="t" r="r" b="b"/>
              <a:pathLst>
                <a:path w="1168" h="1167" extrusionOk="0">
                  <a:moveTo>
                    <a:pt x="584" y="0"/>
                  </a:moveTo>
                  <a:cubicBezTo>
                    <a:pt x="263" y="0"/>
                    <a:pt x="1" y="262"/>
                    <a:pt x="1" y="583"/>
                  </a:cubicBezTo>
                  <a:cubicBezTo>
                    <a:pt x="1" y="905"/>
                    <a:pt x="263" y="1167"/>
                    <a:pt x="584" y="1167"/>
                  </a:cubicBezTo>
                  <a:cubicBezTo>
                    <a:pt x="906" y="1167"/>
                    <a:pt x="1167" y="905"/>
                    <a:pt x="1167" y="583"/>
                  </a:cubicBezTo>
                  <a:cubicBezTo>
                    <a:pt x="1167" y="262"/>
                    <a:pt x="906" y="0"/>
                    <a:pt x="584" y="0"/>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1"/>
            <p:cNvSpPr/>
            <p:nvPr/>
          </p:nvSpPr>
          <p:spPr>
            <a:xfrm>
              <a:off x="3597175" y="2429000"/>
              <a:ext cx="823025" cy="43175"/>
            </a:xfrm>
            <a:custGeom>
              <a:avLst/>
              <a:gdLst/>
              <a:ahLst/>
              <a:cxnLst/>
              <a:rect l="l" t="t" r="r" b="b"/>
              <a:pathLst>
                <a:path w="32921" h="1727" extrusionOk="0">
                  <a:moveTo>
                    <a:pt x="869" y="0"/>
                  </a:moveTo>
                  <a:cubicBezTo>
                    <a:pt x="393" y="0"/>
                    <a:pt x="0" y="393"/>
                    <a:pt x="0" y="870"/>
                  </a:cubicBezTo>
                  <a:cubicBezTo>
                    <a:pt x="0" y="1346"/>
                    <a:pt x="393" y="1727"/>
                    <a:pt x="869" y="1727"/>
                  </a:cubicBezTo>
                  <a:lnTo>
                    <a:pt x="32064" y="1727"/>
                  </a:lnTo>
                  <a:cubicBezTo>
                    <a:pt x="32540" y="1727"/>
                    <a:pt x="32921" y="1346"/>
                    <a:pt x="32921" y="870"/>
                  </a:cubicBezTo>
                  <a:cubicBezTo>
                    <a:pt x="32921" y="405"/>
                    <a:pt x="32540" y="0"/>
                    <a:pt x="32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1"/>
            <p:cNvSpPr/>
            <p:nvPr/>
          </p:nvSpPr>
          <p:spPr>
            <a:xfrm>
              <a:off x="3315575" y="2190900"/>
              <a:ext cx="426275" cy="147100"/>
            </a:xfrm>
            <a:custGeom>
              <a:avLst/>
              <a:gdLst/>
              <a:ahLst/>
              <a:cxnLst/>
              <a:rect l="l" t="t" r="r" b="b"/>
              <a:pathLst>
                <a:path w="17051" h="5884" extrusionOk="0">
                  <a:moveTo>
                    <a:pt x="1322" y="1"/>
                  </a:moveTo>
                  <a:cubicBezTo>
                    <a:pt x="837" y="1"/>
                    <a:pt x="392" y="277"/>
                    <a:pt x="167" y="726"/>
                  </a:cubicBezTo>
                  <a:cubicBezTo>
                    <a:pt x="13" y="1023"/>
                    <a:pt x="1" y="1369"/>
                    <a:pt x="84" y="1678"/>
                  </a:cubicBezTo>
                  <a:lnTo>
                    <a:pt x="644" y="3369"/>
                  </a:lnTo>
                  <a:cubicBezTo>
                    <a:pt x="1084" y="4738"/>
                    <a:pt x="2287" y="5691"/>
                    <a:pt x="3715" y="5822"/>
                  </a:cubicBezTo>
                  <a:cubicBezTo>
                    <a:pt x="4270" y="5862"/>
                    <a:pt x="4816" y="5884"/>
                    <a:pt x="5362" y="5884"/>
                  </a:cubicBezTo>
                  <a:cubicBezTo>
                    <a:pt x="5777" y="5884"/>
                    <a:pt x="6192" y="5871"/>
                    <a:pt x="6609" y="5845"/>
                  </a:cubicBezTo>
                  <a:lnTo>
                    <a:pt x="15312" y="5334"/>
                  </a:lnTo>
                  <a:cubicBezTo>
                    <a:pt x="15955" y="5286"/>
                    <a:pt x="16539" y="4929"/>
                    <a:pt x="16848" y="4357"/>
                  </a:cubicBezTo>
                  <a:cubicBezTo>
                    <a:pt x="16991" y="4083"/>
                    <a:pt x="17050" y="3762"/>
                    <a:pt x="16979" y="3452"/>
                  </a:cubicBezTo>
                  <a:lnTo>
                    <a:pt x="16967" y="3393"/>
                  </a:lnTo>
                  <a:cubicBezTo>
                    <a:pt x="16860" y="2845"/>
                    <a:pt x="16396" y="2440"/>
                    <a:pt x="15836" y="2405"/>
                  </a:cubicBezTo>
                  <a:lnTo>
                    <a:pt x="9788" y="1940"/>
                  </a:lnTo>
                  <a:cubicBezTo>
                    <a:pt x="9109" y="1881"/>
                    <a:pt x="8418" y="1690"/>
                    <a:pt x="7811" y="1369"/>
                  </a:cubicBezTo>
                  <a:cubicBezTo>
                    <a:pt x="6930" y="904"/>
                    <a:pt x="5978" y="607"/>
                    <a:pt x="5001" y="476"/>
                  </a:cubicBezTo>
                  <a:lnTo>
                    <a:pt x="1489" y="11"/>
                  </a:lnTo>
                  <a:cubicBezTo>
                    <a:pt x="1433" y="4"/>
                    <a:pt x="1377" y="1"/>
                    <a:pt x="1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1"/>
            <p:cNvSpPr/>
            <p:nvPr/>
          </p:nvSpPr>
          <p:spPr>
            <a:xfrm>
              <a:off x="4389225" y="2260325"/>
              <a:ext cx="114325" cy="70175"/>
            </a:xfrm>
            <a:custGeom>
              <a:avLst/>
              <a:gdLst/>
              <a:ahLst/>
              <a:cxnLst/>
              <a:rect l="l" t="t" r="r" b="b"/>
              <a:pathLst>
                <a:path w="4573" h="2807" extrusionOk="0">
                  <a:moveTo>
                    <a:pt x="3653" y="1"/>
                  </a:moveTo>
                  <a:cubicBezTo>
                    <a:pt x="3546" y="1"/>
                    <a:pt x="3438" y="22"/>
                    <a:pt x="3334" y="68"/>
                  </a:cubicBezTo>
                  <a:lnTo>
                    <a:pt x="596" y="1259"/>
                  </a:lnTo>
                  <a:cubicBezTo>
                    <a:pt x="203" y="1437"/>
                    <a:pt x="1" y="1914"/>
                    <a:pt x="179" y="2318"/>
                  </a:cubicBezTo>
                  <a:cubicBezTo>
                    <a:pt x="322" y="2628"/>
                    <a:pt x="620" y="2807"/>
                    <a:pt x="929" y="2807"/>
                  </a:cubicBezTo>
                  <a:cubicBezTo>
                    <a:pt x="1025" y="2807"/>
                    <a:pt x="1132" y="2795"/>
                    <a:pt x="1239" y="2735"/>
                  </a:cubicBezTo>
                  <a:lnTo>
                    <a:pt x="3977" y="1544"/>
                  </a:lnTo>
                  <a:cubicBezTo>
                    <a:pt x="4382" y="1366"/>
                    <a:pt x="4573" y="890"/>
                    <a:pt x="4394" y="485"/>
                  </a:cubicBezTo>
                  <a:cubicBezTo>
                    <a:pt x="4261" y="183"/>
                    <a:pt x="3963" y="1"/>
                    <a:pt x="3653" y="1"/>
                  </a:cubicBezTo>
                  <a:close/>
                </a:path>
              </a:pathLst>
            </a:custGeom>
            <a:solidFill>
              <a:srgbClr val="E0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1"/>
            <p:cNvSpPr/>
            <p:nvPr/>
          </p:nvSpPr>
          <p:spPr>
            <a:xfrm>
              <a:off x="4309750" y="2277750"/>
              <a:ext cx="147075" cy="90250"/>
            </a:xfrm>
            <a:custGeom>
              <a:avLst/>
              <a:gdLst/>
              <a:ahLst/>
              <a:cxnLst/>
              <a:rect l="l" t="t" r="r" b="b"/>
              <a:pathLst>
                <a:path w="5883" h="3610" extrusionOk="0">
                  <a:moveTo>
                    <a:pt x="4695" y="0"/>
                  </a:moveTo>
                  <a:cubicBezTo>
                    <a:pt x="4557" y="0"/>
                    <a:pt x="4418" y="28"/>
                    <a:pt x="4287" y="85"/>
                  </a:cubicBezTo>
                  <a:lnTo>
                    <a:pt x="751" y="1621"/>
                  </a:lnTo>
                  <a:cubicBezTo>
                    <a:pt x="239" y="1848"/>
                    <a:pt x="1" y="2467"/>
                    <a:pt x="227" y="2991"/>
                  </a:cubicBezTo>
                  <a:cubicBezTo>
                    <a:pt x="382" y="3372"/>
                    <a:pt x="775" y="3610"/>
                    <a:pt x="1179" y="3610"/>
                  </a:cubicBezTo>
                  <a:cubicBezTo>
                    <a:pt x="1310" y="3610"/>
                    <a:pt x="1441" y="3586"/>
                    <a:pt x="1596" y="3526"/>
                  </a:cubicBezTo>
                  <a:lnTo>
                    <a:pt x="5120" y="1990"/>
                  </a:lnTo>
                  <a:cubicBezTo>
                    <a:pt x="5644" y="1764"/>
                    <a:pt x="5882" y="1145"/>
                    <a:pt x="5656" y="621"/>
                  </a:cubicBezTo>
                  <a:cubicBezTo>
                    <a:pt x="5488" y="232"/>
                    <a:pt x="5096" y="0"/>
                    <a:pt x="46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1"/>
            <p:cNvSpPr/>
            <p:nvPr/>
          </p:nvSpPr>
          <p:spPr>
            <a:xfrm>
              <a:off x="4320175" y="2324825"/>
              <a:ext cx="35750" cy="35750"/>
            </a:xfrm>
            <a:custGeom>
              <a:avLst/>
              <a:gdLst/>
              <a:ahLst/>
              <a:cxnLst/>
              <a:rect l="l" t="t" r="r" b="b"/>
              <a:pathLst>
                <a:path w="1430" h="1430" extrusionOk="0">
                  <a:moveTo>
                    <a:pt x="715" y="0"/>
                  </a:moveTo>
                  <a:cubicBezTo>
                    <a:pt x="322" y="0"/>
                    <a:pt x="0" y="322"/>
                    <a:pt x="0" y="715"/>
                  </a:cubicBezTo>
                  <a:cubicBezTo>
                    <a:pt x="0" y="1108"/>
                    <a:pt x="322" y="1429"/>
                    <a:pt x="715" y="1429"/>
                  </a:cubicBezTo>
                  <a:cubicBezTo>
                    <a:pt x="1108" y="1429"/>
                    <a:pt x="1429" y="1108"/>
                    <a:pt x="1429" y="715"/>
                  </a:cubicBezTo>
                  <a:cubicBezTo>
                    <a:pt x="1429" y="322"/>
                    <a:pt x="1108" y="0"/>
                    <a:pt x="7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1"/>
            <p:cNvSpPr/>
            <p:nvPr/>
          </p:nvSpPr>
          <p:spPr>
            <a:xfrm>
              <a:off x="3340575" y="2201900"/>
              <a:ext cx="188450" cy="43775"/>
            </a:xfrm>
            <a:custGeom>
              <a:avLst/>
              <a:gdLst/>
              <a:ahLst/>
              <a:cxnLst/>
              <a:rect l="l" t="t" r="r" b="b"/>
              <a:pathLst>
                <a:path w="7538" h="1751" extrusionOk="0">
                  <a:moveTo>
                    <a:pt x="1" y="0"/>
                  </a:moveTo>
                  <a:lnTo>
                    <a:pt x="1" y="0"/>
                  </a:lnTo>
                  <a:cubicBezTo>
                    <a:pt x="501" y="560"/>
                    <a:pt x="1191" y="917"/>
                    <a:pt x="1942" y="1024"/>
                  </a:cubicBezTo>
                  <a:lnTo>
                    <a:pt x="7538" y="1750"/>
                  </a:lnTo>
                  <a:lnTo>
                    <a:pt x="7538" y="1750"/>
                  </a:lnTo>
                  <a:lnTo>
                    <a:pt x="5466" y="822"/>
                  </a:lnTo>
                  <a:cubicBezTo>
                    <a:pt x="5192" y="691"/>
                    <a:pt x="4894" y="619"/>
                    <a:pt x="4573" y="572"/>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1"/>
            <p:cNvSpPr/>
            <p:nvPr/>
          </p:nvSpPr>
          <p:spPr>
            <a:xfrm>
              <a:off x="3479000" y="3064500"/>
              <a:ext cx="326250" cy="324175"/>
            </a:xfrm>
            <a:custGeom>
              <a:avLst/>
              <a:gdLst/>
              <a:ahLst/>
              <a:cxnLst/>
              <a:rect l="l" t="t" r="r" b="b"/>
              <a:pathLst>
                <a:path w="13050" h="12967" extrusionOk="0">
                  <a:moveTo>
                    <a:pt x="6525" y="0"/>
                  </a:moveTo>
                  <a:cubicBezTo>
                    <a:pt x="2929" y="0"/>
                    <a:pt x="0" y="2917"/>
                    <a:pt x="0" y="6537"/>
                  </a:cubicBezTo>
                  <a:cubicBezTo>
                    <a:pt x="0" y="9787"/>
                    <a:pt x="2358" y="12466"/>
                    <a:pt x="5453" y="12966"/>
                  </a:cubicBezTo>
                  <a:lnTo>
                    <a:pt x="5453" y="6453"/>
                  </a:lnTo>
                  <a:lnTo>
                    <a:pt x="13050" y="6453"/>
                  </a:lnTo>
                  <a:cubicBezTo>
                    <a:pt x="13002" y="2882"/>
                    <a:pt x="10097" y="0"/>
                    <a:pt x="65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1"/>
            <p:cNvSpPr/>
            <p:nvPr/>
          </p:nvSpPr>
          <p:spPr>
            <a:xfrm>
              <a:off x="3615325" y="3225225"/>
              <a:ext cx="190225" cy="165825"/>
            </a:xfrm>
            <a:custGeom>
              <a:avLst/>
              <a:gdLst/>
              <a:ahLst/>
              <a:cxnLst/>
              <a:rect l="l" t="t" r="r" b="b"/>
              <a:pathLst>
                <a:path w="7609" h="6633" extrusionOk="0">
                  <a:moveTo>
                    <a:pt x="0" y="1"/>
                  </a:moveTo>
                  <a:lnTo>
                    <a:pt x="0" y="24"/>
                  </a:lnTo>
                  <a:lnTo>
                    <a:pt x="0" y="6537"/>
                  </a:lnTo>
                  <a:cubicBezTo>
                    <a:pt x="346" y="6597"/>
                    <a:pt x="703" y="6632"/>
                    <a:pt x="1072" y="6632"/>
                  </a:cubicBezTo>
                  <a:cubicBezTo>
                    <a:pt x="4679" y="6632"/>
                    <a:pt x="7608" y="3715"/>
                    <a:pt x="7608" y="96"/>
                  </a:cubicBezTo>
                  <a:lnTo>
                    <a:pt x="7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1"/>
            <p:cNvSpPr/>
            <p:nvPr/>
          </p:nvSpPr>
          <p:spPr>
            <a:xfrm>
              <a:off x="3567700" y="3153800"/>
              <a:ext cx="148250" cy="148250"/>
            </a:xfrm>
            <a:custGeom>
              <a:avLst/>
              <a:gdLst/>
              <a:ahLst/>
              <a:cxnLst/>
              <a:rect l="l" t="t" r="r" b="b"/>
              <a:pathLst>
                <a:path w="5930" h="5930" extrusionOk="0">
                  <a:moveTo>
                    <a:pt x="2965" y="0"/>
                  </a:moveTo>
                  <a:cubicBezTo>
                    <a:pt x="1334" y="0"/>
                    <a:pt x="0" y="1334"/>
                    <a:pt x="0" y="2965"/>
                  </a:cubicBezTo>
                  <a:cubicBezTo>
                    <a:pt x="0" y="4596"/>
                    <a:pt x="1334" y="5929"/>
                    <a:pt x="2965" y="5929"/>
                  </a:cubicBezTo>
                  <a:cubicBezTo>
                    <a:pt x="4596" y="5929"/>
                    <a:pt x="5930" y="4596"/>
                    <a:pt x="5930" y="2965"/>
                  </a:cubicBezTo>
                  <a:cubicBezTo>
                    <a:pt x="5930" y="1334"/>
                    <a:pt x="4596" y="0"/>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1"/>
            <p:cNvSpPr/>
            <p:nvPr/>
          </p:nvSpPr>
          <p:spPr>
            <a:xfrm>
              <a:off x="3592400" y="3178500"/>
              <a:ext cx="98550" cy="90800"/>
            </a:xfrm>
            <a:custGeom>
              <a:avLst/>
              <a:gdLst/>
              <a:ahLst/>
              <a:cxnLst/>
              <a:rect l="l" t="t" r="r" b="b"/>
              <a:pathLst>
                <a:path w="3942" h="3632" extrusionOk="0">
                  <a:moveTo>
                    <a:pt x="3941" y="1882"/>
                  </a:moveTo>
                  <a:cubicBezTo>
                    <a:pt x="3941" y="1886"/>
                    <a:pt x="3941" y="1889"/>
                    <a:pt x="3942" y="1893"/>
                  </a:cubicBezTo>
                  <a:lnTo>
                    <a:pt x="3942" y="1882"/>
                  </a:lnTo>
                  <a:close/>
                  <a:moveTo>
                    <a:pt x="1977" y="0"/>
                  </a:moveTo>
                  <a:cubicBezTo>
                    <a:pt x="894" y="0"/>
                    <a:pt x="1" y="870"/>
                    <a:pt x="1" y="1977"/>
                  </a:cubicBezTo>
                  <a:cubicBezTo>
                    <a:pt x="1" y="2679"/>
                    <a:pt x="358" y="3286"/>
                    <a:pt x="905" y="3632"/>
                  </a:cubicBezTo>
                  <a:lnTo>
                    <a:pt x="905" y="1882"/>
                  </a:lnTo>
                  <a:lnTo>
                    <a:pt x="3941" y="1882"/>
                  </a:lnTo>
                  <a:cubicBezTo>
                    <a:pt x="3887" y="839"/>
                    <a:pt x="3033" y="0"/>
                    <a:pt x="1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1"/>
            <p:cNvSpPr/>
            <p:nvPr/>
          </p:nvSpPr>
          <p:spPr>
            <a:xfrm>
              <a:off x="3615325" y="3225225"/>
              <a:ext cx="76525" cy="51825"/>
            </a:xfrm>
            <a:custGeom>
              <a:avLst/>
              <a:gdLst/>
              <a:ahLst/>
              <a:cxnLst/>
              <a:rect l="l" t="t" r="r" b="b"/>
              <a:pathLst>
                <a:path w="3061" h="2073" extrusionOk="0">
                  <a:moveTo>
                    <a:pt x="0" y="1"/>
                  </a:moveTo>
                  <a:lnTo>
                    <a:pt x="0" y="24"/>
                  </a:lnTo>
                  <a:lnTo>
                    <a:pt x="0" y="1763"/>
                  </a:lnTo>
                  <a:cubicBezTo>
                    <a:pt x="322" y="1953"/>
                    <a:pt x="679" y="2072"/>
                    <a:pt x="1072" y="2072"/>
                  </a:cubicBezTo>
                  <a:cubicBezTo>
                    <a:pt x="2167" y="2072"/>
                    <a:pt x="3060" y="1191"/>
                    <a:pt x="3060" y="96"/>
                  </a:cubicBezTo>
                  <a:cubicBezTo>
                    <a:pt x="3060" y="60"/>
                    <a:pt x="3060" y="36"/>
                    <a:pt x="3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1"/>
            <p:cNvSpPr/>
            <p:nvPr/>
          </p:nvSpPr>
          <p:spPr>
            <a:xfrm>
              <a:off x="3623950" y="3290975"/>
              <a:ext cx="116125" cy="67625"/>
            </a:xfrm>
            <a:custGeom>
              <a:avLst/>
              <a:gdLst/>
              <a:ahLst/>
              <a:cxnLst/>
              <a:rect l="l" t="t" r="r" b="b"/>
              <a:pathLst>
                <a:path w="4645" h="2705" extrusionOk="0">
                  <a:moveTo>
                    <a:pt x="3878" y="0"/>
                  </a:moveTo>
                  <a:cubicBezTo>
                    <a:pt x="3700" y="0"/>
                    <a:pt x="3523" y="69"/>
                    <a:pt x="3394" y="204"/>
                  </a:cubicBezTo>
                  <a:cubicBezTo>
                    <a:pt x="2680" y="919"/>
                    <a:pt x="1727" y="1300"/>
                    <a:pt x="727" y="1300"/>
                  </a:cubicBezTo>
                  <a:lnTo>
                    <a:pt x="667" y="1300"/>
                  </a:lnTo>
                  <a:cubicBezTo>
                    <a:pt x="298" y="1300"/>
                    <a:pt x="1" y="1621"/>
                    <a:pt x="1" y="2002"/>
                  </a:cubicBezTo>
                  <a:cubicBezTo>
                    <a:pt x="1" y="2395"/>
                    <a:pt x="334" y="2705"/>
                    <a:pt x="715" y="2705"/>
                  </a:cubicBezTo>
                  <a:cubicBezTo>
                    <a:pt x="2096" y="2705"/>
                    <a:pt x="3394" y="2169"/>
                    <a:pt x="4358" y="1204"/>
                  </a:cubicBezTo>
                  <a:cubicBezTo>
                    <a:pt x="4644" y="931"/>
                    <a:pt x="4644" y="490"/>
                    <a:pt x="4382" y="216"/>
                  </a:cubicBezTo>
                  <a:cubicBezTo>
                    <a:pt x="4244" y="72"/>
                    <a:pt x="4060" y="0"/>
                    <a:pt x="38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1"/>
            <p:cNvSpPr/>
            <p:nvPr/>
          </p:nvSpPr>
          <p:spPr>
            <a:xfrm>
              <a:off x="3511150" y="3210050"/>
              <a:ext cx="69375" cy="114625"/>
            </a:xfrm>
            <a:custGeom>
              <a:avLst/>
              <a:gdLst/>
              <a:ahLst/>
              <a:cxnLst/>
              <a:rect l="l" t="t" r="r" b="b"/>
              <a:pathLst>
                <a:path w="2775" h="4585" extrusionOk="0">
                  <a:moveTo>
                    <a:pt x="703" y="0"/>
                  </a:moveTo>
                  <a:cubicBezTo>
                    <a:pt x="322" y="0"/>
                    <a:pt x="0" y="310"/>
                    <a:pt x="0" y="703"/>
                  </a:cubicBezTo>
                  <a:cubicBezTo>
                    <a:pt x="0" y="2084"/>
                    <a:pt x="536" y="3394"/>
                    <a:pt x="1512" y="4382"/>
                  </a:cubicBezTo>
                  <a:cubicBezTo>
                    <a:pt x="1643" y="4513"/>
                    <a:pt x="1822" y="4584"/>
                    <a:pt x="2000" y="4584"/>
                  </a:cubicBezTo>
                  <a:cubicBezTo>
                    <a:pt x="2179" y="4584"/>
                    <a:pt x="2358" y="4525"/>
                    <a:pt x="2500" y="4382"/>
                  </a:cubicBezTo>
                  <a:cubicBezTo>
                    <a:pt x="2774" y="4108"/>
                    <a:pt x="2774" y="3668"/>
                    <a:pt x="2500" y="3394"/>
                  </a:cubicBezTo>
                  <a:cubicBezTo>
                    <a:pt x="1786" y="2679"/>
                    <a:pt x="1405" y="1727"/>
                    <a:pt x="1405" y="679"/>
                  </a:cubicBezTo>
                  <a:cubicBezTo>
                    <a:pt x="1405" y="298"/>
                    <a:pt x="1096" y="0"/>
                    <a:pt x="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1"/>
            <p:cNvSpPr/>
            <p:nvPr/>
          </p:nvSpPr>
          <p:spPr>
            <a:xfrm>
              <a:off x="3543300" y="3096950"/>
              <a:ext cx="116100" cy="67875"/>
            </a:xfrm>
            <a:custGeom>
              <a:avLst/>
              <a:gdLst/>
              <a:ahLst/>
              <a:cxnLst/>
              <a:rect l="l" t="t" r="r" b="b"/>
              <a:pathLst>
                <a:path w="4644" h="2715" extrusionOk="0">
                  <a:moveTo>
                    <a:pt x="3941" y="0"/>
                  </a:moveTo>
                  <a:cubicBezTo>
                    <a:pt x="2560" y="0"/>
                    <a:pt x="1250" y="536"/>
                    <a:pt x="262" y="1524"/>
                  </a:cubicBezTo>
                  <a:cubicBezTo>
                    <a:pt x="0" y="1786"/>
                    <a:pt x="0" y="2238"/>
                    <a:pt x="262" y="2500"/>
                  </a:cubicBezTo>
                  <a:cubicBezTo>
                    <a:pt x="405" y="2631"/>
                    <a:pt x="583" y="2715"/>
                    <a:pt x="762" y="2715"/>
                  </a:cubicBezTo>
                  <a:cubicBezTo>
                    <a:pt x="941" y="2715"/>
                    <a:pt x="1119" y="2655"/>
                    <a:pt x="1238" y="2512"/>
                  </a:cubicBezTo>
                  <a:cubicBezTo>
                    <a:pt x="1965" y="1798"/>
                    <a:pt x="2917" y="1405"/>
                    <a:pt x="3941" y="1405"/>
                  </a:cubicBezTo>
                  <a:lnTo>
                    <a:pt x="3953" y="1405"/>
                  </a:lnTo>
                  <a:cubicBezTo>
                    <a:pt x="4346" y="1405"/>
                    <a:pt x="4643" y="1084"/>
                    <a:pt x="4643" y="703"/>
                  </a:cubicBezTo>
                  <a:cubicBezTo>
                    <a:pt x="4643" y="310"/>
                    <a:pt x="4334" y="0"/>
                    <a:pt x="3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1"/>
            <p:cNvSpPr/>
            <p:nvPr/>
          </p:nvSpPr>
          <p:spPr>
            <a:xfrm>
              <a:off x="3705500" y="3131100"/>
              <a:ext cx="67000" cy="115000"/>
            </a:xfrm>
            <a:custGeom>
              <a:avLst/>
              <a:gdLst/>
              <a:ahLst/>
              <a:cxnLst/>
              <a:rect l="l" t="t" r="r" b="b"/>
              <a:pathLst>
                <a:path w="2680" h="4600" extrusionOk="0">
                  <a:moveTo>
                    <a:pt x="686" y="0"/>
                  </a:moveTo>
                  <a:cubicBezTo>
                    <a:pt x="511" y="0"/>
                    <a:pt x="337" y="66"/>
                    <a:pt x="203" y="194"/>
                  </a:cubicBezTo>
                  <a:cubicBezTo>
                    <a:pt x="72" y="337"/>
                    <a:pt x="1" y="515"/>
                    <a:pt x="1" y="694"/>
                  </a:cubicBezTo>
                  <a:cubicBezTo>
                    <a:pt x="1" y="861"/>
                    <a:pt x="60" y="1051"/>
                    <a:pt x="191" y="1182"/>
                  </a:cubicBezTo>
                  <a:cubicBezTo>
                    <a:pt x="906" y="1908"/>
                    <a:pt x="1287" y="2861"/>
                    <a:pt x="1275" y="3885"/>
                  </a:cubicBezTo>
                  <a:lnTo>
                    <a:pt x="1275" y="3909"/>
                  </a:lnTo>
                  <a:cubicBezTo>
                    <a:pt x="1275" y="4290"/>
                    <a:pt x="1573" y="4599"/>
                    <a:pt x="1965" y="4599"/>
                  </a:cubicBezTo>
                  <a:cubicBezTo>
                    <a:pt x="2346" y="4599"/>
                    <a:pt x="2668" y="4290"/>
                    <a:pt x="2668" y="3909"/>
                  </a:cubicBezTo>
                  <a:cubicBezTo>
                    <a:pt x="2680" y="2515"/>
                    <a:pt x="2156" y="1206"/>
                    <a:pt x="1192" y="218"/>
                  </a:cubicBezTo>
                  <a:cubicBezTo>
                    <a:pt x="1052" y="72"/>
                    <a:pt x="868" y="0"/>
                    <a:pt x="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1"/>
            <p:cNvSpPr/>
            <p:nvPr/>
          </p:nvSpPr>
          <p:spPr>
            <a:xfrm>
              <a:off x="3611750" y="3200775"/>
              <a:ext cx="172375" cy="260875"/>
            </a:xfrm>
            <a:custGeom>
              <a:avLst/>
              <a:gdLst/>
              <a:ahLst/>
              <a:cxnLst/>
              <a:rect l="l" t="t" r="r" b="b"/>
              <a:pathLst>
                <a:path w="6895" h="10435" extrusionOk="0">
                  <a:moveTo>
                    <a:pt x="1202" y="0"/>
                  </a:moveTo>
                  <a:cubicBezTo>
                    <a:pt x="1011" y="0"/>
                    <a:pt x="817" y="54"/>
                    <a:pt x="643" y="169"/>
                  </a:cubicBezTo>
                  <a:cubicBezTo>
                    <a:pt x="143" y="467"/>
                    <a:pt x="0" y="1098"/>
                    <a:pt x="310" y="1598"/>
                  </a:cubicBezTo>
                  <a:lnTo>
                    <a:pt x="5739" y="10170"/>
                  </a:lnTo>
                  <a:cubicBezTo>
                    <a:pt x="5845" y="10341"/>
                    <a:pt x="6029" y="10434"/>
                    <a:pt x="6222" y="10434"/>
                  </a:cubicBezTo>
                  <a:cubicBezTo>
                    <a:pt x="6311" y="10434"/>
                    <a:pt x="6403" y="10414"/>
                    <a:pt x="6489" y="10373"/>
                  </a:cubicBezTo>
                  <a:cubicBezTo>
                    <a:pt x="6775" y="10230"/>
                    <a:pt x="6894" y="9885"/>
                    <a:pt x="6739" y="9599"/>
                  </a:cubicBezTo>
                  <a:lnTo>
                    <a:pt x="2108" y="562"/>
                  </a:lnTo>
                  <a:cubicBezTo>
                    <a:pt x="2096" y="538"/>
                    <a:pt x="2084" y="502"/>
                    <a:pt x="2072" y="490"/>
                  </a:cubicBezTo>
                  <a:cubicBezTo>
                    <a:pt x="1881" y="176"/>
                    <a:pt x="1546" y="0"/>
                    <a:pt x="12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1"/>
            <p:cNvSpPr/>
            <p:nvPr/>
          </p:nvSpPr>
          <p:spPr>
            <a:xfrm>
              <a:off x="3685275" y="3448175"/>
              <a:ext cx="164025" cy="35150"/>
            </a:xfrm>
            <a:custGeom>
              <a:avLst/>
              <a:gdLst/>
              <a:ahLst/>
              <a:cxnLst/>
              <a:rect l="l" t="t" r="r" b="b"/>
              <a:pathLst>
                <a:path w="6561" h="1406" extrusionOk="0">
                  <a:moveTo>
                    <a:pt x="0" y="0"/>
                  </a:moveTo>
                  <a:cubicBezTo>
                    <a:pt x="0" y="762"/>
                    <a:pt x="643" y="1405"/>
                    <a:pt x="1405" y="1405"/>
                  </a:cubicBezTo>
                  <a:lnTo>
                    <a:pt x="5168" y="1405"/>
                  </a:lnTo>
                  <a:cubicBezTo>
                    <a:pt x="5942" y="1405"/>
                    <a:pt x="6561" y="774"/>
                    <a:pt x="65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1"/>
            <p:cNvSpPr/>
            <p:nvPr/>
          </p:nvSpPr>
          <p:spPr>
            <a:xfrm>
              <a:off x="3685875" y="3413350"/>
              <a:ext cx="164025" cy="34850"/>
            </a:xfrm>
            <a:custGeom>
              <a:avLst/>
              <a:gdLst/>
              <a:ahLst/>
              <a:cxnLst/>
              <a:rect l="l" t="t" r="r" b="b"/>
              <a:pathLst>
                <a:path w="6561" h="1394" extrusionOk="0">
                  <a:moveTo>
                    <a:pt x="1393" y="0"/>
                  </a:moveTo>
                  <a:cubicBezTo>
                    <a:pt x="619" y="0"/>
                    <a:pt x="0" y="620"/>
                    <a:pt x="0" y="1393"/>
                  </a:cubicBezTo>
                  <a:lnTo>
                    <a:pt x="6560" y="1393"/>
                  </a:lnTo>
                  <a:cubicBezTo>
                    <a:pt x="6560" y="620"/>
                    <a:pt x="5918" y="0"/>
                    <a:pt x="51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1"/>
            <p:cNvSpPr/>
            <p:nvPr/>
          </p:nvSpPr>
          <p:spPr>
            <a:xfrm>
              <a:off x="3627225" y="3213325"/>
              <a:ext cx="29200" cy="29200"/>
            </a:xfrm>
            <a:custGeom>
              <a:avLst/>
              <a:gdLst/>
              <a:ahLst/>
              <a:cxnLst/>
              <a:rect l="l" t="t" r="r" b="b"/>
              <a:pathLst>
                <a:path w="1168" h="1168" extrusionOk="0">
                  <a:moveTo>
                    <a:pt x="584" y="0"/>
                  </a:moveTo>
                  <a:cubicBezTo>
                    <a:pt x="263" y="0"/>
                    <a:pt x="1" y="262"/>
                    <a:pt x="1" y="584"/>
                  </a:cubicBezTo>
                  <a:cubicBezTo>
                    <a:pt x="1" y="905"/>
                    <a:pt x="263" y="1167"/>
                    <a:pt x="584" y="1167"/>
                  </a:cubicBezTo>
                  <a:cubicBezTo>
                    <a:pt x="905" y="1167"/>
                    <a:pt x="1167" y="905"/>
                    <a:pt x="1167" y="584"/>
                  </a:cubicBezTo>
                  <a:cubicBezTo>
                    <a:pt x="1167" y="262"/>
                    <a:pt x="905" y="0"/>
                    <a:pt x="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1"/>
            <p:cNvSpPr/>
            <p:nvPr/>
          </p:nvSpPr>
          <p:spPr>
            <a:xfrm>
              <a:off x="4716950" y="3078775"/>
              <a:ext cx="20850" cy="20875"/>
            </a:xfrm>
            <a:custGeom>
              <a:avLst/>
              <a:gdLst/>
              <a:ahLst/>
              <a:cxnLst/>
              <a:rect l="l" t="t" r="r" b="b"/>
              <a:pathLst>
                <a:path w="834" h="835" extrusionOk="0">
                  <a:moveTo>
                    <a:pt x="417" y="1"/>
                  </a:moveTo>
                  <a:cubicBezTo>
                    <a:pt x="191" y="1"/>
                    <a:pt x="0" y="179"/>
                    <a:pt x="0" y="417"/>
                  </a:cubicBezTo>
                  <a:cubicBezTo>
                    <a:pt x="0" y="644"/>
                    <a:pt x="191" y="834"/>
                    <a:pt x="417" y="834"/>
                  </a:cubicBezTo>
                  <a:cubicBezTo>
                    <a:pt x="655" y="834"/>
                    <a:pt x="834" y="644"/>
                    <a:pt x="834" y="417"/>
                  </a:cubicBezTo>
                  <a:cubicBezTo>
                    <a:pt x="834" y="179"/>
                    <a:pt x="655" y="1"/>
                    <a:pt x="417" y="1"/>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94" name="Google Shape;1094;p61"/>
          <p:cNvCxnSpPr/>
          <p:nvPr/>
        </p:nvCxnSpPr>
        <p:spPr>
          <a:xfrm>
            <a:off x="3468975" y="1586738"/>
            <a:ext cx="1094700" cy="0"/>
          </a:xfrm>
          <a:prstGeom prst="straightConnector1">
            <a:avLst/>
          </a:prstGeom>
          <a:noFill/>
          <a:ln w="28575" cap="flat" cmpd="sng">
            <a:solidFill>
              <a:schemeClr val="accent1"/>
            </a:solidFill>
            <a:prstDash val="solid"/>
            <a:round/>
            <a:headEnd type="oval" w="med" len="med"/>
            <a:tailEnd type="none" w="med" len="med"/>
          </a:ln>
        </p:spPr>
      </p:cxnSp>
      <p:cxnSp>
        <p:nvCxnSpPr>
          <p:cNvPr id="1095" name="Google Shape;1095;p61"/>
          <p:cNvCxnSpPr/>
          <p:nvPr/>
        </p:nvCxnSpPr>
        <p:spPr>
          <a:xfrm>
            <a:off x="4398550" y="3611000"/>
            <a:ext cx="1094700" cy="0"/>
          </a:xfrm>
          <a:prstGeom prst="straightConnector1">
            <a:avLst/>
          </a:prstGeom>
          <a:noFill/>
          <a:ln w="28575" cap="flat" cmpd="sng">
            <a:solidFill>
              <a:schemeClr val="accent1"/>
            </a:solidFill>
            <a:prstDash val="solid"/>
            <a:round/>
            <a:headEnd type="none" w="med" len="med"/>
            <a:tailEnd type="oval" w="med" len="med"/>
          </a:ln>
        </p:spPr>
      </p:cxnSp>
      <p:grpSp>
        <p:nvGrpSpPr>
          <p:cNvPr id="6" name="Group 5">
            <a:extLst>
              <a:ext uri="{FF2B5EF4-FFF2-40B4-BE49-F238E27FC236}">
                <a16:creationId xmlns:a16="http://schemas.microsoft.com/office/drawing/2014/main" id="{32A10808-277C-5F36-5CEF-7D9484814CC7}"/>
              </a:ext>
            </a:extLst>
          </p:cNvPr>
          <p:cNvGrpSpPr/>
          <p:nvPr/>
        </p:nvGrpSpPr>
        <p:grpSpPr>
          <a:xfrm>
            <a:off x="2031232" y="995641"/>
            <a:ext cx="534718" cy="585393"/>
            <a:chOff x="0" y="0"/>
            <a:chExt cx="3124200" cy="3371215"/>
          </a:xfrm>
        </p:grpSpPr>
        <p:pic>
          <p:nvPicPr>
            <p:cNvPr id="7" name="Picture 6">
              <a:extLst>
                <a:ext uri="{FF2B5EF4-FFF2-40B4-BE49-F238E27FC236}">
                  <a16:creationId xmlns:a16="http://schemas.microsoft.com/office/drawing/2014/main" id="{E180140C-EB8A-AB1B-ABE8-B0C924214472}"/>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3124200" cy="2962275"/>
            </a:xfrm>
            <a:prstGeom prst="rect">
              <a:avLst/>
            </a:prstGeom>
          </p:spPr>
        </p:pic>
        <p:sp>
          <p:nvSpPr>
            <p:cNvPr id="8" name="Text Box 2">
              <a:extLst>
                <a:ext uri="{FF2B5EF4-FFF2-40B4-BE49-F238E27FC236}">
                  <a16:creationId xmlns:a16="http://schemas.microsoft.com/office/drawing/2014/main" id="{A2577ED7-C638-BB48-C622-B03D6D70F41D}"/>
                </a:ext>
              </a:extLst>
            </p:cNvPr>
            <p:cNvSpPr txBox="1"/>
            <p:nvPr/>
          </p:nvSpPr>
          <p:spPr>
            <a:xfrm>
              <a:off x="0" y="2962275"/>
              <a:ext cx="3124200" cy="408940"/>
            </a:xfrm>
            <a:prstGeom prst="rect">
              <a:avLst/>
            </a:prstGeom>
            <a:solidFill>
              <a:prstClr val="white"/>
            </a:solid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grpSp>
      <p:pic>
        <p:nvPicPr>
          <p:cNvPr id="9" name="Picture 8">
            <a:extLst>
              <a:ext uri="{FF2B5EF4-FFF2-40B4-BE49-F238E27FC236}">
                <a16:creationId xmlns:a16="http://schemas.microsoft.com/office/drawing/2014/main" id="{4B5F0557-A660-C85C-C717-163C80096D0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1822" y="1863712"/>
            <a:ext cx="379620" cy="569430"/>
          </a:xfrm>
          <a:prstGeom prst="rect">
            <a:avLst/>
          </a:prstGeom>
        </p:spPr>
      </p:pic>
      <p:pic>
        <p:nvPicPr>
          <p:cNvPr id="10" name="Picture 9">
            <a:extLst>
              <a:ext uri="{FF2B5EF4-FFF2-40B4-BE49-F238E27FC236}">
                <a16:creationId xmlns:a16="http://schemas.microsoft.com/office/drawing/2014/main" id="{0B31A399-FFC1-5A00-1FF9-68AB6A4D83C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502588" y="2612416"/>
            <a:ext cx="592494" cy="640708"/>
          </a:xfrm>
          <a:prstGeom prst="rect">
            <a:avLst/>
          </a:prstGeom>
        </p:spPr>
      </p:pic>
      <p:pic>
        <p:nvPicPr>
          <p:cNvPr id="11" name="Picture 10">
            <a:extLst>
              <a:ext uri="{FF2B5EF4-FFF2-40B4-BE49-F238E27FC236}">
                <a16:creationId xmlns:a16="http://schemas.microsoft.com/office/drawing/2014/main" id="{F92D3D38-7308-573E-48A4-FF2BC29791B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27240" y="3330295"/>
            <a:ext cx="474638" cy="474638"/>
          </a:xfrm>
          <a:prstGeom prst="rect">
            <a:avLst/>
          </a:prstGeom>
        </p:spPr>
      </p:pic>
      <p:pic>
        <p:nvPicPr>
          <p:cNvPr id="12" name="Picture 11">
            <a:extLst>
              <a:ext uri="{FF2B5EF4-FFF2-40B4-BE49-F238E27FC236}">
                <a16:creationId xmlns:a16="http://schemas.microsoft.com/office/drawing/2014/main" id="{0875A917-693E-2764-4159-C52D9FC7133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51720" y="2295766"/>
            <a:ext cx="517495" cy="710350"/>
          </a:xfrm>
          <a:prstGeom prst="rect">
            <a:avLst/>
          </a:prstGeom>
        </p:spPr>
      </p:pic>
      <p:pic>
        <p:nvPicPr>
          <p:cNvPr id="13" name="Picture 12">
            <a:extLst>
              <a:ext uri="{FF2B5EF4-FFF2-40B4-BE49-F238E27FC236}">
                <a16:creationId xmlns:a16="http://schemas.microsoft.com/office/drawing/2014/main" id="{59BE9676-9FA4-64A0-19F9-5480512AAAA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43341" y="4042638"/>
            <a:ext cx="578566" cy="5785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19"/>
                                        </p:tgtEl>
                                        <p:attrNameLst>
                                          <p:attrName>style.visibility</p:attrName>
                                        </p:attrNameLst>
                                      </p:cBhvr>
                                      <p:to>
                                        <p:strVal val="visible"/>
                                      </p:to>
                                    </p:set>
                                    <p:anim calcmode="lin" valueType="num">
                                      <p:cBhvr additive="base">
                                        <p:cTn id="7" dur="1000"/>
                                        <p:tgtEl>
                                          <p:spTgt spid="101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051"/>
                                        </p:tgtEl>
                                        <p:attrNameLst>
                                          <p:attrName>style.visibility</p:attrName>
                                        </p:attrNameLst>
                                      </p:cBhvr>
                                      <p:to>
                                        <p:strVal val="visible"/>
                                      </p:to>
                                    </p:set>
                                    <p:anim calcmode="lin" valueType="num">
                                      <p:cBhvr additive="base">
                                        <p:cTn id="10" dur="1000"/>
                                        <p:tgtEl>
                                          <p:spTgt spid="105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56"/>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Team</a:t>
            </a:r>
            <a:endParaRPr/>
          </a:p>
        </p:txBody>
      </p:sp>
      <p:sp>
        <p:nvSpPr>
          <p:cNvPr id="637" name="Google Shape;637;p56"/>
          <p:cNvSpPr txBox="1">
            <a:spLocks noGrp="1"/>
          </p:cNvSpPr>
          <p:nvPr>
            <p:ph type="title" idx="2"/>
          </p:nvPr>
        </p:nvSpPr>
        <p:spPr>
          <a:xfrm>
            <a:off x="1227087" y="4281127"/>
            <a:ext cx="2776800" cy="54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Adham</a:t>
            </a:r>
            <a:endParaRPr dirty="0"/>
          </a:p>
        </p:txBody>
      </p:sp>
      <p:sp>
        <p:nvSpPr>
          <p:cNvPr id="638" name="Google Shape;638;p56"/>
          <p:cNvSpPr txBox="1">
            <a:spLocks noGrp="1"/>
          </p:cNvSpPr>
          <p:nvPr>
            <p:ph type="subTitle" idx="1"/>
          </p:nvPr>
        </p:nvSpPr>
        <p:spPr>
          <a:xfrm>
            <a:off x="1227087" y="4601243"/>
            <a:ext cx="27768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Designer, System Analysist</a:t>
            </a:r>
            <a:endParaRPr dirty="0">
              <a:solidFill>
                <a:schemeClr val="dk1"/>
              </a:solidFill>
            </a:endParaRPr>
          </a:p>
        </p:txBody>
      </p:sp>
      <p:grpSp>
        <p:nvGrpSpPr>
          <p:cNvPr id="639" name="Google Shape;639;p56"/>
          <p:cNvGrpSpPr/>
          <p:nvPr/>
        </p:nvGrpSpPr>
        <p:grpSpPr>
          <a:xfrm>
            <a:off x="5781682" y="1113768"/>
            <a:ext cx="1553147" cy="1481026"/>
            <a:chOff x="5781682" y="1407683"/>
            <a:chExt cx="1553147" cy="1481026"/>
          </a:xfrm>
        </p:grpSpPr>
        <p:sp>
          <p:nvSpPr>
            <p:cNvPr id="640" name="Google Shape;640;p56"/>
            <p:cNvSpPr/>
            <p:nvPr/>
          </p:nvSpPr>
          <p:spPr>
            <a:xfrm>
              <a:off x="5781682" y="1407683"/>
              <a:ext cx="1553147" cy="134996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6"/>
            <p:cNvSpPr/>
            <p:nvPr/>
          </p:nvSpPr>
          <p:spPr>
            <a:xfrm>
              <a:off x="6911506" y="2614320"/>
              <a:ext cx="315697" cy="27439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56"/>
          <p:cNvSpPr txBox="1">
            <a:spLocks noGrp="1"/>
          </p:cNvSpPr>
          <p:nvPr>
            <p:ph type="title" idx="3"/>
          </p:nvPr>
        </p:nvSpPr>
        <p:spPr>
          <a:xfrm>
            <a:off x="5169860" y="2851150"/>
            <a:ext cx="2776800" cy="54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Reham</a:t>
            </a:r>
            <a:endParaRPr dirty="0"/>
          </a:p>
        </p:txBody>
      </p:sp>
      <p:sp>
        <p:nvSpPr>
          <p:cNvPr id="643" name="Google Shape;643;p56"/>
          <p:cNvSpPr txBox="1">
            <a:spLocks noGrp="1"/>
          </p:cNvSpPr>
          <p:nvPr>
            <p:ph type="subTitle" idx="4"/>
          </p:nvPr>
        </p:nvSpPr>
        <p:spPr>
          <a:xfrm>
            <a:off x="5169860" y="3179428"/>
            <a:ext cx="27768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Mobile Developer</a:t>
            </a:r>
            <a:endParaRPr dirty="0">
              <a:solidFill>
                <a:schemeClr val="dk1"/>
              </a:solidFill>
            </a:endParaRPr>
          </a:p>
        </p:txBody>
      </p:sp>
      <p:grpSp>
        <p:nvGrpSpPr>
          <p:cNvPr id="644" name="Google Shape;644;p56"/>
          <p:cNvGrpSpPr/>
          <p:nvPr/>
        </p:nvGrpSpPr>
        <p:grpSpPr>
          <a:xfrm>
            <a:off x="5687274" y="135785"/>
            <a:ext cx="1741958" cy="2738512"/>
            <a:chOff x="4771350" y="238100"/>
            <a:chExt cx="2257300" cy="3548675"/>
          </a:xfrm>
        </p:grpSpPr>
        <p:sp>
          <p:nvSpPr>
            <p:cNvPr id="645" name="Google Shape;645;p56"/>
            <p:cNvSpPr/>
            <p:nvPr/>
          </p:nvSpPr>
          <p:spPr>
            <a:xfrm>
              <a:off x="5160575" y="610775"/>
              <a:ext cx="1868075" cy="881050"/>
            </a:xfrm>
            <a:custGeom>
              <a:avLst/>
              <a:gdLst/>
              <a:ahLst/>
              <a:cxnLst/>
              <a:rect l="l" t="t" r="r" b="b"/>
              <a:pathLst>
                <a:path w="74723" h="35242" extrusionOk="0">
                  <a:moveTo>
                    <a:pt x="47018" y="1"/>
                  </a:moveTo>
                  <a:cubicBezTo>
                    <a:pt x="40736" y="1"/>
                    <a:pt x="36124" y="6114"/>
                    <a:pt x="30054" y="7780"/>
                  </a:cubicBezTo>
                  <a:cubicBezTo>
                    <a:pt x="28718" y="8147"/>
                    <a:pt x="27350" y="8287"/>
                    <a:pt x="25970" y="8287"/>
                  </a:cubicBezTo>
                  <a:cubicBezTo>
                    <a:pt x="23862" y="8287"/>
                    <a:pt x="21728" y="7960"/>
                    <a:pt x="19642" y="7612"/>
                  </a:cubicBezTo>
                  <a:cubicBezTo>
                    <a:pt x="17305" y="7223"/>
                    <a:pt x="14924" y="6810"/>
                    <a:pt x="12567" y="6810"/>
                  </a:cubicBezTo>
                  <a:cubicBezTo>
                    <a:pt x="11444" y="6810"/>
                    <a:pt x="10325" y="6904"/>
                    <a:pt x="9220" y="7139"/>
                  </a:cubicBezTo>
                  <a:cubicBezTo>
                    <a:pt x="777" y="8929"/>
                    <a:pt x="0" y="18379"/>
                    <a:pt x="5451" y="24015"/>
                  </a:cubicBezTo>
                  <a:cubicBezTo>
                    <a:pt x="10820" y="29567"/>
                    <a:pt x="19783" y="25527"/>
                    <a:pt x="26016" y="28578"/>
                  </a:cubicBezTo>
                  <a:cubicBezTo>
                    <a:pt x="27548" y="29328"/>
                    <a:pt x="28813" y="30517"/>
                    <a:pt x="30177" y="31541"/>
                  </a:cubicBezTo>
                  <a:cubicBezTo>
                    <a:pt x="33247" y="33846"/>
                    <a:pt x="37196" y="35242"/>
                    <a:pt x="40999" y="35242"/>
                  </a:cubicBezTo>
                  <a:cubicBezTo>
                    <a:pt x="43920" y="35242"/>
                    <a:pt x="46755" y="34419"/>
                    <a:pt x="49038" y="32552"/>
                  </a:cubicBezTo>
                  <a:cubicBezTo>
                    <a:pt x="51132" y="30838"/>
                    <a:pt x="52601" y="28414"/>
                    <a:pt x="54849" y="26908"/>
                  </a:cubicBezTo>
                  <a:cubicBezTo>
                    <a:pt x="57071" y="25419"/>
                    <a:pt x="59807" y="24985"/>
                    <a:pt x="62375" y="24237"/>
                  </a:cubicBezTo>
                  <a:cubicBezTo>
                    <a:pt x="66056" y="23164"/>
                    <a:pt x="69649" y="21271"/>
                    <a:pt x="71893" y="18161"/>
                  </a:cubicBezTo>
                  <a:cubicBezTo>
                    <a:pt x="74136" y="15051"/>
                    <a:pt x="74723" y="10561"/>
                    <a:pt x="72584" y="7377"/>
                  </a:cubicBezTo>
                  <a:cubicBezTo>
                    <a:pt x="70782" y="4696"/>
                    <a:pt x="67488" y="3413"/>
                    <a:pt x="64298" y="2893"/>
                  </a:cubicBezTo>
                  <a:cubicBezTo>
                    <a:pt x="61109" y="2372"/>
                    <a:pt x="57830" y="2450"/>
                    <a:pt x="54682" y="1720"/>
                  </a:cubicBezTo>
                  <a:cubicBezTo>
                    <a:pt x="52148" y="1131"/>
                    <a:pt x="49694" y="20"/>
                    <a:pt x="47093" y="1"/>
                  </a:cubicBezTo>
                  <a:cubicBezTo>
                    <a:pt x="47068" y="1"/>
                    <a:pt x="47043" y="1"/>
                    <a:pt x="470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6"/>
            <p:cNvSpPr/>
            <p:nvPr/>
          </p:nvSpPr>
          <p:spPr>
            <a:xfrm>
              <a:off x="5348300" y="3450450"/>
              <a:ext cx="176200" cy="324475"/>
            </a:xfrm>
            <a:custGeom>
              <a:avLst/>
              <a:gdLst/>
              <a:ahLst/>
              <a:cxnLst/>
              <a:rect l="l" t="t" r="r" b="b"/>
              <a:pathLst>
                <a:path w="7048" h="12979" extrusionOk="0">
                  <a:moveTo>
                    <a:pt x="3773" y="1"/>
                  </a:moveTo>
                  <a:lnTo>
                    <a:pt x="1" y="2725"/>
                  </a:lnTo>
                  <a:cubicBezTo>
                    <a:pt x="1" y="2725"/>
                    <a:pt x="4785" y="12979"/>
                    <a:pt x="6108" y="12979"/>
                  </a:cubicBezTo>
                  <a:cubicBezTo>
                    <a:pt x="6231" y="12979"/>
                    <a:pt x="6323" y="12891"/>
                    <a:pt x="6380" y="12699"/>
                  </a:cubicBezTo>
                  <a:cubicBezTo>
                    <a:pt x="7047" y="10433"/>
                    <a:pt x="6825" y="4988"/>
                    <a:pt x="6468" y="4210"/>
                  </a:cubicBezTo>
                  <a:cubicBezTo>
                    <a:pt x="6109" y="3433"/>
                    <a:pt x="3773" y="1"/>
                    <a:pt x="37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6"/>
            <p:cNvSpPr/>
            <p:nvPr/>
          </p:nvSpPr>
          <p:spPr>
            <a:xfrm>
              <a:off x="6350500" y="851825"/>
              <a:ext cx="255200" cy="215550"/>
            </a:xfrm>
            <a:custGeom>
              <a:avLst/>
              <a:gdLst/>
              <a:ahLst/>
              <a:cxnLst/>
              <a:rect l="l" t="t" r="r" b="b"/>
              <a:pathLst>
                <a:path w="10208" h="8622" extrusionOk="0">
                  <a:moveTo>
                    <a:pt x="7184" y="0"/>
                  </a:moveTo>
                  <a:cubicBezTo>
                    <a:pt x="6227" y="0"/>
                    <a:pt x="1376" y="3739"/>
                    <a:pt x="1376" y="3739"/>
                  </a:cubicBezTo>
                  <a:cubicBezTo>
                    <a:pt x="1450" y="1846"/>
                    <a:pt x="184" y="1784"/>
                    <a:pt x="18" y="1784"/>
                  </a:cubicBezTo>
                  <a:cubicBezTo>
                    <a:pt x="7" y="1784"/>
                    <a:pt x="0" y="1784"/>
                    <a:pt x="0" y="1784"/>
                  </a:cubicBezTo>
                  <a:lnTo>
                    <a:pt x="61" y="6732"/>
                  </a:lnTo>
                  <a:cubicBezTo>
                    <a:pt x="61" y="6732"/>
                    <a:pt x="962" y="7383"/>
                    <a:pt x="1204" y="7694"/>
                  </a:cubicBezTo>
                  <a:cubicBezTo>
                    <a:pt x="1732" y="8372"/>
                    <a:pt x="1380" y="7644"/>
                    <a:pt x="1979" y="8621"/>
                  </a:cubicBezTo>
                  <a:cubicBezTo>
                    <a:pt x="4466" y="8533"/>
                    <a:pt x="6136" y="6430"/>
                    <a:pt x="6136" y="6430"/>
                  </a:cubicBezTo>
                  <a:cubicBezTo>
                    <a:pt x="6136" y="6430"/>
                    <a:pt x="6342" y="6435"/>
                    <a:pt x="6660" y="6435"/>
                  </a:cubicBezTo>
                  <a:cubicBezTo>
                    <a:pt x="7733" y="6435"/>
                    <a:pt x="10072" y="6373"/>
                    <a:pt x="10037" y="5830"/>
                  </a:cubicBezTo>
                  <a:cubicBezTo>
                    <a:pt x="10010" y="5425"/>
                    <a:pt x="8773" y="5339"/>
                    <a:pt x="7720" y="5339"/>
                  </a:cubicBezTo>
                  <a:cubicBezTo>
                    <a:pt x="6935" y="5339"/>
                    <a:pt x="6253" y="5387"/>
                    <a:pt x="6253" y="5387"/>
                  </a:cubicBezTo>
                  <a:cubicBezTo>
                    <a:pt x="6253" y="5387"/>
                    <a:pt x="10207" y="4144"/>
                    <a:pt x="9990" y="3523"/>
                  </a:cubicBezTo>
                  <a:cubicBezTo>
                    <a:pt x="9961" y="3440"/>
                    <a:pt x="9852" y="3403"/>
                    <a:pt x="9685" y="3403"/>
                  </a:cubicBezTo>
                  <a:cubicBezTo>
                    <a:pt x="8621" y="3403"/>
                    <a:pt x="5209" y="4881"/>
                    <a:pt x="5209" y="4881"/>
                  </a:cubicBezTo>
                  <a:cubicBezTo>
                    <a:pt x="5209" y="4881"/>
                    <a:pt x="9816" y="2021"/>
                    <a:pt x="9136" y="1563"/>
                  </a:cubicBezTo>
                  <a:cubicBezTo>
                    <a:pt x="9079" y="1524"/>
                    <a:pt x="8995" y="1507"/>
                    <a:pt x="8889" y="1507"/>
                  </a:cubicBezTo>
                  <a:cubicBezTo>
                    <a:pt x="7741" y="1507"/>
                    <a:pt x="4022" y="3602"/>
                    <a:pt x="4022" y="3602"/>
                  </a:cubicBezTo>
                  <a:cubicBezTo>
                    <a:pt x="4022" y="3602"/>
                    <a:pt x="7875" y="437"/>
                    <a:pt x="7297" y="29"/>
                  </a:cubicBezTo>
                  <a:cubicBezTo>
                    <a:pt x="7270" y="9"/>
                    <a:pt x="7232" y="0"/>
                    <a:pt x="7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6"/>
            <p:cNvSpPr/>
            <p:nvPr/>
          </p:nvSpPr>
          <p:spPr>
            <a:xfrm>
              <a:off x="4771350" y="238100"/>
              <a:ext cx="267250" cy="251250"/>
            </a:xfrm>
            <a:custGeom>
              <a:avLst/>
              <a:gdLst/>
              <a:ahLst/>
              <a:cxnLst/>
              <a:rect l="l" t="t" r="r" b="b"/>
              <a:pathLst>
                <a:path w="10690" h="10050" extrusionOk="0">
                  <a:moveTo>
                    <a:pt x="3983" y="1"/>
                  </a:moveTo>
                  <a:cubicBezTo>
                    <a:pt x="3226" y="1"/>
                    <a:pt x="4742" y="5091"/>
                    <a:pt x="4742" y="5091"/>
                  </a:cubicBezTo>
                  <a:cubicBezTo>
                    <a:pt x="4742" y="5091"/>
                    <a:pt x="2780" y="886"/>
                    <a:pt x="2129" y="886"/>
                  </a:cubicBezTo>
                  <a:cubicBezTo>
                    <a:pt x="2106" y="886"/>
                    <a:pt x="2085" y="891"/>
                    <a:pt x="2065" y="902"/>
                  </a:cubicBezTo>
                  <a:cubicBezTo>
                    <a:pt x="1492" y="1222"/>
                    <a:pt x="3624" y="4776"/>
                    <a:pt x="3624" y="4776"/>
                  </a:cubicBezTo>
                  <a:cubicBezTo>
                    <a:pt x="3624" y="4776"/>
                    <a:pt x="1431" y="2533"/>
                    <a:pt x="673" y="2533"/>
                  </a:cubicBezTo>
                  <a:cubicBezTo>
                    <a:pt x="602" y="2533"/>
                    <a:pt x="544" y="2553"/>
                    <a:pt x="501" y="2595"/>
                  </a:cubicBezTo>
                  <a:cubicBezTo>
                    <a:pt x="0" y="3092"/>
                    <a:pt x="3020" y="5634"/>
                    <a:pt x="3020" y="5634"/>
                  </a:cubicBezTo>
                  <a:cubicBezTo>
                    <a:pt x="3020" y="5634"/>
                    <a:pt x="2782" y="8333"/>
                    <a:pt x="4582" y="10049"/>
                  </a:cubicBezTo>
                  <a:cubicBezTo>
                    <a:pt x="5033" y="9911"/>
                    <a:pt x="5187" y="9880"/>
                    <a:pt x="5272" y="9880"/>
                  </a:cubicBezTo>
                  <a:cubicBezTo>
                    <a:pt x="5342" y="9880"/>
                    <a:pt x="5364" y="9902"/>
                    <a:pt x="5468" y="9902"/>
                  </a:cubicBezTo>
                  <a:cubicBezTo>
                    <a:pt x="5543" y="9902"/>
                    <a:pt x="5660" y="9891"/>
                    <a:pt x="5867" y="9853"/>
                  </a:cubicBezTo>
                  <a:cubicBezTo>
                    <a:pt x="6056" y="9818"/>
                    <a:pt x="6431" y="9809"/>
                    <a:pt x="6766" y="9809"/>
                  </a:cubicBezTo>
                  <a:cubicBezTo>
                    <a:pt x="7120" y="9809"/>
                    <a:pt x="7429" y="9819"/>
                    <a:pt x="7429" y="9819"/>
                  </a:cubicBezTo>
                  <a:lnTo>
                    <a:pt x="10690" y="6233"/>
                  </a:lnTo>
                  <a:cubicBezTo>
                    <a:pt x="10690" y="6233"/>
                    <a:pt x="10358" y="5908"/>
                    <a:pt x="9837" y="5908"/>
                  </a:cubicBezTo>
                  <a:cubicBezTo>
                    <a:pt x="9436" y="5908"/>
                    <a:pt x="8924" y="6100"/>
                    <a:pt x="8364" y="6781"/>
                  </a:cubicBezTo>
                  <a:cubicBezTo>
                    <a:pt x="8364" y="6781"/>
                    <a:pt x="7101" y="153"/>
                    <a:pt x="6400" y="76"/>
                  </a:cubicBezTo>
                  <a:cubicBezTo>
                    <a:pt x="6395" y="75"/>
                    <a:pt x="6389" y="75"/>
                    <a:pt x="6384" y="75"/>
                  </a:cubicBezTo>
                  <a:cubicBezTo>
                    <a:pt x="5710" y="75"/>
                    <a:pt x="6478" y="4922"/>
                    <a:pt x="6478" y="4922"/>
                  </a:cubicBezTo>
                  <a:cubicBezTo>
                    <a:pt x="6478" y="4922"/>
                    <a:pt x="4822" y="111"/>
                    <a:pt x="4008" y="2"/>
                  </a:cubicBezTo>
                  <a:cubicBezTo>
                    <a:pt x="3999" y="1"/>
                    <a:pt x="3991" y="1"/>
                    <a:pt x="39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6"/>
            <p:cNvSpPr/>
            <p:nvPr/>
          </p:nvSpPr>
          <p:spPr>
            <a:xfrm>
              <a:off x="5272625" y="1000725"/>
              <a:ext cx="295625" cy="408750"/>
            </a:xfrm>
            <a:custGeom>
              <a:avLst/>
              <a:gdLst/>
              <a:ahLst/>
              <a:cxnLst/>
              <a:rect l="l" t="t" r="r" b="b"/>
              <a:pathLst>
                <a:path w="11825" h="16350" extrusionOk="0">
                  <a:moveTo>
                    <a:pt x="6140" y="0"/>
                  </a:moveTo>
                  <a:cubicBezTo>
                    <a:pt x="4966" y="0"/>
                    <a:pt x="2508" y="1723"/>
                    <a:pt x="1248" y="4449"/>
                  </a:cubicBezTo>
                  <a:cubicBezTo>
                    <a:pt x="509" y="6050"/>
                    <a:pt x="0" y="7675"/>
                    <a:pt x="849" y="10279"/>
                  </a:cubicBezTo>
                  <a:cubicBezTo>
                    <a:pt x="1248" y="11505"/>
                    <a:pt x="2086" y="11657"/>
                    <a:pt x="2272" y="12206"/>
                  </a:cubicBezTo>
                  <a:cubicBezTo>
                    <a:pt x="2508" y="12901"/>
                    <a:pt x="1726" y="15090"/>
                    <a:pt x="1726" y="15090"/>
                  </a:cubicBezTo>
                  <a:lnTo>
                    <a:pt x="4844" y="16350"/>
                  </a:lnTo>
                  <a:cubicBezTo>
                    <a:pt x="5046" y="14846"/>
                    <a:pt x="5276" y="13332"/>
                    <a:pt x="6809" y="12679"/>
                  </a:cubicBezTo>
                  <a:cubicBezTo>
                    <a:pt x="7382" y="12434"/>
                    <a:pt x="7996" y="12279"/>
                    <a:pt x="8537" y="11970"/>
                  </a:cubicBezTo>
                  <a:cubicBezTo>
                    <a:pt x="9998" y="11132"/>
                    <a:pt x="10777" y="9301"/>
                    <a:pt x="11378" y="7801"/>
                  </a:cubicBezTo>
                  <a:cubicBezTo>
                    <a:pt x="11824" y="6682"/>
                    <a:pt x="9040" y="461"/>
                    <a:pt x="6303" y="13"/>
                  </a:cubicBezTo>
                  <a:cubicBezTo>
                    <a:pt x="6252" y="5"/>
                    <a:pt x="6197" y="0"/>
                    <a:pt x="6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6"/>
            <p:cNvSpPr/>
            <p:nvPr/>
          </p:nvSpPr>
          <p:spPr>
            <a:xfrm>
              <a:off x="4819350" y="2011425"/>
              <a:ext cx="623325" cy="1516375"/>
            </a:xfrm>
            <a:custGeom>
              <a:avLst/>
              <a:gdLst/>
              <a:ahLst/>
              <a:cxnLst/>
              <a:rect l="l" t="t" r="r" b="b"/>
              <a:pathLst>
                <a:path w="24933" h="60655" extrusionOk="0">
                  <a:moveTo>
                    <a:pt x="15500" y="0"/>
                  </a:moveTo>
                  <a:cubicBezTo>
                    <a:pt x="15500" y="0"/>
                    <a:pt x="1" y="28742"/>
                    <a:pt x="65" y="36716"/>
                  </a:cubicBezTo>
                  <a:cubicBezTo>
                    <a:pt x="130" y="44689"/>
                    <a:pt x="21352" y="60655"/>
                    <a:pt x="21352" y="60655"/>
                  </a:cubicBezTo>
                  <a:lnTo>
                    <a:pt x="24932" y="57560"/>
                  </a:lnTo>
                  <a:cubicBezTo>
                    <a:pt x="24932" y="57560"/>
                    <a:pt x="18379" y="46135"/>
                    <a:pt x="14877" y="42106"/>
                  </a:cubicBezTo>
                  <a:cubicBezTo>
                    <a:pt x="11374" y="38077"/>
                    <a:pt x="20723" y="2096"/>
                    <a:pt x="20723" y="2096"/>
                  </a:cubicBezTo>
                  <a:lnTo>
                    <a:pt x="155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6"/>
            <p:cNvSpPr/>
            <p:nvPr/>
          </p:nvSpPr>
          <p:spPr>
            <a:xfrm>
              <a:off x="5904450" y="2729500"/>
              <a:ext cx="368950" cy="152825"/>
            </a:xfrm>
            <a:custGeom>
              <a:avLst/>
              <a:gdLst/>
              <a:ahLst/>
              <a:cxnLst/>
              <a:rect l="l" t="t" r="r" b="b"/>
              <a:pathLst>
                <a:path w="14758" h="6113" extrusionOk="0">
                  <a:moveTo>
                    <a:pt x="10277" y="1"/>
                  </a:moveTo>
                  <a:cubicBezTo>
                    <a:pt x="7741" y="1"/>
                    <a:pt x="4540" y="455"/>
                    <a:pt x="3978" y="771"/>
                  </a:cubicBezTo>
                  <a:cubicBezTo>
                    <a:pt x="3234" y="1192"/>
                    <a:pt x="1" y="3797"/>
                    <a:pt x="1" y="3797"/>
                  </a:cubicBezTo>
                  <a:lnTo>
                    <a:pt x="3249" y="6112"/>
                  </a:lnTo>
                  <a:cubicBezTo>
                    <a:pt x="3249" y="6112"/>
                    <a:pt x="14758" y="651"/>
                    <a:pt x="12445" y="170"/>
                  </a:cubicBezTo>
                  <a:cubicBezTo>
                    <a:pt x="11873" y="50"/>
                    <a:pt x="11111" y="1"/>
                    <a:pt x="10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6"/>
            <p:cNvSpPr/>
            <p:nvPr/>
          </p:nvSpPr>
          <p:spPr>
            <a:xfrm>
              <a:off x="5069450" y="2057550"/>
              <a:ext cx="919600" cy="1147050"/>
            </a:xfrm>
            <a:custGeom>
              <a:avLst/>
              <a:gdLst/>
              <a:ahLst/>
              <a:cxnLst/>
              <a:rect l="l" t="t" r="r" b="b"/>
              <a:pathLst>
                <a:path w="36784" h="45882" extrusionOk="0">
                  <a:moveTo>
                    <a:pt x="15849" y="1"/>
                  </a:moveTo>
                  <a:lnTo>
                    <a:pt x="7926" y="2884"/>
                  </a:lnTo>
                  <a:cubicBezTo>
                    <a:pt x="7926" y="2884"/>
                    <a:pt x="1" y="37740"/>
                    <a:pt x="3026" y="43213"/>
                  </a:cubicBezTo>
                  <a:cubicBezTo>
                    <a:pt x="4054" y="45072"/>
                    <a:pt x="5713" y="45881"/>
                    <a:pt x="7930" y="45881"/>
                  </a:cubicBezTo>
                  <a:cubicBezTo>
                    <a:pt x="12239" y="45881"/>
                    <a:pt x="18658" y="42821"/>
                    <a:pt x="26648" y="38460"/>
                  </a:cubicBezTo>
                  <a:lnTo>
                    <a:pt x="36783" y="32926"/>
                  </a:lnTo>
                  <a:lnTo>
                    <a:pt x="33401" y="30675"/>
                  </a:lnTo>
                  <a:cubicBezTo>
                    <a:pt x="33401" y="30675"/>
                    <a:pt x="21606" y="32987"/>
                    <a:pt x="18294" y="35290"/>
                  </a:cubicBezTo>
                  <a:cubicBezTo>
                    <a:pt x="18294" y="35290"/>
                    <a:pt x="20022" y="30393"/>
                    <a:pt x="22327" y="23479"/>
                  </a:cubicBezTo>
                  <a:cubicBezTo>
                    <a:pt x="24632" y="16566"/>
                    <a:pt x="26220" y="9507"/>
                    <a:pt x="158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6"/>
            <p:cNvSpPr/>
            <p:nvPr/>
          </p:nvSpPr>
          <p:spPr>
            <a:xfrm>
              <a:off x="5221850" y="1364125"/>
              <a:ext cx="214500" cy="230200"/>
            </a:xfrm>
            <a:custGeom>
              <a:avLst/>
              <a:gdLst/>
              <a:ahLst/>
              <a:cxnLst/>
              <a:rect l="l" t="t" r="r" b="b"/>
              <a:pathLst>
                <a:path w="8580" h="9208" extrusionOk="0">
                  <a:moveTo>
                    <a:pt x="3062" y="1"/>
                  </a:moveTo>
                  <a:cubicBezTo>
                    <a:pt x="746" y="1"/>
                    <a:pt x="0" y="1676"/>
                    <a:pt x="0" y="3991"/>
                  </a:cubicBezTo>
                  <a:cubicBezTo>
                    <a:pt x="0" y="6309"/>
                    <a:pt x="2120" y="9207"/>
                    <a:pt x="4437" y="9207"/>
                  </a:cubicBezTo>
                  <a:cubicBezTo>
                    <a:pt x="6753" y="9207"/>
                    <a:pt x="8579" y="5445"/>
                    <a:pt x="8579" y="3129"/>
                  </a:cubicBezTo>
                  <a:cubicBezTo>
                    <a:pt x="8579" y="812"/>
                    <a:pt x="5378" y="1"/>
                    <a:pt x="30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6"/>
            <p:cNvSpPr/>
            <p:nvPr/>
          </p:nvSpPr>
          <p:spPr>
            <a:xfrm>
              <a:off x="4853450" y="469600"/>
              <a:ext cx="414150" cy="1117425"/>
            </a:xfrm>
            <a:custGeom>
              <a:avLst/>
              <a:gdLst/>
              <a:ahLst/>
              <a:cxnLst/>
              <a:rect l="l" t="t" r="r" b="b"/>
              <a:pathLst>
                <a:path w="16566" h="44697" extrusionOk="0">
                  <a:moveTo>
                    <a:pt x="4035" y="1"/>
                  </a:moveTo>
                  <a:lnTo>
                    <a:pt x="1298" y="789"/>
                  </a:lnTo>
                  <a:cubicBezTo>
                    <a:pt x="1298" y="789"/>
                    <a:pt x="1" y="17718"/>
                    <a:pt x="1298" y="20311"/>
                  </a:cubicBezTo>
                  <a:cubicBezTo>
                    <a:pt x="2595" y="22902"/>
                    <a:pt x="8927" y="40164"/>
                    <a:pt x="10857" y="44696"/>
                  </a:cubicBezTo>
                  <a:lnTo>
                    <a:pt x="16566" y="35450"/>
                  </a:lnTo>
                  <a:cubicBezTo>
                    <a:pt x="16566" y="35450"/>
                    <a:pt x="9364" y="27656"/>
                    <a:pt x="7923" y="20022"/>
                  </a:cubicBezTo>
                  <a:cubicBezTo>
                    <a:pt x="6483" y="12388"/>
                    <a:pt x="4035" y="1"/>
                    <a:pt x="4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6"/>
            <p:cNvSpPr/>
            <p:nvPr/>
          </p:nvSpPr>
          <p:spPr>
            <a:xfrm>
              <a:off x="5461000" y="1015350"/>
              <a:ext cx="941525" cy="631525"/>
            </a:xfrm>
            <a:custGeom>
              <a:avLst/>
              <a:gdLst/>
              <a:ahLst/>
              <a:cxnLst/>
              <a:rect l="l" t="t" r="r" b="b"/>
              <a:pathLst>
                <a:path w="37661" h="25261" extrusionOk="0">
                  <a:moveTo>
                    <a:pt x="35947" y="1"/>
                  </a:moveTo>
                  <a:cubicBezTo>
                    <a:pt x="35947" y="1"/>
                    <a:pt x="18767" y="10679"/>
                    <a:pt x="9660" y="13975"/>
                  </a:cubicBezTo>
                  <a:cubicBezTo>
                    <a:pt x="554" y="17269"/>
                    <a:pt x="1" y="19693"/>
                    <a:pt x="1" y="19693"/>
                  </a:cubicBezTo>
                  <a:cubicBezTo>
                    <a:pt x="1904" y="24132"/>
                    <a:pt x="2578" y="25261"/>
                    <a:pt x="3289" y="25261"/>
                  </a:cubicBezTo>
                  <a:cubicBezTo>
                    <a:pt x="3688" y="25261"/>
                    <a:pt x="4099" y="24906"/>
                    <a:pt x="4743" y="24582"/>
                  </a:cubicBezTo>
                  <a:cubicBezTo>
                    <a:pt x="5931" y="23985"/>
                    <a:pt x="17465" y="16529"/>
                    <a:pt x="22896" y="14637"/>
                  </a:cubicBezTo>
                  <a:cubicBezTo>
                    <a:pt x="28326" y="12745"/>
                    <a:pt x="37661" y="1963"/>
                    <a:pt x="37661" y="1963"/>
                  </a:cubicBezTo>
                  <a:lnTo>
                    <a:pt x="359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6"/>
            <p:cNvSpPr/>
            <p:nvPr/>
          </p:nvSpPr>
          <p:spPr>
            <a:xfrm>
              <a:off x="5084650" y="1355825"/>
              <a:ext cx="524875" cy="796150"/>
            </a:xfrm>
            <a:custGeom>
              <a:avLst/>
              <a:gdLst/>
              <a:ahLst/>
              <a:cxnLst/>
              <a:rect l="l" t="t" r="r" b="b"/>
              <a:pathLst>
                <a:path w="20995" h="31846" extrusionOk="0">
                  <a:moveTo>
                    <a:pt x="7318" y="1"/>
                  </a:moveTo>
                  <a:cubicBezTo>
                    <a:pt x="7318" y="1"/>
                    <a:pt x="1" y="2372"/>
                    <a:pt x="1" y="13505"/>
                  </a:cubicBezTo>
                  <a:cubicBezTo>
                    <a:pt x="1" y="13505"/>
                    <a:pt x="6" y="28754"/>
                    <a:pt x="1730" y="31527"/>
                  </a:cubicBezTo>
                  <a:cubicBezTo>
                    <a:pt x="1730" y="31527"/>
                    <a:pt x="2976" y="31846"/>
                    <a:pt x="4842" y="31846"/>
                  </a:cubicBezTo>
                  <a:cubicBezTo>
                    <a:pt x="5775" y="31846"/>
                    <a:pt x="6864" y="31766"/>
                    <a:pt x="8029" y="31527"/>
                  </a:cubicBezTo>
                  <a:cubicBezTo>
                    <a:pt x="11693" y="30773"/>
                    <a:pt x="15241" y="28070"/>
                    <a:pt x="15241" y="28070"/>
                  </a:cubicBezTo>
                  <a:lnTo>
                    <a:pt x="20995" y="10791"/>
                  </a:lnTo>
                  <a:lnTo>
                    <a:pt x="20307" y="2696"/>
                  </a:lnTo>
                  <a:lnTo>
                    <a:pt x="12481" y="1184"/>
                  </a:lnTo>
                  <a:lnTo>
                    <a:pt x="12481" y="1184"/>
                  </a:lnTo>
                  <a:cubicBezTo>
                    <a:pt x="12481" y="1185"/>
                    <a:pt x="14003" y="8292"/>
                    <a:pt x="10011" y="8292"/>
                  </a:cubicBezTo>
                  <a:cubicBezTo>
                    <a:pt x="9154" y="8292"/>
                    <a:pt x="8041" y="7964"/>
                    <a:pt x="6604" y="7166"/>
                  </a:cubicBezTo>
                  <a:cubicBezTo>
                    <a:pt x="5026" y="6290"/>
                    <a:pt x="8926" y="336"/>
                    <a:pt x="8926" y="336"/>
                  </a:cubicBezTo>
                  <a:lnTo>
                    <a:pt x="73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6"/>
            <p:cNvSpPr/>
            <p:nvPr/>
          </p:nvSpPr>
          <p:spPr>
            <a:xfrm>
              <a:off x="5022650" y="1239700"/>
              <a:ext cx="285250" cy="342525"/>
            </a:xfrm>
            <a:custGeom>
              <a:avLst/>
              <a:gdLst/>
              <a:ahLst/>
              <a:cxnLst/>
              <a:rect l="l" t="t" r="r" b="b"/>
              <a:pathLst>
                <a:path w="11410" h="13701" extrusionOk="0">
                  <a:moveTo>
                    <a:pt x="7136" y="0"/>
                  </a:moveTo>
                  <a:cubicBezTo>
                    <a:pt x="517" y="1633"/>
                    <a:pt x="0" y="6189"/>
                    <a:pt x="0" y="6189"/>
                  </a:cubicBezTo>
                  <a:lnTo>
                    <a:pt x="3606" y="13700"/>
                  </a:lnTo>
                  <a:lnTo>
                    <a:pt x="11410" y="4985"/>
                  </a:lnTo>
                  <a:cubicBezTo>
                    <a:pt x="11410" y="4985"/>
                    <a:pt x="9274" y="4052"/>
                    <a:pt x="8540" y="3175"/>
                  </a:cubicBezTo>
                  <a:cubicBezTo>
                    <a:pt x="7805" y="2297"/>
                    <a:pt x="7136" y="0"/>
                    <a:pt x="7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6"/>
            <p:cNvSpPr/>
            <p:nvPr/>
          </p:nvSpPr>
          <p:spPr>
            <a:xfrm>
              <a:off x="5390875" y="1372900"/>
              <a:ext cx="399175" cy="284825"/>
            </a:xfrm>
            <a:custGeom>
              <a:avLst/>
              <a:gdLst/>
              <a:ahLst/>
              <a:cxnLst/>
              <a:rect l="l" t="t" r="r" b="b"/>
              <a:pathLst>
                <a:path w="15967" h="11393" extrusionOk="0">
                  <a:moveTo>
                    <a:pt x="11239" y="1"/>
                  </a:moveTo>
                  <a:cubicBezTo>
                    <a:pt x="11239" y="1"/>
                    <a:pt x="2297" y="540"/>
                    <a:pt x="1140" y="637"/>
                  </a:cubicBezTo>
                  <a:cubicBezTo>
                    <a:pt x="0" y="731"/>
                    <a:pt x="782" y="1609"/>
                    <a:pt x="782" y="1609"/>
                  </a:cubicBezTo>
                  <a:lnTo>
                    <a:pt x="2509" y="11392"/>
                  </a:lnTo>
                  <a:lnTo>
                    <a:pt x="13973" y="9042"/>
                  </a:lnTo>
                  <a:cubicBezTo>
                    <a:pt x="13973" y="9042"/>
                    <a:pt x="15966" y="4912"/>
                    <a:pt x="11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6"/>
            <p:cNvSpPr/>
            <p:nvPr/>
          </p:nvSpPr>
          <p:spPr>
            <a:xfrm>
              <a:off x="4811550" y="1990525"/>
              <a:ext cx="1124425" cy="794575"/>
            </a:xfrm>
            <a:custGeom>
              <a:avLst/>
              <a:gdLst/>
              <a:ahLst/>
              <a:cxnLst/>
              <a:rect l="l" t="t" r="r" b="b"/>
              <a:pathLst>
                <a:path w="44977" h="31783" extrusionOk="0">
                  <a:moveTo>
                    <a:pt x="21244" y="0"/>
                  </a:moveTo>
                  <a:lnTo>
                    <a:pt x="12828" y="2328"/>
                  </a:lnTo>
                  <a:lnTo>
                    <a:pt x="12636" y="2425"/>
                  </a:lnTo>
                  <a:cubicBezTo>
                    <a:pt x="12636" y="2425"/>
                    <a:pt x="1792" y="22473"/>
                    <a:pt x="0" y="26056"/>
                  </a:cubicBezTo>
                  <a:cubicBezTo>
                    <a:pt x="0" y="26056"/>
                    <a:pt x="12467" y="31783"/>
                    <a:pt x="24995" y="31783"/>
                  </a:cubicBezTo>
                  <a:cubicBezTo>
                    <a:pt x="32535" y="31783"/>
                    <a:pt x="40097" y="29708"/>
                    <a:pt x="44976" y="23062"/>
                  </a:cubicBezTo>
                  <a:cubicBezTo>
                    <a:pt x="44976" y="23062"/>
                    <a:pt x="37589" y="7427"/>
                    <a:pt x="26170" y="1474"/>
                  </a:cubicBezTo>
                  <a:lnTo>
                    <a:pt x="212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6"/>
            <p:cNvSpPr/>
            <p:nvPr/>
          </p:nvSpPr>
          <p:spPr>
            <a:xfrm>
              <a:off x="5527525" y="1173975"/>
              <a:ext cx="87925" cy="59800"/>
            </a:xfrm>
            <a:custGeom>
              <a:avLst/>
              <a:gdLst/>
              <a:ahLst/>
              <a:cxnLst/>
              <a:rect l="l" t="t" r="r" b="b"/>
              <a:pathLst>
                <a:path w="3517" h="2392" extrusionOk="0">
                  <a:moveTo>
                    <a:pt x="2104" y="0"/>
                  </a:moveTo>
                  <a:cubicBezTo>
                    <a:pt x="1442" y="0"/>
                    <a:pt x="761" y="682"/>
                    <a:pt x="761" y="682"/>
                  </a:cubicBezTo>
                  <a:lnTo>
                    <a:pt x="1" y="2392"/>
                  </a:lnTo>
                  <a:cubicBezTo>
                    <a:pt x="1" y="2392"/>
                    <a:pt x="3516" y="1157"/>
                    <a:pt x="2756" y="302"/>
                  </a:cubicBezTo>
                  <a:cubicBezTo>
                    <a:pt x="2560" y="82"/>
                    <a:pt x="2333" y="0"/>
                    <a:pt x="2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6"/>
            <p:cNvSpPr/>
            <p:nvPr/>
          </p:nvSpPr>
          <p:spPr>
            <a:xfrm>
              <a:off x="5318725" y="1292625"/>
              <a:ext cx="75650" cy="35300"/>
            </a:xfrm>
            <a:custGeom>
              <a:avLst/>
              <a:gdLst/>
              <a:ahLst/>
              <a:cxnLst/>
              <a:rect l="l" t="t" r="r" b="b"/>
              <a:pathLst>
                <a:path w="3026" h="1412" extrusionOk="0">
                  <a:moveTo>
                    <a:pt x="0" y="1"/>
                  </a:moveTo>
                  <a:cubicBezTo>
                    <a:pt x="1" y="1"/>
                    <a:pt x="15" y="13"/>
                    <a:pt x="42" y="34"/>
                  </a:cubicBezTo>
                  <a:lnTo>
                    <a:pt x="42" y="34"/>
                  </a:lnTo>
                  <a:cubicBezTo>
                    <a:pt x="28" y="22"/>
                    <a:pt x="15" y="11"/>
                    <a:pt x="0" y="1"/>
                  </a:cubicBezTo>
                  <a:close/>
                  <a:moveTo>
                    <a:pt x="42" y="34"/>
                  </a:moveTo>
                  <a:cubicBezTo>
                    <a:pt x="606" y="507"/>
                    <a:pt x="442" y="1347"/>
                    <a:pt x="442" y="1347"/>
                  </a:cubicBezTo>
                  <a:cubicBezTo>
                    <a:pt x="760" y="1392"/>
                    <a:pt x="1041" y="1411"/>
                    <a:pt x="1289" y="1411"/>
                  </a:cubicBezTo>
                  <a:cubicBezTo>
                    <a:pt x="2645" y="1411"/>
                    <a:pt x="3025" y="841"/>
                    <a:pt x="3025" y="841"/>
                  </a:cubicBezTo>
                  <a:lnTo>
                    <a:pt x="3025" y="841"/>
                  </a:lnTo>
                  <a:cubicBezTo>
                    <a:pt x="2811" y="896"/>
                    <a:pt x="2598" y="920"/>
                    <a:pt x="2391" y="920"/>
                  </a:cubicBezTo>
                  <a:cubicBezTo>
                    <a:pt x="1245" y="920"/>
                    <a:pt x="252" y="198"/>
                    <a:pt x="42" y="3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6"/>
            <p:cNvSpPr/>
            <p:nvPr/>
          </p:nvSpPr>
          <p:spPr>
            <a:xfrm>
              <a:off x="5409450" y="3484200"/>
              <a:ext cx="134650" cy="302575"/>
            </a:xfrm>
            <a:custGeom>
              <a:avLst/>
              <a:gdLst/>
              <a:ahLst/>
              <a:cxnLst/>
              <a:rect l="l" t="t" r="r" b="b"/>
              <a:pathLst>
                <a:path w="5386" h="12103" extrusionOk="0">
                  <a:moveTo>
                    <a:pt x="2211" y="0"/>
                  </a:moveTo>
                  <a:cubicBezTo>
                    <a:pt x="2211" y="1"/>
                    <a:pt x="3246" y="8862"/>
                    <a:pt x="1845" y="8862"/>
                  </a:cubicBezTo>
                  <a:cubicBezTo>
                    <a:pt x="1450" y="8862"/>
                    <a:pt x="861" y="8157"/>
                    <a:pt x="0" y="6349"/>
                  </a:cubicBezTo>
                  <a:lnTo>
                    <a:pt x="0" y="6349"/>
                  </a:lnTo>
                  <a:cubicBezTo>
                    <a:pt x="1" y="6349"/>
                    <a:pt x="1623" y="12103"/>
                    <a:pt x="3358" y="12103"/>
                  </a:cubicBezTo>
                  <a:cubicBezTo>
                    <a:pt x="3429" y="12103"/>
                    <a:pt x="3500" y="12093"/>
                    <a:pt x="3571" y="12073"/>
                  </a:cubicBezTo>
                  <a:cubicBezTo>
                    <a:pt x="5386" y="11562"/>
                    <a:pt x="4022" y="2860"/>
                    <a:pt x="4022" y="2860"/>
                  </a:cubicBezTo>
                  <a:lnTo>
                    <a:pt x="2211" y="0"/>
                  </a:lnTo>
                  <a:close/>
                </a:path>
              </a:pathLst>
            </a:custGeom>
            <a:solidFill>
              <a:srgbClr val="2C3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6"/>
            <p:cNvSpPr/>
            <p:nvPr/>
          </p:nvSpPr>
          <p:spPr>
            <a:xfrm>
              <a:off x="5963275" y="2725675"/>
              <a:ext cx="288425" cy="88550"/>
            </a:xfrm>
            <a:custGeom>
              <a:avLst/>
              <a:gdLst/>
              <a:ahLst/>
              <a:cxnLst/>
              <a:rect l="l" t="t" r="r" b="b"/>
              <a:pathLst>
                <a:path w="11537" h="3542" extrusionOk="0">
                  <a:moveTo>
                    <a:pt x="8609" y="1"/>
                  </a:moveTo>
                  <a:cubicBezTo>
                    <a:pt x="6617" y="1"/>
                    <a:pt x="3851" y="341"/>
                    <a:pt x="2827" y="494"/>
                  </a:cubicBezTo>
                  <a:cubicBezTo>
                    <a:pt x="1278" y="726"/>
                    <a:pt x="1" y="2120"/>
                    <a:pt x="1" y="2120"/>
                  </a:cubicBezTo>
                  <a:cubicBezTo>
                    <a:pt x="1" y="2120"/>
                    <a:pt x="3042" y="1626"/>
                    <a:pt x="5274" y="1626"/>
                  </a:cubicBezTo>
                  <a:cubicBezTo>
                    <a:pt x="6167" y="1626"/>
                    <a:pt x="6930" y="1705"/>
                    <a:pt x="7318" y="1927"/>
                  </a:cubicBezTo>
                  <a:cubicBezTo>
                    <a:pt x="8083" y="2364"/>
                    <a:pt x="6236" y="3541"/>
                    <a:pt x="6236" y="3541"/>
                  </a:cubicBezTo>
                  <a:cubicBezTo>
                    <a:pt x="6236" y="3541"/>
                    <a:pt x="11536" y="1074"/>
                    <a:pt x="10723" y="339"/>
                  </a:cubicBezTo>
                  <a:cubicBezTo>
                    <a:pt x="10448" y="90"/>
                    <a:pt x="9630" y="1"/>
                    <a:pt x="8609" y="1"/>
                  </a:cubicBezTo>
                  <a:close/>
                </a:path>
              </a:pathLst>
            </a:custGeom>
            <a:solidFill>
              <a:srgbClr val="2C3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6"/>
            <p:cNvSpPr/>
            <p:nvPr/>
          </p:nvSpPr>
          <p:spPr>
            <a:xfrm>
              <a:off x="5908375" y="2808575"/>
              <a:ext cx="66950" cy="99825"/>
            </a:xfrm>
            <a:custGeom>
              <a:avLst/>
              <a:gdLst/>
              <a:ahLst/>
              <a:cxnLst/>
              <a:rect l="l" t="t" r="r" b="b"/>
              <a:pathLst>
                <a:path w="2678" h="3993" extrusionOk="0">
                  <a:moveTo>
                    <a:pt x="367" y="1"/>
                  </a:moveTo>
                  <a:lnTo>
                    <a:pt x="0" y="473"/>
                  </a:lnTo>
                  <a:lnTo>
                    <a:pt x="1733" y="3992"/>
                  </a:lnTo>
                  <a:lnTo>
                    <a:pt x="2678" y="3467"/>
                  </a:lnTo>
                  <a:lnTo>
                    <a:pt x="367" y="1"/>
                  </a:lnTo>
                  <a:close/>
                </a:path>
              </a:pathLst>
            </a:custGeom>
            <a:solidFill>
              <a:srgbClr val="2C3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6"/>
            <p:cNvSpPr/>
            <p:nvPr/>
          </p:nvSpPr>
          <p:spPr>
            <a:xfrm>
              <a:off x="5317500" y="3415175"/>
              <a:ext cx="120825" cy="122150"/>
            </a:xfrm>
            <a:custGeom>
              <a:avLst/>
              <a:gdLst/>
              <a:ahLst/>
              <a:cxnLst/>
              <a:rect l="l" t="t" r="r" b="b"/>
              <a:pathLst>
                <a:path w="4833" h="4886" extrusionOk="0">
                  <a:moveTo>
                    <a:pt x="4254" y="1"/>
                  </a:moveTo>
                  <a:lnTo>
                    <a:pt x="0" y="3835"/>
                  </a:lnTo>
                  <a:lnTo>
                    <a:pt x="1261" y="4886"/>
                  </a:lnTo>
                  <a:lnTo>
                    <a:pt x="4832" y="999"/>
                  </a:lnTo>
                  <a:lnTo>
                    <a:pt x="4254" y="1"/>
                  </a:lnTo>
                  <a:close/>
                </a:path>
              </a:pathLst>
            </a:custGeom>
            <a:solidFill>
              <a:srgbClr val="2C3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56"/>
          <p:cNvGrpSpPr/>
          <p:nvPr/>
        </p:nvGrpSpPr>
        <p:grpSpPr>
          <a:xfrm>
            <a:off x="1809181" y="662880"/>
            <a:ext cx="1553149" cy="1767049"/>
            <a:chOff x="1809181" y="956795"/>
            <a:chExt cx="1553149" cy="1767049"/>
          </a:xfrm>
        </p:grpSpPr>
        <p:sp>
          <p:nvSpPr>
            <p:cNvPr id="667" name="Google Shape;667;p56"/>
            <p:cNvSpPr/>
            <p:nvPr/>
          </p:nvSpPr>
          <p:spPr>
            <a:xfrm>
              <a:off x="1809182" y="1373883"/>
              <a:ext cx="1553147" cy="134996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6"/>
            <p:cNvSpPr/>
            <p:nvPr/>
          </p:nvSpPr>
          <p:spPr>
            <a:xfrm>
              <a:off x="1809181" y="956795"/>
              <a:ext cx="315697" cy="27439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56"/>
          <p:cNvGrpSpPr/>
          <p:nvPr/>
        </p:nvGrpSpPr>
        <p:grpSpPr>
          <a:xfrm>
            <a:off x="1583039" y="154686"/>
            <a:ext cx="2005419" cy="2700708"/>
            <a:chOff x="607875" y="545150"/>
            <a:chExt cx="2360150" cy="3178425"/>
          </a:xfrm>
        </p:grpSpPr>
        <p:sp>
          <p:nvSpPr>
            <p:cNvPr id="670" name="Google Shape;670;p56"/>
            <p:cNvSpPr/>
            <p:nvPr/>
          </p:nvSpPr>
          <p:spPr>
            <a:xfrm>
              <a:off x="1464125" y="1325950"/>
              <a:ext cx="191100" cy="192175"/>
            </a:xfrm>
            <a:custGeom>
              <a:avLst/>
              <a:gdLst/>
              <a:ahLst/>
              <a:cxnLst/>
              <a:rect l="l" t="t" r="r" b="b"/>
              <a:pathLst>
                <a:path w="7644" h="7687" extrusionOk="0">
                  <a:moveTo>
                    <a:pt x="1218" y="1"/>
                  </a:moveTo>
                  <a:cubicBezTo>
                    <a:pt x="1218" y="1"/>
                    <a:pt x="1" y="844"/>
                    <a:pt x="610" y="2249"/>
                  </a:cubicBezTo>
                  <a:cubicBezTo>
                    <a:pt x="1208" y="3631"/>
                    <a:pt x="3801" y="7687"/>
                    <a:pt x="7318" y="7687"/>
                  </a:cubicBezTo>
                  <a:cubicBezTo>
                    <a:pt x="7377" y="7687"/>
                    <a:pt x="7436" y="7686"/>
                    <a:pt x="7495" y="7683"/>
                  </a:cubicBezTo>
                  <a:cubicBezTo>
                    <a:pt x="7643" y="7677"/>
                    <a:pt x="2951" y="1"/>
                    <a:pt x="2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6"/>
            <p:cNvSpPr/>
            <p:nvPr/>
          </p:nvSpPr>
          <p:spPr>
            <a:xfrm>
              <a:off x="911175" y="3162500"/>
              <a:ext cx="445475" cy="407950"/>
            </a:xfrm>
            <a:custGeom>
              <a:avLst/>
              <a:gdLst/>
              <a:ahLst/>
              <a:cxnLst/>
              <a:rect l="l" t="t" r="r" b="b"/>
              <a:pathLst>
                <a:path w="17819" h="16318" extrusionOk="0">
                  <a:moveTo>
                    <a:pt x="12279" y="0"/>
                  </a:moveTo>
                  <a:cubicBezTo>
                    <a:pt x="12123" y="0"/>
                    <a:pt x="11983" y="28"/>
                    <a:pt x="11864" y="87"/>
                  </a:cubicBezTo>
                  <a:cubicBezTo>
                    <a:pt x="10099" y="969"/>
                    <a:pt x="0" y="10863"/>
                    <a:pt x="395" y="15524"/>
                  </a:cubicBezTo>
                  <a:cubicBezTo>
                    <a:pt x="441" y="16061"/>
                    <a:pt x="649" y="16318"/>
                    <a:pt x="1014" y="16318"/>
                  </a:cubicBezTo>
                  <a:cubicBezTo>
                    <a:pt x="1945" y="16318"/>
                    <a:pt x="3894" y="14643"/>
                    <a:pt x="6741" y="11690"/>
                  </a:cubicBezTo>
                  <a:cubicBezTo>
                    <a:pt x="8874" y="9478"/>
                    <a:pt x="11304" y="8968"/>
                    <a:pt x="13093" y="8968"/>
                  </a:cubicBezTo>
                  <a:cubicBezTo>
                    <a:pt x="14627" y="8968"/>
                    <a:pt x="15689" y="9343"/>
                    <a:pt x="15689" y="9343"/>
                  </a:cubicBezTo>
                  <a:lnTo>
                    <a:pt x="17819" y="3395"/>
                  </a:lnTo>
                  <a:cubicBezTo>
                    <a:pt x="17819" y="3395"/>
                    <a:pt x="14020" y="0"/>
                    <a:pt x="12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6"/>
            <p:cNvSpPr/>
            <p:nvPr/>
          </p:nvSpPr>
          <p:spPr>
            <a:xfrm>
              <a:off x="1141625" y="3335550"/>
              <a:ext cx="488975" cy="388025"/>
            </a:xfrm>
            <a:custGeom>
              <a:avLst/>
              <a:gdLst/>
              <a:ahLst/>
              <a:cxnLst/>
              <a:rect l="l" t="t" r="r" b="b"/>
              <a:pathLst>
                <a:path w="19559" h="15521" extrusionOk="0">
                  <a:moveTo>
                    <a:pt x="14114" y="1"/>
                  </a:moveTo>
                  <a:cubicBezTo>
                    <a:pt x="14114" y="1"/>
                    <a:pt x="1" y="13233"/>
                    <a:pt x="2205" y="14998"/>
                  </a:cubicBezTo>
                  <a:cubicBezTo>
                    <a:pt x="2637" y="15344"/>
                    <a:pt x="3024" y="15520"/>
                    <a:pt x="3428" y="15520"/>
                  </a:cubicBezTo>
                  <a:cubicBezTo>
                    <a:pt x="4585" y="15520"/>
                    <a:pt x="5885" y="14074"/>
                    <a:pt x="8821" y="11029"/>
                  </a:cubicBezTo>
                  <a:cubicBezTo>
                    <a:pt x="10663" y="9118"/>
                    <a:pt x="12734" y="8607"/>
                    <a:pt x="14422" y="8607"/>
                  </a:cubicBezTo>
                  <a:cubicBezTo>
                    <a:pt x="16364" y="8607"/>
                    <a:pt x="17799" y="9282"/>
                    <a:pt x="17799" y="9282"/>
                  </a:cubicBezTo>
                  <a:lnTo>
                    <a:pt x="19558" y="3269"/>
                  </a:lnTo>
                  <a:lnTo>
                    <a:pt x="14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6"/>
            <p:cNvSpPr/>
            <p:nvPr/>
          </p:nvSpPr>
          <p:spPr>
            <a:xfrm>
              <a:off x="1921000" y="2328925"/>
              <a:ext cx="566700" cy="362500"/>
            </a:xfrm>
            <a:custGeom>
              <a:avLst/>
              <a:gdLst/>
              <a:ahLst/>
              <a:cxnLst/>
              <a:rect l="l" t="t" r="r" b="b"/>
              <a:pathLst>
                <a:path w="22668" h="14500" extrusionOk="0">
                  <a:moveTo>
                    <a:pt x="21645" y="0"/>
                  </a:moveTo>
                  <a:lnTo>
                    <a:pt x="1" y="8595"/>
                  </a:lnTo>
                  <a:lnTo>
                    <a:pt x="22667" y="14499"/>
                  </a:lnTo>
                  <a:lnTo>
                    <a:pt x="21645" y="0"/>
                  </a:lnTo>
                  <a:close/>
                </a:path>
              </a:pathLst>
            </a:custGeom>
            <a:solidFill>
              <a:srgbClr val="E0A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6"/>
            <p:cNvSpPr/>
            <p:nvPr/>
          </p:nvSpPr>
          <p:spPr>
            <a:xfrm>
              <a:off x="1848000" y="2556250"/>
              <a:ext cx="731575" cy="1099400"/>
            </a:xfrm>
            <a:custGeom>
              <a:avLst/>
              <a:gdLst/>
              <a:ahLst/>
              <a:cxnLst/>
              <a:rect l="l" t="t" r="r" b="b"/>
              <a:pathLst>
                <a:path w="29263" h="43976" extrusionOk="0">
                  <a:moveTo>
                    <a:pt x="2921" y="0"/>
                  </a:moveTo>
                  <a:lnTo>
                    <a:pt x="12540" y="17310"/>
                  </a:lnTo>
                  <a:lnTo>
                    <a:pt x="13186" y="17163"/>
                  </a:lnTo>
                  <a:lnTo>
                    <a:pt x="13186" y="31832"/>
                  </a:lnTo>
                  <a:lnTo>
                    <a:pt x="4179" y="32420"/>
                  </a:lnTo>
                  <a:lnTo>
                    <a:pt x="0" y="40634"/>
                  </a:lnTo>
                  <a:cubicBezTo>
                    <a:pt x="0" y="40634"/>
                    <a:pt x="8598" y="43975"/>
                    <a:pt x="15831" y="43975"/>
                  </a:cubicBezTo>
                  <a:cubicBezTo>
                    <a:pt x="18301" y="43975"/>
                    <a:pt x="20613" y="43586"/>
                    <a:pt x="22368" y="42540"/>
                  </a:cubicBezTo>
                  <a:cubicBezTo>
                    <a:pt x="29263" y="38433"/>
                    <a:pt x="25387" y="370"/>
                    <a:pt x="25387" y="369"/>
                  </a:cubicBezTo>
                  <a:lnTo>
                    <a:pt x="25387" y="369"/>
                  </a:lnTo>
                  <a:cubicBezTo>
                    <a:pt x="24700" y="599"/>
                    <a:pt x="22845" y="684"/>
                    <a:pt x="20479" y="684"/>
                  </a:cubicBezTo>
                  <a:cubicBezTo>
                    <a:pt x="13763" y="684"/>
                    <a:pt x="2921" y="0"/>
                    <a:pt x="29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6"/>
            <p:cNvSpPr/>
            <p:nvPr/>
          </p:nvSpPr>
          <p:spPr>
            <a:xfrm>
              <a:off x="1175000" y="2556250"/>
              <a:ext cx="1307700" cy="1093400"/>
            </a:xfrm>
            <a:custGeom>
              <a:avLst/>
              <a:gdLst/>
              <a:ahLst/>
              <a:cxnLst/>
              <a:rect l="l" t="t" r="r" b="b"/>
              <a:pathLst>
                <a:path w="52308" h="43736" extrusionOk="0">
                  <a:moveTo>
                    <a:pt x="29841" y="0"/>
                  </a:moveTo>
                  <a:cubicBezTo>
                    <a:pt x="29841" y="0"/>
                    <a:pt x="24066" y="30219"/>
                    <a:pt x="22007" y="30952"/>
                  </a:cubicBezTo>
                  <a:cubicBezTo>
                    <a:pt x="21883" y="30996"/>
                    <a:pt x="21713" y="31017"/>
                    <a:pt x="21501" y="31017"/>
                  </a:cubicBezTo>
                  <a:cubicBezTo>
                    <a:pt x="18201" y="31017"/>
                    <a:pt x="4987" y="25964"/>
                    <a:pt x="4987" y="25964"/>
                  </a:cubicBezTo>
                  <a:cubicBezTo>
                    <a:pt x="4987" y="25964"/>
                    <a:pt x="0" y="28019"/>
                    <a:pt x="1614" y="33007"/>
                  </a:cubicBezTo>
                  <a:cubicBezTo>
                    <a:pt x="1614" y="33007"/>
                    <a:pt x="15298" y="43736"/>
                    <a:pt x="24098" y="43736"/>
                  </a:cubicBezTo>
                  <a:cubicBezTo>
                    <a:pt x="25113" y="43736"/>
                    <a:pt x="26063" y="43593"/>
                    <a:pt x="26920" y="43274"/>
                  </a:cubicBezTo>
                  <a:cubicBezTo>
                    <a:pt x="31561" y="41549"/>
                    <a:pt x="36546" y="28382"/>
                    <a:pt x="40035" y="17132"/>
                  </a:cubicBezTo>
                  <a:lnTo>
                    <a:pt x="52307" y="369"/>
                  </a:lnTo>
                  <a:lnTo>
                    <a:pt x="52307" y="369"/>
                  </a:lnTo>
                  <a:cubicBezTo>
                    <a:pt x="52307" y="369"/>
                    <a:pt x="46671" y="651"/>
                    <a:pt x="44667" y="651"/>
                  </a:cubicBezTo>
                  <a:cubicBezTo>
                    <a:pt x="44641" y="651"/>
                    <a:pt x="44614" y="651"/>
                    <a:pt x="44589" y="651"/>
                  </a:cubicBezTo>
                  <a:cubicBezTo>
                    <a:pt x="40898" y="637"/>
                    <a:pt x="29841" y="0"/>
                    <a:pt x="298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6"/>
            <p:cNvSpPr/>
            <p:nvPr/>
          </p:nvSpPr>
          <p:spPr>
            <a:xfrm>
              <a:off x="2036500" y="545150"/>
              <a:ext cx="931525" cy="1229150"/>
            </a:xfrm>
            <a:custGeom>
              <a:avLst/>
              <a:gdLst/>
              <a:ahLst/>
              <a:cxnLst/>
              <a:rect l="l" t="t" r="r" b="b"/>
              <a:pathLst>
                <a:path w="37261" h="49166" extrusionOk="0">
                  <a:moveTo>
                    <a:pt x="30487" y="0"/>
                  </a:moveTo>
                  <a:cubicBezTo>
                    <a:pt x="29561" y="0"/>
                    <a:pt x="25819" y="7483"/>
                    <a:pt x="25819" y="7483"/>
                  </a:cubicBezTo>
                  <a:cubicBezTo>
                    <a:pt x="25232" y="6143"/>
                    <a:pt x="24454" y="5856"/>
                    <a:pt x="23895" y="5856"/>
                  </a:cubicBezTo>
                  <a:cubicBezTo>
                    <a:pt x="23475" y="5856"/>
                    <a:pt x="23179" y="6017"/>
                    <a:pt x="23179" y="6017"/>
                  </a:cubicBezTo>
                  <a:lnTo>
                    <a:pt x="25819" y="11591"/>
                  </a:lnTo>
                  <a:cubicBezTo>
                    <a:pt x="20392" y="15699"/>
                    <a:pt x="15990" y="25526"/>
                    <a:pt x="13937" y="28461"/>
                  </a:cubicBezTo>
                  <a:cubicBezTo>
                    <a:pt x="11884" y="31394"/>
                    <a:pt x="1" y="42543"/>
                    <a:pt x="1" y="42543"/>
                  </a:cubicBezTo>
                  <a:lnTo>
                    <a:pt x="2959" y="49166"/>
                  </a:lnTo>
                  <a:lnTo>
                    <a:pt x="18981" y="32514"/>
                  </a:lnTo>
                  <a:cubicBezTo>
                    <a:pt x="23968" y="27674"/>
                    <a:pt x="29487" y="12765"/>
                    <a:pt x="29487" y="12765"/>
                  </a:cubicBezTo>
                  <a:cubicBezTo>
                    <a:pt x="32273" y="11298"/>
                    <a:pt x="32713" y="7925"/>
                    <a:pt x="32713" y="7925"/>
                  </a:cubicBezTo>
                  <a:cubicBezTo>
                    <a:pt x="32713" y="7925"/>
                    <a:pt x="37261" y="5870"/>
                    <a:pt x="36821" y="5093"/>
                  </a:cubicBezTo>
                  <a:cubicBezTo>
                    <a:pt x="36758" y="4983"/>
                    <a:pt x="36622" y="4936"/>
                    <a:pt x="36435" y="4936"/>
                  </a:cubicBezTo>
                  <a:cubicBezTo>
                    <a:pt x="35299" y="4936"/>
                    <a:pt x="32273" y="6674"/>
                    <a:pt x="32273" y="6674"/>
                  </a:cubicBezTo>
                  <a:cubicBezTo>
                    <a:pt x="32273" y="6674"/>
                    <a:pt x="36088" y="3083"/>
                    <a:pt x="35500" y="2497"/>
                  </a:cubicBezTo>
                  <a:cubicBezTo>
                    <a:pt x="35466" y="2463"/>
                    <a:pt x="35420" y="2447"/>
                    <a:pt x="35364" y="2447"/>
                  </a:cubicBezTo>
                  <a:cubicBezTo>
                    <a:pt x="34450" y="2447"/>
                    <a:pt x="30806" y="6673"/>
                    <a:pt x="30806" y="6673"/>
                  </a:cubicBezTo>
                  <a:cubicBezTo>
                    <a:pt x="30806" y="6673"/>
                    <a:pt x="34473" y="884"/>
                    <a:pt x="33447" y="737"/>
                  </a:cubicBezTo>
                  <a:cubicBezTo>
                    <a:pt x="33433" y="734"/>
                    <a:pt x="33419" y="733"/>
                    <a:pt x="33403" y="733"/>
                  </a:cubicBezTo>
                  <a:cubicBezTo>
                    <a:pt x="32320" y="733"/>
                    <a:pt x="28752" y="5870"/>
                    <a:pt x="28752" y="5870"/>
                  </a:cubicBezTo>
                  <a:cubicBezTo>
                    <a:pt x="28752" y="5870"/>
                    <a:pt x="31391" y="149"/>
                    <a:pt x="30513" y="2"/>
                  </a:cubicBezTo>
                  <a:cubicBezTo>
                    <a:pt x="30504" y="1"/>
                    <a:pt x="30496" y="0"/>
                    <a:pt x="30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6"/>
            <p:cNvSpPr/>
            <p:nvPr/>
          </p:nvSpPr>
          <p:spPr>
            <a:xfrm>
              <a:off x="607875" y="1753175"/>
              <a:ext cx="1237350" cy="912475"/>
            </a:xfrm>
            <a:custGeom>
              <a:avLst/>
              <a:gdLst/>
              <a:ahLst/>
              <a:cxnLst/>
              <a:rect l="l" t="t" r="r" b="b"/>
              <a:pathLst>
                <a:path w="49494" h="36499" extrusionOk="0">
                  <a:moveTo>
                    <a:pt x="42962" y="1"/>
                  </a:moveTo>
                  <a:cubicBezTo>
                    <a:pt x="42962" y="1"/>
                    <a:pt x="31703" y="11778"/>
                    <a:pt x="28749" y="13803"/>
                  </a:cubicBezTo>
                  <a:cubicBezTo>
                    <a:pt x="25796" y="15829"/>
                    <a:pt x="15928" y="20140"/>
                    <a:pt x="11771" y="25528"/>
                  </a:cubicBezTo>
                  <a:lnTo>
                    <a:pt x="6222" y="22834"/>
                  </a:lnTo>
                  <a:lnTo>
                    <a:pt x="6222" y="22834"/>
                  </a:lnTo>
                  <a:cubicBezTo>
                    <a:pt x="6222" y="22834"/>
                    <a:pt x="5326" y="24440"/>
                    <a:pt x="7663" y="25489"/>
                  </a:cubicBezTo>
                  <a:cubicBezTo>
                    <a:pt x="7663" y="25489"/>
                    <a:pt x="0" y="29231"/>
                    <a:pt x="140" y="30113"/>
                  </a:cubicBezTo>
                  <a:cubicBezTo>
                    <a:pt x="160" y="30241"/>
                    <a:pt x="299" y="30296"/>
                    <a:pt x="522" y="30296"/>
                  </a:cubicBezTo>
                  <a:cubicBezTo>
                    <a:pt x="1830" y="30296"/>
                    <a:pt x="6023" y="28408"/>
                    <a:pt x="6023" y="28408"/>
                  </a:cubicBezTo>
                  <a:lnTo>
                    <a:pt x="6023" y="28408"/>
                  </a:lnTo>
                  <a:cubicBezTo>
                    <a:pt x="6023" y="28408"/>
                    <a:pt x="707" y="32027"/>
                    <a:pt x="844" y="33054"/>
                  </a:cubicBezTo>
                  <a:cubicBezTo>
                    <a:pt x="861" y="33182"/>
                    <a:pt x="966" y="33238"/>
                    <a:pt x="1138" y="33238"/>
                  </a:cubicBezTo>
                  <a:cubicBezTo>
                    <a:pt x="2341" y="33238"/>
                    <a:pt x="6805" y="30469"/>
                    <a:pt x="6805" y="30469"/>
                  </a:cubicBezTo>
                  <a:lnTo>
                    <a:pt x="6805" y="30469"/>
                  </a:lnTo>
                  <a:cubicBezTo>
                    <a:pt x="6805" y="30469"/>
                    <a:pt x="2004" y="34530"/>
                    <a:pt x="2586" y="35123"/>
                  </a:cubicBezTo>
                  <a:cubicBezTo>
                    <a:pt x="2629" y="35166"/>
                    <a:pt x="2687" y="35186"/>
                    <a:pt x="2759" y="35186"/>
                  </a:cubicBezTo>
                  <a:cubicBezTo>
                    <a:pt x="3675" y="35186"/>
                    <a:pt x="6792" y="31935"/>
                    <a:pt x="6792" y="31935"/>
                  </a:cubicBezTo>
                  <a:lnTo>
                    <a:pt x="6792" y="31935"/>
                  </a:lnTo>
                  <a:cubicBezTo>
                    <a:pt x="6792" y="31935"/>
                    <a:pt x="4396" y="36021"/>
                    <a:pt x="5170" y="36467"/>
                  </a:cubicBezTo>
                  <a:cubicBezTo>
                    <a:pt x="5207" y="36488"/>
                    <a:pt x="5246" y="36498"/>
                    <a:pt x="5288" y="36498"/>
                  </a:cubicBezTo>
                  <a:cubicBezTo>
                    <a:pt x="6137" y="36498"/>
                    <a:pt x="8039" y="32387"/>
                    <a:pt x="8039" y="32387"/>
                  </a:cubicBezTo>
                  <a:cubicBezTo>
                    <a:pt x="8039" y="32387"/>
                    <a:pt x="11417" y="31979"/>
                    <a:pt x="12911" y="29206"/>
                  </a:cubicBezTo>
                  <a:cubicBezTo>
                    <a:pt x="12911" y="29206"/>
                    <a:pt x="27033" y="23587"/>
                    <a:pt x="31921" y="18645"/>
                  </a:cubicBezTo>
                  <a:lnTo>
                    <a:pt x="49493" y="6193"/>
                  </a:lnTo>
                  <a:lnTo>
                    <a:pt x="429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6"/>
            <p:cNvSpPr/>
            <p:nvPr/>
          </p:nvSpPr>
          <p:spPr>
            <a:xfrm>
              <a:off x="1645050" y="1540875"/>
              <a:ext cx="918475" cy="1132775"/>
            </a:xfrm>
            <a:custGeom>
              <a:avLst/>
              <a:gdLst/>
              <a:ahLst/>
              <a:cxnLst/>
              <a:rect l="l" t="t" r="r" b="b"/>
              <a:pathLst>
                <a:path w="36739" h="45311" extrusionOk="0">
                  <a:moveTo>
                    <a:pt x="16989" y="0"/>
                  </a:moveTo>
                  <a:lnTo>
                    <a:pt x="9362" y="1667"/>
                  </a:lnTo>
                  <a:lnTo>
                    <a:pt x="5695" y="3798"/>
                  </a:lnTo>
                  <a:lnTo>
                    <a:pt x="1" y="9373"/>
                  </a:lnTo>
                  <a:lnTo>
                    <a:pt x="1445" y="15657"/>
                  </a:lnTo>
                  <a:cubicBezTo>
                    <a:pt x="1445" y="15657"/>
                    <a:pt x="7055" y="29126"/>
                    <a:pt x="7903" y="32412"/>
                  </a:cubicBezTo>
                  <a:cubicBezTo>
                    <a:pt x="9222" y="37521"/>
                    <a:pt x="7088" y="45310"/>
                    <a:pt x="7088" y="45310"/>
                  </a:cubicBezTo>
                  <a:cubicBezTo>
                    <a:pt x="7088" y="45310"/>
                    <a:pt x="16600" y="44521"/>
                    <a:pt x="25254" y="44228"/>
                  </a:cubicBezTo>
                  <a:cubicBezTo>
                    <a:pt x="33908" y="43935"/>
                    <a:pt x="36738" y="41147"/>
                    <a:pt x="36738" y="41147"/>
                  </a:cubicBezTo>
                  <a:cubicBezTo>
                    <a:pt x="36738" y="41147"/>
                    <a:pt x="29235" y="16157"/>
                    <a:pt x="24055" y="9172"/>
                  </a:cubicBezTo>
                  <a:cubicBezTo>
                    <a:pt x="18875" y="2186"/>
                    <a:pt x="16989" y="0"/>
                    <a:pt x="169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6"/>
            <p:cNvSpPr/>
            <p:nvPr/>
          </p:nvSpPr>
          <p:spPr>
            <a:xfrm>
              <a:off x="1987575" y="1433450"/>
              <a:ext cx="388650" cy="316125"/>
            </a:xfrm>
            <a:custGeom>
              <a:avLst/>
              <a:gdLst/>
              <a:ahLst/>
              <a:cxnLst/>
              <a:rect l="l" t="t" r="r" b="b"/>
              <a:pathLst>
                <a:path w="15546" h="12645" extrusionOk="0">
                  <a:moveTo>
                    <a:pt x="8391" y="1"/>
                  </a:moveTo>
                  <a:lnTo>
                    <a:pt x="0" y="5258"/>
                  </a:lnTo>
                  <a:lnTo>
                    <a:pt x="8706" y="12644"/>
                  </a:lnTo>
                  <a:lnTo>
                    <a:pt x="14640" y="8854"/>
                  </a:lnTo>
                  <a:cubicBezTo>
                    <a:pt x="14640" y="8854"/>
                    <a:pt x="15546" y="4793"/>
                    <a:pt x="8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6"/>
            <p:cNvSpPr/>
            <p:nvPr/>
          </p:nvSpPr>
          <p:spPr>
            <a:xfrm>
              <a:off x="1428575" y="1761200"/>
              <a:ext cx="518675" cy="396300"/>
            </a:xfrm>
            <a:custGeom>
              <a:avLst/>
              <a:gdLst/>
              <a:ahLst/>
              <a:cxnLst/>
              <a:rect l="l" t="t" r="r" b="b"/>
              <a:pathLst>
                <a:path w="20747" h="15852" extrusionOk="0">
                  <a:moveTo>
                    <a:pt x="11404" y="0"/>
                  </a:moveTo>
                  <a:cubicBezTo>
                    <a:pt x="10946" y="0"/>
                    <a:pt x="10432" y="39"/>
                    <a:pt x="9860" y="119"/>
                  </a:cubicBezTo>
                  <a:cubicBezTo>
                    <a:pt x="6610" y="575"/>
                    <a:pt x="675" y="8803"/>
                    <a:pt x="3" y="8803"/>
                  </a:cubicBezTo>
                  <a:cubicBezTo>
                    <a:pt x="2" y="8803"/>
                    <a:pt x="1" y="8803"/>
                    <a:pt x="1" y="8803"/>
                  </a:cubicBezTo>
                  <a:lnTo>
                    <a:pt x="1" y="8803"/>
                  </a:lnTo>
                  <a:cubicBezTo>
                    <a:pt x="1" y="8803"/>
                    <a:pt x="4183" y="15631"/>
                    <a:pt x="7497" y="15852"/>
                  </a:cubicBezTo>
                  <a:cubicBezTo>
                    <a:pt x="7497" y="15852"/>
                    <a:pt x="20747" y="0"/>
                    <a:pt x="11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6"/>
            <p:cNvSpPr/>
            <p:nvPr/>
          </p:nvSpPr>
          <p:spPr>
            <a:xfrm>
              <a:off x="1459425" y="1167550"/>
              <a:ext cx="502700" cy="535750"/>
            </a:xfrm>
            <a:custGeom>
              <a:avLst/>
              <a:gdLst/>
              <a:ahLst/>
              <a:cxnLst/>
              <a:rect l="l" t="t" r="r" b="b"/>
              <a:pathLst>
                <a:path w="20108" h="21430" extrusionOk="0">
                  <a:moveTo>
                    <a:pt x="8519" y="0"/>
                  </a:moveTo>
                  <a:cubicBezTo>
                    <a:pt x="7903" y="0"/>
                    <a:pt x="7136" y="612"/>
                    <a:pt x="4496" y="2181"/>
                  </a:cubicBezTo>
                  <a:cubicBezTo>
                    <a:pt x="0" y="4853"/>
                    <a:pt x="2562" y="9473"/>
                    <a:pt x="4570" y="11863"/>
                  </a:cubicBezTo>
                  <a:cubicBezTo>
                    <a:pt x="6468" y="14121"/>
                    <a:pt x="8642" y="15089"/>
                    <a:pt x="10598" y="15252"/>
                  </a:cubicBezTo>
                  <a:lnTo>
                    <a:pt x="13378" y="21430"/>
                  </a:lnTo>
                  <a:lnTo>
                    <a:pt x="20108" y="18501"/>
                  </a:lnTo>
                  <a:cubicBezTo>
                    <a:pt x="20108" y="18501"/>
                    <a:pt x="15381" y="14968"/>
                    <a:pt x="15545" y="13560"/>
                  </a:cubicBezTo>
                  <a:cubicBezTo>
                    <a:pt x="15586" y="13205"/>
                    <a:pt x="16240" y="12629"/>
                    <a:pt x="16411" y="12118"/>
                  </a:cubicBezTo>
                  <a:cubicBezTo>
                    <a:pt x="17328" y="9368"/>
                    <a:pt x="12908" y="2281"/>
                    <a:pt x="10191" y="788"/>
                  </a:cubicBezTo>
                  <a:cubicBezTo>
                    <a:pt x="9310" y="303"/>
                    <a:pt x="8952" y="0"/>
                    <a:pt x="8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6"/>
            <p:cNvSpPr/>
            <p:nvPr/>
          </p:nvSpPr>
          <p:spPr>
            <a:xfrm>
              <a:off x="1726500" y="1584050"/>
              <a:ext cx="314900" cy="221175"/>
            </a:xfrm>
            <a:custGeom>
              <a:avLst/>
              <a:gdLst/>
              <a:ahLst/>
              <a:cxnLst/>
              <a:rect l="l" t="t" r="r" b="b"/>
              <a:pathLst>
                <a:path w="12596" h="8847" extrusionOk="0">
                  <a:moveTo>
                    <a:pt x="7496" y="0"/>
                  </a:moveTo>
                  <a:cubicBezTo>
                    <a:pt x="6592" y="0"/>
                    <a:pt x="5626" y="184"/>
                    <a:pt x="4676" y="571"/>
                  </a:cubicBezTo>
                  <a:cubicBezTo>
                    <a:pt x="1693" y="1788"/>
                    <a:pt x="0" y="4550"/>
                    <a:pt x="895" y="6744"/>
                  </a:cubicBezTo>
                  <a:cubicBezTo>
                    <a:pt x="1509" y="8254"/>
                    <a:pt x="3810" y="8846"/>
                    <a:pt x="5732" y="8846"/>
                  </a:cubicBezTo>
                  <a:cubicBezTo>
                    <a:pt x="6601" y="8846"/>
                    <a:pt x="7393" y="8725"/>
                    <a:pt x="7915" y="8512"/>
                  </a:cubicBezTo>
                  <a:cubicBezTo>
                    <a:pt x="9591" y="7828"/>
                    <a:pt x="12596" y="4531"/>
                    <a:pt x="11699" y="2338"/>
                  </a:cubicBezTo>
                  <a:cubicBezTo>
                    <a:pt x="11088" y="844"/>
                    <a:pt x="9433" y="0"/>
                    <a:pt x="7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6"/>
            <p:cNvSpPr/>
            <p:nvPr/>
          </p:nvSpPr>
          <p:spPr>
            <a:xfrm>
              <a:off x="1528800" y="1464075"/>
              <a:ext cx="100250" cy="43525"/>
            </a:xfrm>
            <a:custGeom>
              <a:avLst/>
              <a:gdLst/>
              <a:ahLst/>
              <a:cxnLst/>
              <a:rect l="l" t="t" r="r" b="b"/>
              <a:pathLst>
                <a:path w="4010" h="1741" extrusionOk="0">
                  <a:moveTo>
                    <a:pt x="1710" y="0"/>
                  </a:moveTo>
                  <a:cubicBezTo>
                    <a:pt x="1385" y="0"/>
                    <a:pt x="238" y="63"/>
                    <a:pt x="91" y="939"/>
                  </a:cubicBezTo>
                  <a:cubicBezTo>
                    <a:pt x="0" y="1487"/>
                    <a:pt x="814" y="1741"/>
                    <a:pt x="1759" y="1741"/>
                  </a:cubicBezTo>
                  <a:cubicBezTo>
                    <a:pt x="2578" y="1741"/>
                    <a:pt x="3496" y="1550"/>
                    <a:pt x="4010" y="1194"/>
                  </a:cubicBezTo>
                  <a:lnTo>
                    <a:pt x="1795" y="2"/>
                  </a:lnTo>
                  <a:cubicBezTo>
                    <a:pt x="1795" y="2"/>
                    <a:pt x="1764" y="0"/>
                    <a:pt x="17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6"/>
            <p:cNvSpPr/>
            <p:nvPr/>
          </p:nvSpPr>
          <p:spPr>
            <a:xfrm>
              <a:off x="1433250" y="1054775"/>
              <a:ext cx="321425" cy="432775"/>
            </a:xfrm>
            <a:custGeom>
              <a:avLst/>
              <a:gdLst/>
              <a:ahLst/>
              <a:cxnLst/>
              <a:rect l="l" t="t" r="r" b="b"/>
              <a:pathLst>
                <a:path w="12857" h="17311" extrusionOk="0">
                  <a:moveTo>
                    <a:pt x="7494" y="1"/>
                  </a:moveTo>
                  <a:cubicBezTo>
                    <a:pt x="7462" y="1"/>
                    <a:pt x="7432" y="3"/>
                    <a:pt x="7404" y="7"/>
                  </a:cubicBezTo>
                  <a:cubicBezTo>
                    <a:pt x="6404" y="174"/>
                    <a:pt x="6163" y="1508"/>
                    <a:pt x="6091" y="2625"/>
                  </a:cubicBezTo>
                  <a:cubicBezTo>
                    <a:pt x="5754" y="2303"/>
                    <a:pt x="5340" y="2162"/>
                    <a:pt x="4933" y="2162"/>
                  </a:cubicBezTo>
                  <a:cubicBezTo>
                    <a:pt x="4496" y="2162"/>
                    <a:pt x="4067" y="2326"/>
                    <a:pt x="3751" y="2607"/>
                  </a:cubicBezTo>
                  <a:cubicBezTo>
                    <a:pt x="3142" y="3149"/>
                    <a:pt x="2855" y="4009"/>
                    <a:pt x="2589" y="4840"/>
                  </a:cubicBezTo>
                  <a:cubicBezTo>
                    <a:pt x="2324" y="5672"/>
                    <a:pt x="2044" y="6534"/>
                    <a:pt x="1445" y="7086"/>
                  </a:cubicBezTo>
                  <a:cubicBezTo>
                    <a:pt x="885" y="7601"/>
                    <a:pt x="1" y="7991"/>
                    <a:pt x="115" y="8866"/>
                  </a:cubicBezTo>
                  <a:cubicBezTo>
                    <a:pt x="254" y="9910"/>
                    <a:pt x="1616" y="10280"/>
                    <a:pt x="2247" y="11169"/>
                  </a:cubicBezTo>
                  <a:cubicBezTo>
                    <a:pt x="2236" y="11153"/>
                    <a:pt x="2225" y="11146"/>
                    <a:pt x="2214" y="11146"/>
                  </a:cubicBezTo>
                  <a:cubicBezTo>
                    <a:pt x="2075" y="11146"/>
                    <a:pt x="1966" y="12361"/>
                    <a:pt x="2050" y="12580"/>
                  </a:cubicBezTo>
                  <a:cubicBezTo>
                    <a:pt x="2318" y="13292"/>
                    <a:pt x="2989" y="13762"/>
                    <a:pt x="3475" y="14306"/>
                  </a:cubicBezTo>
                  <a:cubicBezTo>
                    <a:pt x="4510" y="15467"/>
                    <a:pt x="5016" y="16635"/>
                    <a:pt x="6384" y="17311"/>
                  </a:cubicBezTo>
                  <a:cubicBezTo>
                    <a:pt x="6092" y="15464"/>
                    <a:pt x="4125" y="14091"/>
                    <a:pt x="4222" y="12292"/>
                  </a:cubicBezTo>
                  <a:lnTo>
                    <a:pt x="4222" y="12292"/>
                  </a:lnTo>
                  <a:cubicBezTo>
                    <a:pt x="4225" y="12292"/>
                    <a:pt x="4227" y="12292"/>
                    <a:pt x="4230" y="12292"/>
                  </a:cubicBezTo>
                  <a:cubicBezTo>
                    <a:pt x="5169" y="12292"/>
                    <a:pt x="5771" y="11128"/>
                    <a:pt x="5342" y="10132"/>
                  </a:cubicBezTo>
                  <a:cubicBezTo>
                    <a:pt x="5173" y="9739"/>
                    <a:pt x="4887" y="9404"/>
                    <a:pt x="4703" y="9017"/>
                  </a:cubicBezTo>
                  <a:cubicBezTo>
                    <a:pt x="4521" y="8629"/>
                    <a:pt x="4472" y="8124"/>
                    <a:pt x="4752" y="7905"/>
                  </a:cubicBezTo>
                  <a:cubicBezTo>
                    <a:pt x="4885" y="7802"/>
                    <a:pt x="5065" y="7784"/>
                    <a:pt x="5236" y="7766"/>
                  </a:cubicBezTo>
                  <a:cubicBezTo>
                    <a:pt x="5461" y="7743"/>
                    <a:pt x="5712" y="7735"/>
                    <a:pt x="5980" y="7735"/>
                  </a:cubicBezTo>
                  <a:cubicBezTo>
                    <a:pt x="6728" y="7735"/>
                    <a:pt x="7609" y="7801"/>
                    <a:pt x="8432" y="7801"/>
                  </a:cubicBezTo>
                  <a:cubicBezTo>
                    <a:pt x="9146" y="7801"/>
                    <a:pt x="9816" y="7751"/>
                    <a:pt x="10318" y="7565"/>
                  </a:cubicBezTo>
                  <a:cubicBezTo>
                    <a:pt x="11544" y="7111"/>
                    <a:pt x="12857" y="6228"/>
                    <a:pt x="12729" y="4726"/>
                  </a:cubicBezTo>
                  <a:cubicBezTo>
                    <a:pt x="12618" y="3420"/>
                    <a:pt x="11463" y="2359"/>
                    <a:pt x="10404" y="1559"/>
                  </a:cubicBezTo>
                  <a:cubicBezTo>
                    <a:pt x="9822" y="1119"/>
                    <a:pt x="8205" y="1"/>
                    <a:pt x="7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6"/>
            <p:cNvSpPr/>
            <p:nvPr/>
          </p:nvSpPr>
          <p:spPr>
            <a:xfrm>
              <a:off x="1724375" y="1530550"/>
              <a:ext cx="85950" cy="39525"/>
            </a:xfrm>
            <a:custGeom>
              <a:avLst/>
              <a:gdLst/>
              <a:ahLst/>
              <a:cxnLst/>
              <a:rect l="l" t="t" r="r" b="b"/>
              <a:pathLst>
                <a:path w="3438" h="1581" extrusionOk="0">
                  <a:moveTo>
                    <a:pt x="3438" y="0"/>
                  </a:moveTo>
                  <a:lnTo>
                    <a:pt x="3438" y="0"/>
                  </a:lnTo>
                  <a:cubicBezTo>
                    <a:pt x="2269" y="720"/>
                    <a:pt x="148" y="732"/>
                    <a:pt x="7" y="732"/>
                  </a:cubicBezTo>
                  <a:cubicBezTo>
                    <a:pt x="3" y="732"/>
                    <a:pt x="0" y="732"/>
                    <a:pt x="0" y="732"/>
                  </a:cubicBezTo>
                  <a:lnTo>
                    <a:pt x="0" y="732"/>
                  </a:lnTo>
                  <a:lnTo>
                    <a:pt x="368" y="1581"/>
                  </a:lnTo>
                  <a:cubicBezTo>
                    <a:pt x="2414" y="1257"/>
                    <a:pt x="3438" y="0"/>
                    <a:pt x="34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37;p56">
            <a:extLst>
              <a:ext uri="{FF2B5EF4-FFF2-40B4-BE49-F238E27FC236}">
                <a16:creationId xmlns:a16="http://schemas.microsoft.com/office/drawing/2014/main" id="{5D29C787-5EAB-4C53-DEF2-CD30C47D8199}"/>
              </a:ext>
            </a:extLst>
          </p:cNvPr>
          <p:cNvSpPr txBox="1">
            <a:spLocks/>
          </p:cNvSpPr>
          <p:nvPr/>
        </p:nvSpPr>
        <p:spPr>
          <a:xfrm>
            <a:off x="1246015" y="2827048"/>
            <a:ext cx="2776800" cy="54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en-US" dirty="0"/>
              <a:t>Soha</a:t>
            </a:r>
          </a:p>
        </p:txBody>
      </p:sp>
      <p:sp>
        <p:nvSpPr>
          <p:cNvPr id="3" name="Google Shape;638;p56">
            <a:extLst>
              <a:ext uri="{FF2B5EF4-FFF2-40B4-BE49-F238E27FC236}">
                <a16:creationId xmlns:a16="http://schemas.microsoft.com/office/drawing/2014/main" id="{42D929B6-0ACE-6D95-31C7-3C5A7549E0F2}"/>
              </a:ext>
            </a:extLst>
          </p:cNvPr>
          <p:cNvSpPr txBox="1">
            <a:spLocks/>
          </p:cNvSpPr>
          <p:nvPr/>
        </p:nvSpPr>
        <p:spPr>
          <a:xfrm>
            <a:off x="1246015" y="3147164"/>
            <a:ext cx="2776800" cy="75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0" indent="0"/>
            <a:r>
              <a:rPr lang="en-US" dirty="0"/>
              <a:t>System Analysist</a:t>
            </a:r>
          </a:p>
        </p:txBody>
      </p:sp>
      <p:sp>
        <p:nvSpPr>
          <p:cNvPr id="4" name="Google Shape;642;p56">
            <a:extLst>
              <a:ext uri="{FF2B5EF4-FFF2-40B4-BE49-F238E27FC236}">
                <a16:creationId xmlns:a16="http://schemas.microsoft.com/office/drawing/2014/main" id="{18D3D207-EA59-37B4-71BB-5B83B536D60E}"/>
              </a:ext>
            </a:extLst>
          </p:cNvPr>
          <p:cNvSpPr txBox="1">
            <a:spLocks/>
          </p:cNvSpPr>
          <p:nvPr/>
        </p:nvSpPr>
        <p:spPr>
          <a:xfrm>
            <a:off x="5169851" y="3576471"/>
            <a:ext cx="2776800" cy="54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en-US" dirty="0"/>
              <a:t>Naira</a:t>
            </a:r>
          </a:p>
        </p:txBody>
      </p:sp>
      <p:sp>
        <p:nvSpPr>
          <p:cNvPr id="5" name="Google Shape;643;p56">
            <a:extLst>
              <a:ext uri="{FF2B5EF4-FFF2-40B4-BE49-F238E27FC236}">
                <a16:creationId xmlns:a16="http://schemas.microsoft.com/office/drawing/2014/main" id="{86C446AD-49EF-F6BB-D302-5B08FCD6B34E}"/>
              </a:ext>
            </a:extLst>
          </p:cNvPr>
          <p:cNvSpPr txBox="1">
            <a:spLocks/>
          </p:cNvSpPr>
          <p:nvPr/>
        </p:nvSpPr>
        <p:spPr>
          <a:xfrm>
            <a:off x="5169851" y="3896585"/>
            <a:ext cx="2776800" cy="75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0" indent="0"/>
            <a:r>
              <a:rPr lang="en-US" dirty="0"/>
              <a:t>Tester</a:t>
            </a:r>
          </a:p>
        </p:txBody>
      </p:sp>
      <p:sp>
        <p:nvSpPr>
          <p:cNvPr id="6" name="Google Shape;637;p56">
            <a:extLst>
              <a:ext uri="{FF2B5EF4-FFF2-40B4-BE49-F238E27FC236}">
                <a16:creationId xmlns:a16="http://schemas.microsoft.com/office/drawing/2014/main" id="{3676F797-0962-128F-5651-9F124222E445}"/>
              </a:ext>
            </a:extLst>
          </p:cNvPr>
          <p:cNvSpPr txBox="1">
            <a:spLocks/>
          </p:cNvSpPr>
          <p:nvPr/>
        </p:nvSpPr>
        <p:spPr>
          <a:xfrm>
            <a:off x="1236551" y="3568650"/>
            <a:ext cx="2776800" cy="54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en-US" dirty="0"/>
              <a:t>Rowan</a:t>
            </a:r>
          </a:p>
        </p:txBody>
      </p:sp>
      <p:sp>
        <p:nvSpPr>
          <p:cNvPr id="7" name="Google Shape;638;p56">
            <a:extLst>
              <a:ext uri="{FF2B5EF4-FFF2-40B4-BE49-F238E27FC236}">
                <a16:creationId xmlns:a16="http://schemas.microsoft.com/office/drawing/2014/main" id="{0A6FEE00-F2CA-EE90-983F-E738B27CC829}"/>
              </a:ext>
            </a:extLst>
          </p:cNvPr>
          <p:cNvSpPr txBox="1">
            <a:spLocks/>
          </p:cNvSpPr>
          <p:nvPr/>
        </p:nvSpPr>
        <p:spPr>
          <a:xfrm>
            <a:off x="1236551" y="3880600"/>
            <a:ext cx="2776800" cy="75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0" indent="0"/>
            <a:r>
              <a:rPr lang="en-US" dirty="0"/>
              <a:t>Database designer</a:t>
            </a:r>
          </a:p>
        </p:txBody>
      </p:sp>
      <p:sp>
        <p:nvSpPr>
          <p:cNvPr id="8" name="Google Shape;642;p56">
            <a:extLst>
              <a:ext uri="{FF2B5EF4-FFF2-40B4-BE49-F238E27FC236}">
                <a16:creationId xmlns:a16="http://schemas.microsoft.com/office/drawing/2014/main" id="{3C47CA1E-2AAF-B28F-2617-0A716D034872}"/>
              </a:ext>
            </a:extLst>
          </p:cNvPr>
          <p:cNvSpPr txBox="1">
            <a:spLocks/>
          </p:cNvSpPr>
          <p:nvPr/>
        </p:nvSpPr>
        <p:spPr>
          <a:xfrm>
            <a:off x="5169851" y="4285500"/>
            <a:ext cx="2776800" cy="54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en-US" dirty="0"/>
              <a:t>Ziad</a:t>
            </a:r>
          </a:p>
        </p:txBody>
      </p:sp>
      <p:sp>
        <p:nvSpPr>
          <p:cNvPr id="9" name="Google Shape;643;p56">
            <a:extLst>
              <a:ext uri="{FF2B5EF4-FFF2-40B4-BE49-F238E27FC236}">
                <a16:creationId xmlns:a16="http://schemas.microsoft.com/office/drawing/2014/main" id="{37E1F0BC-2F76-18AC-C278-211D976F623C}"/>
              </a:ext>
            </a:extLst>
          </p:cNvPr>
          <p:cNvSpPr txBox="1">
            <a:spLocks/>
          </p:cNvSpPr>
          <p:nvPr/>
        </p:nvSpPr>
        <p:spPr>
          <a:xfrm>
            <a:off x="5169851" y="4605616"/>
            <a:ext cx="2776800" cy="75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0" indent="0"/>
            <a:r>
              <a:rPr lang="en-US" dirty="0"/>
              <a:t>System Analysist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69"/>
                                        </p:tgtEl>
                                        <p:attrNameLst>
                                          <p:attrName>style.visibility</p:attrName>
                                        </p:attrNameLst>
                                      </p:cBhvr>
                                      <p:to>
                                        <p:strVal val="visible"/>
                                      </p:to>
                                    </p:set>
                                    <p:anim calcmode="lin" valueType="num">
                                      <p:cBhvr additive="base">
                                        <p:cTn id="7" dur="1000"/>
                                        <p:tgtEl>
                                          <p:spTgt spid="66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644"/>
                                        </p:tgtEl>
                                        <p:attrNameLst>
                                          <p:attrName>style.visibility</p:attrName>
                                        </p:attrNameLst>
                                      </p:cBhvr>
                                      <p:to>
                                        <p:strVal val="visible"/>
                                      </p:to>
                                    </p:set>
                                    <p:anim calcmode="lin" valueType="num">
                                      <p:cBhvr additive="base">
                                        <p:cTn id="10" dur="1000"/>
                                        <p:tgtEl>
                                          <p:spTgt spid="64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9"/>
        <p:cNvGrpSpPr/>
        <p:nvPr/>
      </p:nvGrpSpPr>
      <p:grpSpPr>
        <a:xfrm>
          <a:off x="0" y="0"/>
          <a:ext cx="0" cy="0"/>
          <a:chOff x="0" y="0"/>
          <a:chExt cx="0" cy="0"/>
        </a:xfrm>
      </p:grpSpPr>
      <p:sp>
        <p:nvSpPr>
          <p:cNvPr id="1880" name="Google Shape;1880;p76"/>
          <p:cNvSpPr txBox="1">
            <a:spLocks noGrp="1"/>
          </p:cNvSpPr>
          <p:nvPr>
            <p:ph type="title"/>
          </p:nvPr>
        </p:nvSpPr>
        <p:spPr>
          <a:xfrm>
            <a:off x="713225" y="1374600"/>
            <a:ext cx="4450800" cy="23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grpSp>
        <p:nvGrpSpPr>
          <p:cNvPr id="1881" name="Google Shape;1881;p76"/>
          <p:cNvGrpSpPr/>
          <p:nvPr/>
        </p:nvGrpSpPr>
        <p:grpSpPr>
          <a:xfrm>
            <a:off x="5845725" y="1953600"/>
            <a:ext cx="1802975" cy="1599275"/>
            <a:chOff x="5845725" y="1953600"/>
            <a:chExt cx="1802975" cy="1599275"/>
          </a:xfrm>
        </p:grpSpPr>
        <p:sp>
          <p:nvSpPr>
            <p:cNvPr id="1882" name="Google Shape;1882;p76"/>
            <p:cNvSpPr/>
            <p:nvPr/>
          </p:nvSpPr>
          <p:spPr>
            <a:xfrm>
              <a:off x="5896575" y="2766450"/>
              <a:ext cx="349450" cy="135950"/>
            </a:xfrm>
            <a:custGeom>
              <a:avLst/>
              <a:gdLst/>
              <a:ahLst/>
              <a:cxnLst/>
              <a:rect l="l" t="t" r="r" b="b"/>
              <a:pathLst>
                <a:path w="13978" h="5438" extrusionOk="0">
                  <a:moveTo>
                    <a:pt x="13944" y="1"/>
                  </a:moveTo>
                  <a:lnTo>
                    <a:pt x="1" y="234"/>
                  </a:lnTo>
                  <a:lnTo>
                    <a:pt x="1" y="1669"/>
                  </a:lnTo>
                  <a:lnTo>
                    <a:pt x="8841" y="5438"/>
                  </a:lnTo>
                  <a:lnTo>
                    <a:pt x="13978" y="1202"/>
                  </a:lnTo>
                  <a:lnTo>
                    <a:pt x="139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76"/>
            <p:cNvSpPr/>
            <p:nvPr/>
          </p:nvSpPr>
          <p:spPr>
            <a:xfrm>
              <a:off x="6043350" y="3021625"/>
              <a:ext cx="532075" cy="531250"/>
            </a:xfrm>
            <a:custGeom>
              <a:avLst/>
              <a:gdLst/>
              <a:ahLst/>
              <a:cxnLst/>
              <a:rect l="l" t="t" r="r" b="b"/>
              <a:pathLst>
                <a:path w="21283" h="21250" extrusionOk="0">
                  <a:moveTo>
                    <a:pt x="10642" y="1"/>
                  </a:moveTo>
                  <a:cubicBezTo>
                    <a:pt x="4771" y="1"/>
                    <a:pt x="1" y="4738"/>
                    <a:pt x="1" y="10642"/>
                  </a:cubicBezTo>
                  <a:cubicBezTo>
                    <a:pt x="1" y="16513"/>
                    <a:pt x="4771" y="21250"/>
                    <a:pt x="10642" y="21250"/>
                  </a:cubicBezTo>
                  <a:cubicBezTo>
                    <a:pt x="16513" y="21250"/>
                    <a:pt x="21283" y="16513"/>
                    <a:pt x="21283" y="10642"/>
                  </a:cubicBezTo>
                  <a:cubicBezTo>
                    <a:pt x="21283" y="4738"/>
                    <a:pt x="16513" y="1"/>
                    <a:pt x="10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6"/>
            <p:cNvSpPr/>
            <p:nvPr/>
          </p:nvSpPr>
          <p:spPr>
            <a:xfrm>
              <a:off x="6145100" y="3122550"/>
              <a:ext cx="329425" cy="329425"/>
            </a:xfrm>
            <a:custGeom>
              <a:avLst/>
              <a:gdLst/>
              <a:ahLst/>
              <a:cxnLst/>
              <a:rect l="l" t="t" r="r" b="b"/>
              <a:pathLst>
                <a:path w="13177" h="13177" extrusionOk="0">
                  <a:moveTo>
                    <a:pt x="6572" y="0"/>
                  </a:moveTo>
                  <a:cubicBezTo>
                    <a:pt x="2936" y="0"/>
                    <a:pt x="0" y="2936"/>
                    <a:pt x="0" y="6605"/>
                  </a:cubicBezTo>
                  <a:cubicBezTo>
                    <a:pt x="0" y="10241"/>
                    <a:pt x="2936" y="13176"/>
                    <a:pt x="6572" y="13176"/>
                  </a:cubicBezTo>
                  <a:cubicBezTo>
                    <a:pt x="10208" y="13176"/>
                    <a:pt x="13176" y="10241"/>
                    <a:pt x="13176" y="6605"/>
                  </a:cubicBezTo>
                  <a:cubicBezTo>
                    <a:pt x="13176" y="2936"/>
                    <a:pt x="10208" y="0"/>
                    <a:pt x="6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6"/>
            <p:cNvSpPr/>
            <p:nvPr/>
          </p:nvSpPr>
          <p:spPr>
            <a:xfrm>
              <a:off x="6251850" y="3230125"/>
              <a:ext cx="115100" cy="114275"/>
            </a:xfrm>
            <a:custGeom>
              <a:avLst/>
              <a:gdLst/>
              <a:ahLst/>
              <a:cxnLst/>
              <a:rect l="l" t="t" r="r" b="b"/>
              <a:pathLst>
                <a:path w="4604" h="4571" extrusionOk="0">
                  <a:moveTo>
                    <a:pt x="2302" y="0"/>
                  </a:moveTo>
                  <a:cubicBezTo>
                    <a:pt x="1034" y="0"/>
                    <a:pt x="0" y="1034"/>
                    <a:pt x="0" y="2302"/>
                  </a:cubicBezTo>
                  <a:cubicBezTo>
                    <a:pt x="0" y="3536"/>
                    <a:pt x="1034" y="4570"/>
                    <a:pt x="2302" y="4570"/>
                  </a:cubicBezTo>
                  <a:cubicBezTo>
                    <a:pt x="3569" y="4570"/>
                    <a:pt x="4603" y="3536"/>
                    <a:pt x="4603" y="2302"/>
                  </a:cubicBezTo>
                  <a:cubicBezTo>
                    <a:pt x="4603" y="1034"/>
                    <a:pt x="3569" y="0"/>
                    <a:pt x="2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6"/>
            <p:cNvSpPr/>
            <p:nvPr/>
          </p:nvSpPr>
          <p:spPr>
            <a:xfrm>
              <a:off x="6275200" y="3252625"/>
              <a:ext cx="68400" cy="69250"/>
            </a:xfrm>
            <a:custGeom>
              <a:avLst/>
              <a:gdLst/>
              <a:ahLst/>
              <a:cxnLst/>
              <a:rect l="l" t="t" r="r" b="b"/>
              <a:pathLst>
                <a:path w="2736" h="2770" extrusionOk="0">
                  <a:moveTo>
                    <a:pt x="1368" y="1"/>
                  </a:moveTo>
                  <a:cubicBezTo>
                    <a:pt x="601" y="1"/>
                    <a:pt x="0" y="635"/>
                    <a:pt x="0" y="1402"/>
                  </a:cubicBezTo>
                  <a:cubicBezTo>
                    <a:pt x="0" y="2136"/>
                    <a:pt x="601" y="2770"/>
                    <a:pt x="1368" y="2770"/>
                  </a:cubicBezTo>
                  <a:cubicBezTo>
                    <a:pt x="2135" y="2770"/>
                    <a:pt x="2735" y="2136"/>
                    <a:pt x="2735" y="1402"/>
                  </a:cubicBezTo>
                  <a:cubicBezTo>
                    <a:pt x="2735" y="635"/>
                    <a:pt x="2135" y="1"/>
                    <a:pt x="1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6"/>
            <p:cNvSpPr/>
            <p:nvPr/>
          </p:nvSpPr>
          <p:spPr>
            <a:xfrm>
              <a:off x="6391100" y="3267650"/>
              <a:ext cx="46725" cy="34200"/>
            </a:xfrm>
            <a:custGeom>
              <a:avLst/>
              <a:gdLst/>
              <a:ahLst/>
              <a:cxnLst/>
              <a:rect l="l" t="t" r="r" b="b"/>
              <a:pathLst>
                <a:path w="1869" h="1368" extrusionOk="0">
                  <a:moveTo>
                    <a:pt x="1368" y="0"/>
                  </a:moveTo>
                  <a:lnTo>
                    <a:pt x="301" y="301"/>
                  </a:lnTo>
                  <a:cubicBezTo>
                    <a:pt x="134" y="301"/>
                    <a:pt x="1" y="401"/>
                    <a:pt x="1" y="567"/>
                  </a:cubicBezTo>
                  <a:lnTo>
                    <a:pt x="1" y="801"/>
                  </a:lnTo>
                  <a:cubicBezTo>
                    <a:pt x="1" y="968"/>
                    <a:pt x="134" y="1068"/>
                    <a:pt x="301" y="1068"/>
                  </a:cubicBezTo>
                  <a:lnTo>
                    <a:pt x="1368" y="1368"/>
                  </a:lnTo>
                  <a:cubicBezTo>
                    <a:pt x="1635" y="1368"/>
                    <a:pt x="1869" y="1134"/>
                    <a:pt x="1869" y="868"/>
                  </a:cubicBezTo>
                  <a:lnTo>
                    <a:pt x="1869" y="501"/>
                  </a:lnTo>
                  <a:cubicBezTo>
                    <a:pt x="1869" y="200"/>
                    <a:pt x="1669" y="0"/>
                    <a:pt x="1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6"/>
            <p:cNvSpPr/>
            <p:nvPr/>
          </p:nvSpPr>
          <p:spPr>
            <a:xfrm>
              <a:off x="6374425" y="3209800"/>
              <a:ext cx="50075" cy="41175"/>
            </a:xfrm>
            <a:custGeom>
              <a:avLst/>
              <a:gdLst/>
              <a:ahLst/>
              <a:cxnLst/>
              <a:rect l="l" t="t" r="r" b="b"/>
              <a:pathLst>
                <a:path w="2003" h="1647" extrusionOk="0">
                  <a:moveTo>
                    <a:pt x="1279" y="0"/>
                  </a:moveTo>
                  <a:cubicBezTo>
                    <a:pt x="1200" y="0"/>
                    <a:pt x="1117" y="15"/>
                    <a:pt x="1035" y="46"/>
                  </a:cubicBezTo>
                  <a:lnTo>
                    <a:pt x="201" y="847"/>
                  </a:lnTo>
                  <a:cubicBezTo>
                    <a:pt x="34" y="947"/>
                    <a:pt x="1" y="1147"/>
                    <a:pt x="67" y="1280"/>
                  </a:cubicBezTo>
                  <a:lnTo>
                    <a:pt x="201" y="1480"/>
                  </a:lnTo>
                  <a:cubicBezTo>
                    <a:pt x="269" y="1594"/>
                    <a:pt x="384" y="1646"/>
                    <a:pt x="493" y="1646"/>
                  </a:cubicBezTo>
                  <a:cubicBezTo>
                    <a:pt x="543" y="1646"/>
                    <a:pt x="592" y="1635"/>
                    <a:pt x="634" y="1614"/>
                  </a:cubicBezTo>
                  <a:lnTo>
                    <a:pt x="1702" y="1280"/>
                  </a:lnTo>
                  <a:cubicBezTo>
                    <a:pt x="1902" y="1147"/>
                    <a:pt x="2002" y="847"/>
                    <a:pt x="1869" y="546"/>
                  </a:cubicBezTo>
                  <a:lnTo>
                    <a:pt x="1702" y="213"/>
                  </a:lnTo>
                  <a:cubicBezTo>
                    <a:pt x="1610" y="75"/>
                    <a:pt x="1454" y="0"/>
                    <a:pt x="1279" y="0"/>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6"/>
            <p:cNvSpPr/>
            <p:nvPr/>
          </p:nvSpPr>
          <p:spPr>
            <a:xfrm>
              <a:off x="6338575" y="3171350"/>
              <a:ext cx="45050" cy="48125"/>
            </a:xfrm>
            <a:custGeom>
              <a:avLst/>
              <a:gdLst/>
              <a:ahLst/>
              <a:cxnLst/>
              <a:rect l="l" t="t" r="r" b="b"/>
              <a:pathLst>
                <a:path w="1802" h="1925" extrusionOk="0">
                  <a:moveTo>
                    <a:pt x="862" y="0"/>
                  </a:moveTo>
                  <a:cubicBezTo>
                    <a:pt x="696" y="0"/>
                    <a:pt x="522" y="96"/>
                    <a:pt x="434" y="250"/>
                  </a:cubicBezTo>
                  <a:lnTo>
                    <a:pt x="100" y="1351"/>
                  </a:lnTo>
                  <a:cubicBezTo>
                    <a:pt x="0" y="1517"/>
                    <a:pt x="100" y="1684"/>
                    <a:pt x="234" y="1751"/>
                  </a:cubicBezTo>
                  <a:lnTo>
                    <a:pt x="434" y="1884"/>
                  </a:lnTo>
                  <a:cubicBezTo>
                    <a:pt x="481" y="1913"/>
                    <a:pt x="528" y="1925"/>
                    <a:pt x="573" y="1925"/>
                  </a:cubicBezTo>
                  <a:cubicBezTo>
                    <a:pt x="687" y="1925"/>
                    <a:pt x="786" y="1846"/>
                    <a:pt x="834" y="1751"/>
                  </a:cubicBezTo>
                  <a:lnTo>
                    <a:pt x="1635" y="917"/>
                  </a:lnTo>
                  <a:cubicBezTo>
                    <a:pt x="1802" y="683"/>
                    <a:pt x="1735" y="383"/>
                    <a:pt x="1435" y="250"/>
                  </a:cubicBezTo>
                  <a:lnTo>
                    <a:pt x="1101" y="83"/>
                  </a:lnTo>
                  <a:cubicBezTo>
                    <a:pt x="1033" y="26"/>
                    <a:pt x="949" y="0"/>
                    <a:pt x="862" y="0"/>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76"/>
            <p:cNvSpPr/>
            <p:nvPr/>
          </p:nvSpPr>
          <p:spPr>
            <a:xfrm>
              <a:off x="6290200" y="3159225"/>
              <a:ext cx="34225" cy="46725"/>
            </a:xfrm>
            <a:custGeom>
              <a:avLst/>
              <a:gdLst/>
              <a:ahLst/>
              <a:cxnLst/>
              <a:rect l="l" t="t" r="r" b="b"/>
              <a:pathLst>
                <a:path w="1369" h="1869" extrusionOk="0">
                  <a:moveTo>
                    <a:pt x="501" y="1"/>
                  </a:moveTo>
                  <a:cubicBezTo>
                    <a:pt x="201" y="1"/>
                    <a:pt x="1" y="201"/>
                    <a:pt x="1" y="501"/>
                  </a:cubicBezTo>
                  <a:lnTo>
                    <a:pt x="267" y="1569"/>
                  </a:lnTo>
                  <a:cubicBezTo>
                    <a:pt x="267" y="1735"/>
                    <a:pt x="401" y="1869"/>
                    <a:pt x="568" y="1869"/>
                  </a:cubicBezTo>
                  <a:lnTo>
                    <a:pt x="768" y="1869"/>
                  </a:lnTo>
                  <a:cubicBezTo>
                    <a:pt x="935" y="1869"/>
                    <a:pt x="1068" y="1735"/>
                    <a:pt x="1068" y="1569"/>
                  </a:cubicBezTo>
                  <a:lnTo>
                    <a:pt x="1368" y="501"/>
                  </a:lnTo>
                  <a:cubicBezTo>
                    <a:pt x="1368" y="234"/>
                    <a:pt x="1101" y="1"/>
                    <a:pt x="868" y="1"/>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6"/>
            <p:cNvSpPr/>
            <p:nvPr/>
          </p:nvSpPr>
          <p:spPr>
            <a:xfrm>
              <a:off x="6231000" y="3174225"/>
              <a:ext cx="44225" cy="47550"/>
            </a:xfrm>
            <a:custGeom>
              <a:avLst/>
              <a:gdLst/>
              <a:ahLst/>
              <a:cxnLst/>
              <a:rect l="l" t="t" r="r" b="b"/>
              <a:pathLst>
                <a:path w="1769" h="1902" extrusionOk="0">
                  <a:moveTo>
                    <a:pt x="914" y="0"/>
                  </a:moveTo>
                  <a:cubicBezTo>
                    <a:pt x="821" y="0"/>
                    <a:pt x="726" y="22"/>
                    <a:pt x="634" y="68"/>
                  </a:cubicBezTo>
                  <a:lnTo>
                    <a:pt x="300" y="235"/>
                  </a:lnTo>
                  <a:cubicBezTo>
                    <a:pt x="100" y="368"/>
                    <a:pt x="0" y="635"/>
                    <a:pt x="134" y="902"/>
                  </a:cubicBezTo>
                  <a:lnTo>
                    <a:pt x="934" y="1736"/>
                  </a:lnTo>
                  <a:cubicBezTo>
                    <a:pt x="1003" y="1850"/>
                    <a:pt x="1118" y="1902"/>
                    <a:pt x="1226" y="1902"/>
                  </a:cubicBezTo>
                  <a:cubicBezTo>
                    <a:pt x="1277" y="1902"/>
                    <a:pt x="1326" y="1890"/>
                    <a:pt x="1368" y="1869"/>
                  </a:cubicBezTo>
                  <a:lnTo>
                    <a:pt x="1568" y="1736"/>
                  </a:lnTo>
                  <a:cubicBezTo>
                    <a:pt x="1735" y="1636"/>
                    <a:pt x="1768" y="1436"/>
                    <a:pt x="1701" y="1302"/>
                  </a:cubicBezTo>
                  <a:lnTo>
                    <a:pt x="1368" y="235"/>
                  </a:lnTo>
                  <a:cubicBezTo>
                    <a:pt x="1258" y="81"/>
                    <a:pt x="1091" y="0"/>
                    <a:pt x="914" y="0"/>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6"/>
            <p:cNvSpPr/>
            <p:nvPr/>
          </p:nvSpPr>
          <p:spPr>
            <a:xfrm>
              <a:off x="6191800" y="3215950"/>
              <a:ext cx="50900" cy="40700"/>
            </a:xfrm>
            <a:custGeom>
              <a:avLst/>
              <a:gdLst/>
              <a:ahLst/>
              <a:cxnLst/>
              <a:rect l="l" t="t" r="r" b="b"/>
              <a:pathLst>
                <a:path w="2036" h="1628" extrusionOk="0">
                  <a:moveTo>
                    <a:pt x="754" y="0"/>
                  </a:moveTo>
                  <a:cubicBezTo>
                    <a:pt x="586" y="0"/>
                    <a:pt x="423" y="89"/>
                    <a:pt x="334" y="267"/>
                  </a:cubicBezTo>
                  <a:lnTo>
                    <a:pt x="167" y="601"/>
                  </a:lnTo>
                  <a:cubicBezTo>
                    <a:pt x="0" y="801"/>
                    <a:pt x="100" y="1134"/>
                    <a:pt x="334" y="1268"/>
                  </a:cubicBezTo>
                  <a:lnTo>
                    <a:pt x="1435" y="1601"/>
                  </a:lnTo>
                  <a:cubicBezTo>
                    <a:pt x="1479" y="1619"/>
                    <a:pt x="1524" y="1628"/>
                    <a:pt x="1567" y="1628"/>
                  </a:cubicBezTo>
                  <a:cubicBezTo>
                    <a:pt x="1684" y="1628"/>
                    <a:pt x="1786" y="1566"/>
                    <a:pt x="1835" y="1468"/>
                  </a:cubicBezTo>
                  <a:lnTo>
                    <a:pt x="1968" y="1268"/>
                  </a:lnTo>
                  <a:cubicBezTo>
                    <a:pt x="2035" y="1101"/>
                    <a:pt x="1968" y="934"/>
                    <a:pt x="1835" y="834"/>
                  </a:cubicBezTo>
                  <a:lnTo>
                    <a:pt x="1001" y="67"/>
                  </a:lnTo>
                  <a:cubicBezTo>
                    <a:pt x="923" y="22"/>
                    <a:pt x="838" y="0"/>
                    <a:pt x="754" y="0"/>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6"/>
            <p:cNvSpPr/>
            <p:nvPr/>
          </p:nvSpPr>
          <p:spPr>
            <a:xfrm>
              <a:off x="6181800" y="3272650"/>
              <a:ext cx="46725" cy="34225"/>
            </a:xfrm>
            <a:custGeom>
              <a:avLst/>
              <a:gdLst/>
              <a:ahLst/>
              <a:cxnLst/>
              <a:rect l="l" t="t" r="r" b="b"/>
              <a:pathLst>
                <a:path w="1869" h="1369" extrusionOk="0">
                  <a:moveTo>
                    <a:pt x="500" y="0"/>
                  </a:moveTo>
                  <a:cubicBezTo>
                    <a:pt x="234" y="0"/>
                    <a:pt x="0" y="234"/>
                    <a:pt x="0" y="501"/>
                  </a:cubicBezTo>
                  <a:lnTo>
                    <a:pt x="0" y="868"/>
                  </a:lnTo>
                  <a:cubicBezTo>
                    <a:pt x="0" y="1168"/>
                    <a:pt x="200" y="1368"/>
                    <a:pt x="500" y="1368"/>
                  </a:cubicBezTo>
                  <a:lnTo>
                    <a:pt x="1568" y="1068"/>
                  </a:lnTo>
                  <a:cubicBezTo>
                    <a:pt x="1735" y="1068"/>
                    <a:pt x="1868" y="968"/>
                    <a:pt x="1868" y="801"/>
                  </a:cubicBezTo>
                  <a:lnTo>
                    <a:pt x="1868" y="601"/>
                  </a:lnTo>
                  <a:cubicBezTo>
                    <a:pt x="1868" y="434"/>
                    <a:pt x="1735" y="301"/>
                    <a:pt x="1568" y="301"/>
                  </a:cubicBezTo>
                  <a:lnTo>
                    <a:pt x="5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76"/>
            <p:cNvSpPr/>
            <p:nvPr/>
          </p:nvSpPr>
          <p:spPr>
            <a:xfrm>
              <a:off x="6195125" y="3323775"/>
              <a:ext cx="50075" cy="41325"/>
            </a:xfrm>
            <a:custGeom>
              <a:avLst/>
              <a:gdLst/>
              <a:ahLst/>
              <a:cxnLst/>
              <a:rect l="l" t="t" r="r" b="b"/>
              <a:pathLst>
                <a:path w="2003" h="1653" extrusionOk="0">
                  <a:moveTo>
                    <a:pt x="1538" y="1"/>
                  </a:moveTo>
                  <a:cubicBezTo>
                    <a:pt x="1478" y="1"/>
                    <a:pt x="1418" y="19"/>
                    <a:pt x="1368" y="57"/>
                  </a:cubicBezTo>
                  <a:lnTo>
                    <a:pt x="301" y="391"/>
                  </a:lnTo>
                  <a:cubicBezTo>
                    <a:pt x="68" y="491"/>
                    <a:pt x="1" y="791"/>
                    <a:pt x="134" y="1091"/>
                  </a:cubicBezTo>
                  <a:lnTo>
                    <a:pt x="301" y="1425"/>
                  </a:lnTo>
                  <a:cubicBezTo>
                    <a:pt x="370" y="1562"/>
                    <a:pt x="533" y="1652"/>
                    <a:pt x="714" y="1652"/>
                  </a:cubicBezTo>
                  <a:cubicBezTo>
                    <a:pt x="797" y="1652"/>
                    <a:pt x="884" y="1633"/>
                    <a:pt x="968" y="1591"/>
                  </a:cubicBezTo>
                  <a:lnTo>
                    <a:pt x="1802" y="791"/>
                  </a:lnTo>
                  <a:cubicBezTo>
                    <a:pt x="1969" y="724"/>
                    <a:pt x="2002" y="491"/>
                    <a:pt x="1902" y="391"/>
                  </a:cubicBezTo>
                  <a:lnTo>
                    <a:pt x="1802" y="157"/>
                  </a:lnTo>
                  <a:cubicBezTo>
                    <a:pt x="1740" y="53"/>
                    <a:pt x="1638" y="1"/>
                    <a:pt x="15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76"/>
            <p:cNvSpPr/>
            <p:nvPr/>
          </p:nvSpPr>
          <p:spPr>
            <a:xfrm>
              <a:off x="6236825" y="3355400"/>
              <a:ext cx="43400" cy="47775"/>
            </a:xfrm>
            <a:custGeom>
              <a:avLst/>
              <a:gdLst/>
              <a:ahLst/>
              <a:cxnLst/>
              <a:rect l="l" t="t" r="r" b="b"/>
              <a:pathLst>
                <a:path w="1736" h="1911" extrusionOk="0">
                  <a:moveTo>
                    <a:pt x="1202" y="0"/>
                  </a:moveTo>
                  <a:cubicBezTo>
                    <a:pt x="1084" y="0"/>
                    <a:pt x="975" y="62"/>
                    <a:pt x="901" y="160"/>
                  </a:cubicBezTo>
                  <a:lnTo>
                    <a:pt x="134" y="994"/>
                  </a:lnTo>
                  <a:cubicBezTo>
                    <a:pt x="1" y="1227"/>
                    <a:pt x="67" y="1527"/>
                    <a:pt x="334" y="1661"/>
                  </a:cubicBezTo>
                  <a:lnTo>
                    <a:pt x="668" y="1828"/>
                  </a:lnTo>
                  <a:cubicBezTo>
                    <a:pt x="736" y="1884"/>
                    <a:pt x="820" y="1910"/>
                    <a:pt x="906" y="1910"/>
                  </a:cubicBezTo>
                  <a:cubicBezTo>
                    <a:pt x="1073" y="1910"/>
                    <a:pt x="1247" y="1814"/>
                    <a:pt x="1335" y="1661"/>
                  </a:cubicBezTo>
                  <a:lnTo>
                    <a:pt x="1669" y="560"/>
                  </a:lnTo>
                  <a:cubicBezTo>
                    <a:pt x="1735" y="393"/>
                    <a:pt x="1669" y="226"/>
                    <a:pt x="1535" y="160"/>
                  </a:cubicBezTo>
                  <a:lnTo>
                    <a:pt x="1335" y="26"/>
                  </a:lnTo>
                  <a:cubicBezTo>
                    <a:pt x="1290" y="8"/>
                    <a:pt x="1246" y="0"/>
                    <a:pt x="12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76"/>
            <p:cNvSpPr/>
            <p:nvPr/>
          </p:nvSpPr>
          <p:spPr>
            <a:xfrm>
              <a:off x="6295200" y="3368550"/>
              <a:ext cx="34225" cy="46725"/>
            </a:xfrm>
            <a:custGeom>
              <a:avLst/>
              <a:gdLst/>
              <a:ahLst/>
              <a:cxnLst/>
              <a:rect l="l" t="t" r="r" b="b"/>
              <a:pathLst>
                <a:path w="1369" h="1869" extrusionOk="0">
                  <a:moveTo>
                    <a:pt x="568" y="1"/>
                  </a:moveTo>
                  <a:cubicBezTo>
                    <a:pt x="401" y="1"/>
                    <a:pt x="301" y="134"/>
                    <a:pt x="301" y="301"/>
                  </a:cubicBezTo>
                  <a:lnTo>
                    <a:pt x="1" y="1368"/>
                  </a:lnTo>
                  <a:cubicBezTo>
                    <a:pt x="1" y="1635"/>
                    <a:pt x="234" y="1869"/>
                    <a:pt x="501" y="1869"/>
                  </a:cubicBezTo>
                  <a:lnTo>
                    <a:pt x="868" y="1869"/>
                  </a:lnTo>
                  <a:cubicBezTo>
                    <a:pt x="1168" y="1869"/>
                    <a:pt x="1368" y="1668"/>
                    <a:pt x="1368" y="1368"/>
                  </a:cubicBezTo>
                  <a:lnTo>
                    <a:pt x="1068" y="301"/>
                  </a:lnTo>
                  <a:cubicBezTo>
                    <a:pt x="1068" y="134"/>
                    <a:pt x="968" y="1"/>
                    <a:pt x="7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6"/>
            <p:cNvSpPr/>
            <p:nvPr/>
          </p:nvSpPr>
          <p:spPr>
            <a:xfrm>
              <a:off x="6345250" y="3352725"/>
              <a:ext cx="43375" cy="47575"/>
            </a:xfrm>
            <a:custGeom>
              <a:avLst/>
              <a:gdLst/>
              <a:ahLst/>
              <a:cxnLst/>
              <a:rect l="l" t="t" r="r" b="b"/>
              <a:pathLst>
                <a:path w="1735" h="1903" extrusionOk="0">
                  <a:moveTo>
                    <a:pt x="542" y="1"/>
                  </a:moveTo>
                  <a:cubicBezTo>
                    <a:pt x="492" y="1"/>
                    <a:pt x="443" y="12"/>
                    <a:pt x="400" y="33"/>
                  </a:cubicBezTo>
                  <a:lnTo>
                    <a:pt x="200" y="167"/>
                  </a:lnTo>
                  <a:cubicBezTo>
                    <a:pt x="33" y="267"/>
                    <a:pt x="0" y="467"/>
                    <a:pt x="67" y="600"/>
                  </a:cubicBezTo>
                  <a:lnTo>
                    <a:pt x="400" y="1668"/>
                  </a:lnTo>
                  <a:cubicBezTo>
                    <a:pt x="488" y="1821"/>
                    <a:pt x="648" y="1902"/>
                    <a:pt x="832" y="1902"/>
                  </a:cubicBezTo>
                  <a:cubicBezTo>
                    <a:pt x="928" y="1902"/>
                    <a:pt x="1031" y="1880"/>
                    <a:pt x="1134" y="1834"/>
                  </a:cubicBezTo>
                  <a:lnTo>
                    <a:pt x="1468" y="1668"/>
                  </a:lnTo>
                  <a:cubicBezTo>
                    <a:pt x="1668" y="1568"/>
                    <a:pt x="1735" y="1267"/>
                    <a:pt x="1635" y="1001"/>
                  </a:cubicBezTo>
                  <a:lnTo>
                    <a:pt x="834" y="167"/>
                  </a:lnTo>
                  <a:cubicBezTo>
                    <a:pt x="766" y="53"/>
                    <a:pt x="651"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6"/>
            <p:cNvSpPr/>
            <p:nvPr/>
          </p:nvSpPr>
          <p:spPr>
            <a:xfrm>
              <a:off x="6376100" y="3317850"/>
              <a:ext cx="51725" cy="40725"/>
            </a:xfrm>
            <a:custGeom>
              <a:avLst/>
              <a:gdLst/>
              <a:ahLst/>
              <a:cxnLst/>
              <a:rect l="l" t="t" r="r" b="b"/>
              <a:pathLst>
                <a:path w="2069" h="1629" extrusionOk="0">
                  <a:moveTo>
                    <a:pt x="502" y="1"/>
                  </a:moveTo>
                  <a:cubicBezTo>
                    <a:pt x="385" y="1"/>
                    <a:pt x="283" y="63"/>
                    <a:pt x="234" y="161"/>
                  </a:cubicBezTo>
                  <a:lnTo>
                    <a:pt x="100" y="361"/>
                  </a:lnTo>
                  <a:cubicBezTo>
                    <a:pt x="0" y="527"/>
                    <a:pt x="100" y="694"/>
                    <a:pt x="234" y="794"/>
                  </a:cubicBezTo>
                  <a:lnTo>
                    <a:pt x="1068" y="1562"/>
                  </a:lnTo>
                  <a:cubicBezTo>
                    <a:pt x="1146" y="1606"/>
                    <a:pt x="1231" y="1628"/>
                    <a:pt x="1315" y="1628"/>
                  </a:cubicBezTo>
                  <a:cubicBezTo>
                    <a:pt x="1483" y="1628"/>
                    <a:pt x="1646" y="1539"/>
                    <a:pt x="1735" y="1361"/>
                  </a:cubicBezTo>
                  <a:lnTo>
                    <a:pt x="1902" y="1028"/>
                  </a:lnTo>
                  <a:cubicBezTo>
                    <a:pt x="2068" y="828"/>
                    <a:pt x="1968" y="494"/>
                    <a:pt x="1735" y="361"/>
                  </a:cubicBezTo>
                  <a:lnTo>
                    <a:pt x="634" y="27"/>
                  </a:lnTo>
                  <a:cubicBezTo>
                    <a:pt x="589" y="9"/>
                    <a:pt x="545" y="1"/>
                    <a:pt x="5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6"/>
            <p:cNvSpPr/>
            <p:nvPr/>
          </p:nvSpPr>
          <p:spPr>
            <a:xfrm>
              <a:off x="7117450" y="3021625"/>
              <a:ext cx="531250" cy="531250"/>
            </a:xfrm>
            <a:custGeom>
              <a:avLst/>
              <a:gdLst/>
              <a:ahLst/>
              <a:cxnLst/>
              <a:rect l="l" t="t" r="r" b="b"/>
              <a:pathLst>
                <a:path w="21250" h="21250" extrusionOk="0">
                  <a:moveTo>
                    <a:pt x="10642" y="1"/>
                  </a:moveTo>
                  <a:cubicBezTo>
                    <a:pt x="4771" y="1"/>
                    <a:pt x="1" y="4738"/>
                    <a:pt x="1" y="10642"/>
                  </a:cubicBezTo>
                  <a:cubicBezTo>
                    <a:pt x="1" y="16513"/>
                    <a:pt x="4771" y="21250"/>
                    <a:pt x="10642" y="21250"/>
                  </a:cubicBezTo>
                  <a:cubicBezTo>
                    <a:pt x="16513" y="21250"/>
                    <a:pt x="21249" y="16513"/>
                    <a:pt x="21249" y="10642"/>
                  </a:cubicBezTo>
                  <a:cubicBezTo>
                    <a:pt x="21249" y="4738"/>
                    <a:pt x="16513" y="1"/>
                    <a:pt x="10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6"/>
            <p:cNvSpPr/>
            <p:nvPr/>
          </p:nvSpPr>
          <p:spPr>
            <a:xfrm>
              <a:off x="7218375" y="3122550"/>
              <a:ext cx="329425" cy="329425"/>
            </a:xfrm>
            <a:custGeom>
              <a:avLst/>
              <a:gdLst/>
              <a:ahLst/>
              <a:cxnLst/>
              <a:rect l="l" t="t" r="r" b="b"/>
              <a:pathLst>
                <a:path w="13177" h="13177" extrusionOk="0">
                  <a:moveTo>
                    <a:pt x="6605" y="0"/>
                  </a:moveTo>
                  <a:cubicBezTo>
                    <a:pt x="2969" y="0"/>
                    <a:pt x="0" y="2936"/>
                    <a:pt x="0" y="6605"/>
                  </a:cubicBezTo>
                  <a:cubicBezTo>
                    <a:pt x="0" y="10241"/>
                    <a:pt x="2969" y="13176"/>
                    <a:pt x="6605" y="13176"/>
                  </a:cubicBezTo>
                  <a:cubicBezTo>
                    <a:pt x="10241" y="13176"/>
                    <a:pt x="13176" y="10241"/>
                    <a:pt x="13176" y="6605"/>
                  </a:cubicBezTo>
                  <a:cubicBezTo>
                    <a:pt x="13176" y="2936"/>
                    <a:pt x="10241" y="0"/>
                    <a:pt x="6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6"/>
            <p:cNvSpPr/>
            <p:nvPr/>
          </p:nvSpPr>
          <p:spPr>
            <a:xfrm>
              <a:off x="7325950" y="3230125"/>
              <a:ext cx="114275" cy="114275"/>
            </a:xfrm>
            <a:custGeom>
              <a:avLst/>
              <a:gdLst/>
              <a:ahLst/>
              <a:cxnLst/>
              <a:rect l="l" t="t" r="r" b="b"/>
              <a:pathLst>
                <a:path w="4571" h="4571" extrusionOk="0">
                  <a:moveTo>
                    <a:pt x="2302" y="0"/>
                  </a:moveTo>
                  <a:cubicBezTo>
                    <a:pt x="1034" y="0"/>
                    <a:pt x="0" y="1034"/>
                    <a:pt x="0" y="2302"/>
                  </a:cubicBezTo>
                  <a:cubicBezTo>
                    <a:pt x="0" y="3536"/>
                    <a:pt x="1034" y="4570"/>
                    <a:pt x="2302" y="4570"/>
                  </a:cubicBezTo>
                  <a:cubicBezTo>
                    <a:pt x="3569" y="4570"/>
                    <a:pt x="4570" y="3536"/>
                    <a:pt x="4570" y="2302"/>
                  </a:cubicBezTo>
                  <a:cubicBezTo>
                    <a:pt x="4570" y="1034"/>
                    <a:pt x="3569" y="0"/>
                    <a:pt x="2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6"/>
            <p:cNvSpPr/>
            <p:nvPr/>
          </p:nvSpPr>
          <p:spPr>
            <a:xfrm>
              <a:off x="7348450" y="3252625"/>
              <a:ext cx="69250" cy="69250"/>
            </a:xfrm>
            <a:custGeom>
              <a:avLst/>
              <a:gdLst/>
              <a:ahLst/>
              <a:cxnLst/>
              <a:rect l="l" t="t" r="r" b="b"/>
              <a:pathLst>
                <a:path w="2770" h="2770" extrusionOk="0">
                  <a:moveTo>
                    <a:pt x="1402" y="1"/>
                  </a:moveTo>
                  <a:cubicBezTo>
                    <a:pt x="635" y="1"/>
                    <a:pt x="1" y="635"/>
                    <a:pt x="1" y="1402"/>
                  </a:cubicBezTo>
                  <a:cubicBezTo>
                    <a:pt x="1" y="2136"/>
                    <a:pt x="635" y="2770"/>
                    <a:pt x="1402" y="2770"/>
                  </a:cubicBezTo>
                  <a:cubicBezTo>
                    <a:pt x="2169" y="2770"/>
                    <a:pt x="2769" y="2136"/>
                    <a:pt x="2769" y="1402"/>
                  </a:cubicBezTo>
                  <a:cubicBezTo>
                    <a:pt x="2769" y="635"/>
                    <a:pt x="2169" y="1"/>
                    <a:pt x="1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6"/>
            <p:cNvSpPr/>
            <p:nvPr/>
          </p:nvSpPr>
          <p:spPr>
            <a:xfrm>
              <a:off x="7464375" y="3267650"/>
              <a:ext cx="47550" cy="34200"/>
            </a:xfrm>
            <a:custGeom>
              <a:avLst/>
              <a:gdLst/>
              <a:ahLst/>
              <a:cxnLst/>
              <a:rect l="l" t="t" r="r" b="b"/>
              <a:pathLst>
                <a:path w="1902" h="1368" extrusionOk="0">
                  <a:moveTo>
                    <a:pt x="1401" y="0"/>
                  </a:moveTo>
                  <a:lnTo>
                    <a:pt x="301" y="301"/>
                  </a:lnTo>
                  <a:cubicBezTo>
                    <a:pt x="134" y="301"/>
                    <a:pt x="0" y="401"/>
                    <a:pt x="0" y="567"/>
                  </a:cubicBezTo>
                  <a:lnTo>
                    <a:pt x="0" y="801"/>
                  </a:lnTo>
                  <a:cubicBezTo>
                    <a:pt x="0" y="968"/>
                    <a:pt x="134" y="1068"/>
                    <a:pt x="301" y="1068"/>
                  </a:cubicBezTo>
                  <a:lnTo>
                    <a:pt x="1401" y="1368"/>
                  </a:lnTo>
                  <a:cubicBezTo>
                    <a:pt x="1668" y="1368"/>
                    <a:pt x="1902" y="1134"/>
                    <a:pt x="1902" y="868"/>
                  </a:cubicBezTo>
                  <a:lnTo>
                    <a:pt x="1902" y="501"/>
                  </a:lnTo>
                  <a:cubicBezTo>
                    <a:pt x="1902" y="200"/>
                    <a:pt x="1668" y="0"/>
                    <a:pt x="1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6"/>
            <p:cNvSpPr/>
            <p:nvPr/>
          </p:nvSpPr>
          <p:spPr>
            <a:xfrm>
              <a:off x="7447700" y="3209800"/>
              <a:ext cx="51725" cy="41175"/>
            </a:xfrm>
            <a:custGeom>
              <a:avLst/>
              <a:gdLst/>
              <a:ahLst/>
              <a:cxnLst/>
              <a:rect l="l" t="t" r="r" b="b"/>
              <a:pathLst>
                <a:path w="2069" h="1647" extrusionOk="0">
                  <a:moveTo>
                    <a:pt x="1286" y="0"/>
                  </a:moveTo>
                  <a:cubicBezTo>
                    <a:pt x="1203" y="0"/>
                    <a:pt x="1117" y="15"/>
                    <a:pt x="1034" y="46"/>
                  </a:cubicBezTo>
                  <a:lnTo>
                    <a:pt x="200" y="847"/>
                  </a:lnTo>
                  <a:cubicBezTo>
                    <a:pt x="34" y="947"/>
                    <a:pt x="0" y="1147"/>
                    <a:pt x="100" y="1280"/>
                  </a:cubicBezTo>
                  <a:lnTo>
                    <a:pt x="200" y="1480"/>
                  </a:lnTo>
                  <a:cubicBezTo>
                    <a:pt x="269" y="1594"/>
                    <a:pt x="384" y="1646"/>
                    <a:pt x="493" y="1646"/>
                  </a:cubicBezTo>
                  <a:cubicBezTo>
                    <a:pt x="543" y="1646"/>
                    <a:pt x="592" y="1635"/>
                    <a:pt x="634" y="1614"/>
                  </a:cubicBezTo>
                  <a:lnTo>
                    <a:pt x="1735" y="1280"/>
                  </a:lnTo>
                  <a:cubicBezTo>
                    <a:pt x="1968" y="1147"/>
                    <a:pt x="2068" y="847"/>
                    <a:pt x="1868" y="546"/>
                  </a:cubicBezTo>
                  <a:lnTo>
                    <a:pt x="1735" y="213"/>
                  </a:lnTo>
                  <a:cubicBezTo>
                    <a:pt x="1643" y="75"/>
                    <a:pt x="1471" y="0"/>
                    <a:pt x="12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6"/>
            <p:cNvSpPr/>
            <p:nvPr/>
          </p:nvSpPr>
          <p:spPr>
            <a:xfrm>
              <a:off x="7412675" y="3171350"/>
              <a:ext cx="45050" cy="48125"/>
            </a:xfrm>
            <a:custGeom>
              <a:avLst/>
              <a:gdLst/>
              <a:ahLst/>
              <a:cxnLst/>
              <a:rect l="l" t="t" r="r" b="b"/>
              <a:pathLst>
                <a:path w="1802" h="1925" extrusionOk="0">
                  <a:moveTo>
                    <a:pt x="829" y="0"/>
                  </a:moveTo>
                  <a:cubicBezTo>
                    <a:pt x="663" y="0"/>
                    <a:pt x="488" y="96"/>
                    <a:pt x="401" y="250"/>
                  </a:cubicBezTo>
                  <a:lnTo>
                    <a:pt x="67" y="1351"/>
                  </a:lnTo>
                  <a:cubicBezTo>
                    <a:pt x="0" y="1517"/>
                    <a:pt x="67" y="1684"/>
                    <a:pt x="200" y="1751"/>
                  </a:cubicBezTo>
                  <a:lnTo>
                    <a:pt x="401" y="1884"/>
                  </a:lnTo>
                  <a:cubicBezTo>
                    <a:pt x="448" y="1913"/>
                    <a:pt x="495" y="1925"/>
                    <a:pt x="541" y="1925"/>
                  </a:cubicBezTo>
                  <a:cubicBezTo>
                    <a:pt x="657" y="1925"/>
                    <a:pt x="762" y="1846"/>
                    <a:pt x="834" y="1751"/>
                  </a:cubicBezTo>
                  <a:lnTo>
                    <a:pt x="1635" y="917"/>
                  </a:lnTo>
                  <a:cubicBezTo>
                    <a:pt x="1802" y="683"/>
                    <a:pt x="1701" y="383"/>
                    <a:pt x="1401" y="250"/>
                  </a:cubicBezTo>
                  <a:lnTo>
                    <a:pt x="1068" y="83"/>
                  </a:lnTo>
                  <a:cubicBezTo>
                    <a:pt x="999" y="26"/>
                    <a:pt x="915" y="0"/>
                    <a:pt x="8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6"/>
            <p:cNvSpPr/>
            <p:nvPr/>
          </p:nvSpPr>
          <p:spPr>
            <a:xfrm>
              <a:off x="7363475" y="3159225"/>
              <a:ext cx="34200" cy="46725"/>
            </a:xfrm>
            <a:custGeom>
              <a:avLst/>
              <a:gdLst/>
              <a:ahLst/>
              <a:cxnLst/>
              <a:rect l="l" t="t" r="r" b="b"/>
              <a:pathLst>
                <a:path w="1368" h="1869" extrusionOk="0">
                  <a:moveTo>
                    <a:pt x="501" y="1"/>
                  </a:moveTo>
                  <a:cubicBezTo>
                    <a:pt x="200" y="1"/>
                    <a:pt x="0" y="201"/>
                    <a:pt x="0" y="501"/>
                  </a:cubicBezTo>
                  <a:lnTo>
                    <a:pt x="300" y="1569"/>
                  </a:lnTo>
                  <a:cubicBezTo>
                    <a:pt x="300" y="1735"/>
                    <a:pt x="434" y="1869"/>
                    <a:pt x="601" y="1869"/>
                  </a:cubicBezTo>
                  <a:lnTo>
                    <a:pt x="801" y="1869"/>
                  </a:lnTo>
                  <a:cubicBezTo>
                    <a:pt x="968" y="1869"/>
                    <a:pt x="1101" y="1735"/>
                    <a:pt x="1101" y="1569"/>
                  </a:cubicBezTo>
                  <a:lnTo>
                    <a:pt x="1368" y="501"/>
                  </a:lnTo>
                  <a:cubicBezTo>
                    <a:pt x="1368" y="234"/>
                    <a:pt x="1168" y="1"/>
                    <a:pt x="8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6"/>
            <p:cNvSpPr/>
            <p:nvPr/>
          </p:nvSpPr>
          <p:spPr>
            <a:xfrm>
              <a:off x="7305100" y="3174225"/>
              <a:ext cx="44225" cy="47550"/>
            </a:xfrm>
            <a:custGeom>
              <a:avLst/>
              <a:gdLst/>
              <a:ahLst/>
              <a:cxnLst/>
              <a:rect l="l" t="t" r="r" b="b"/>
              <a:pathLst>
                <a:path w="1769" h="1902" extrusionOk="0">
                  <a:moveTo>
                    <a:pt x="890" y="0"/>
                  </a:moveTo>
                  <a:cubicBezTo>
                    <a:pt x="802" y="0"/>
                    <a:pt x="714" y="22"/>
                    <a:pt x="634" y="68"/>
                  </a:cubicBezTo>
                  <a:lnTo>
                    <a:pt x="300" y="235"/>
                  </a:lnTo>
                  <a:cubicBezTo>
                    <a:pt x="100" y="368"/>
                    <a:pt x="0" y="635"/>
                    <a:pt x="134" y="902"/>
                  </a:cubicBezTo>
                  <a:lnTo>
                    <a:pt x="934" y="1736"/>
                  </a:lnTo>
                  <a:cubicBezTo>
                    <a:pt x="980" y="1850"/>
                    <a:pt x="1088" y="1902"/>
                    <a:pt x="1194" y="1902"/>
                  </a:cubicBezTo>
                  <a:cubicBezTo>
                    <a:pt x="1243" y="1902"/>
                    <a:pt x="1292" y="1890"/>
                    <a:pt x="1334" y="1869"/>
                  </a:cubicBezTo>
                  <a:lnTo>
                    <a:pt x="1535" y="1736"/>
                  </a:lnTo>
                  <a:cubicBezTo>
                    <a:pt x="1701" y="1636"/>
                    <a:pt x="1768" y="1436"/>
                    <a:pt x="1668" y="1302"/>
                  </a:cubicBezTo>
                  <a:lnTo>
                    <a:pt x="1334" y="235"/>
                  </a:lnTo>
                  <a:cubicBezTo>
                    <a:pt x="1225" y="81"/>
                    <a:pt x="1058" y="0"/>
                    <a:pt x="8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6"/>
            <p:cNvSpPr/>
            <p:nvPr/>
          </p:nvSpPr>
          <p:spPr>
            <a:xfrm>
              <a:off x="7265075" y="3215950"/>
              <a:ext cx="51725" cy="40700"/>
            </a:xfrm>
            <a:custGeom>
              <a:avLst/>
              <a:gdLst/>
              <a:ahLst/>
              <a:cxnLst/>
              <a:rect l="l" t="t" r="r" b="b"/>
              <a:pathLst>
                <a:path w="2069" h="1628" extrusionOk="0">
                  <a:moveTo>
                    <a:pt x="778" y="0"/>
                  </a:moveTo>
                  <a:cubicBezTo>
                    <a:pt x="600" y="0"/>
                    <a:pt x="423" y="89"/>
                    <a:pt x="334" y="267"/>
                  </a:cubicBezTo>
                  <a:lnTo>
                    <a:pt x="200" y="601"/>
                  </a:lnTo>
                  <a:cubicBezTo>
                    <a:pt x="0" y="801"/>
                    <a:pt x="100" y="1134"/>
                    <a:pt x="334" y="1268"/>
                  </a:cubicBezTo>
                  <a:lnTo>
                    <a:pt x="1434" y="1601"/>
                  </a:lnTo>
                  <a:cubicBezTo>
                    <a:pt x="1479" y="1619"/>
                    <a:pt x="1524" y="1628"/>
                    <a:pt x="1567" y="1628"/>
                  </a:cubicBezTo>
                  <a:cubicBezTo>
                    <a:pt x="1686" y="1628"/>
                    <a:pt x="1795" y="1566"/>
                    <a:pt x="1868" y="1468"/>
                  </a:cubicBezTo>
                  <a:lnTo>
                    <a:pt x="1968" y="1268"/>
                  </a:lnTo>
                  <a:cubicBezTo>
                    <a:pt x="2068" y="1101"/>
                    <a:pt x="1968" y="934"/>
                    <a:pt x="1868" y="834"/>
                  </a:cubicBezTo>
                  <a:lnTo>
                    <a:pt x="1034" y="67"/>
                  </a:lnTo>
                  <a:cubicBezTo>
                    <a:pt x="956" y="22"/>
                    <a:pt x="867"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6"/>
            <p:cNvSpPr/>
            <p:nvPr/>
          </p:nvSpPr>
          <p:spPr>
            <a:xfrm>
              <a:off x="7255900" y="3272650"/>
              <a:ext cx="47550" cy="34225"/>
            </a:xfrm>
            <a:custGeom>
              <a:avLst/>
              <a:gdLst/>
              <a:ahLst/>
              <a:cxnLst/>
              <a:rect l="l" t="t" r="r" b="b"/>
              <a:pathLst>
                <a:path w="1902" h="1369" extrusionOk="0">
                  <a:moveTo>
                    <a:pt x="500" y="0"/>
                  </a:moveTo>
                  <a:cubicBezTo>
                    <a:pt x="234" y="0"/>
                    <a:pt x="0" y="234"/>
                    <a:pt x="0" y="501"/>
                  </a:cubicBezTo>
                  <a:lnTo>
                    <a:pt x="0" y="868"/>
                  </a:lnTo>
                  <a:cubicBezTo>
                    <a:pt x="0" y="1168"/>
                    <a:pt x="234" y="1368"/>
                    <a:pt x="500" y="1368"/>
                  </a:cubicBezTo>
                  <a:lnTo>
                    <a:pt x="1601" y="1068"/>
                  </a:lnTo>
                  <a:cubicBezTo>
                    <a:pt x="1768" y="1068"/>
                    <a:pt x="1901" y="968"/>
                    <a:pt x="1901" y="801"/>
                  </a:cubicBezTo>
                  <a:lnTo>
                    <a:pt x="1901" y="601"/>
                  </a:lnTo>
                  <a:cubicBezTo>
                    <a:pt x="1901" y="434"/>
                    <a:pt x="1768" y="301"/>
                    <a:pt x="1601" y="301"/>
                  </a:cubicBezTo>
                  <a:lnTo>
                    <a:pt x="5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6"/>
            <p:cNvSpPr/>
            <p:nvPr/>
          </p:nvSpPr>
          <p:spPr>
            <a:xfrm>
              <a:off x="7268400" y="3323775"/>
              <a:ext cx="51725" cy="41325"/>
            </a:xfrm>
            <a:custGeom>
              <a:avLst/>
              <a:gdLst/>
              <a:ahLst/>
              <a:cxnLst/>
              <a:rect l="l" t="t" r="r" b="b"/>
              <a:pathLst>
                <a:path w="2069" h="1653" extrusionOk="0">
                  <a:moveTo>
                    <a:pt x="1603" y="1"/>
                  </a:moveTo>
                  <a:cubicBezTo>
                    <a:pt x="1544" y="1"/>
                    <a:pt x="1485" y="19"/>
                    <a:pt x="1435" y="57"/>
                  </a:cubicBezTo>
                  <a:lnTo>
                    <a:pt x="334" y="391"/>
                  </a:lnTo>
                  <a:cubicBezTo>
                    <a:pt x="101" y="491"/>
                    <a:pt x="0" y="791"/>
                    <a:pt x="167" y="1091"/>
                  </a:cubicBezTo>
                  <a:lnTo>
                    <a:pt x="334" y="1425"/>
                  </a:lnTo>
                  <a:cubicBezTo>
                    <a:pt x="426" y="1562"/>
                    <a:pt x="596" y="1652"/>
                    <a:pt x="769" y="1652"/>
                  </a:cubicBezTo>
                  <a:cubicBezTo>
                    <a:pt x="848" y="1652"/>
                    <a:pt x="928" y="1633"/>
                    <a:pt x="1001" y="1591"/>
                  </a:cubicBezTo>
                  <a:lnTo>
                    <a:pt x="1835" y="791"/>
                  </a:lnTo>
                  <a:cubicBezTo>
                    <a:pt x="2002" y="724"/>
                    <a:pt x="2069" y="491"/>
                    <a:pt x="1969" y="391"/>
                  </a:cubicBezTo>
                  <a:lnTo>
                    <a:pt x="1835" y="157"/>
                  </a:lnTo>
                  <a:cubicBezTo>
                    <a:pt x="1793" y="53"/>
                    <a:pt x="1700" y="1"/>
                    <a:pt x="16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6"/>
            <p:cNvSpPr/>
            <p:nvPr/>
          </p:nvSpPr>
          <p:spPr>
            <a:xfrm>
              <a:off x="7310100" y="3355400"/>
              <a:ext cx="44225" cy="47775"/>
            </a:xfrm>
            <a:custGeom>
              <a:avLst/>
              <a:gdLst/>
              <a:ahLst/>
              <a:cxnLst/>
              <a:rect l="l" t="t" r="r" b="b"/>
              <a:pathLst>
                <a:path w="1769" h="1911" extrusionOk="0">
                  <a:moveTo>
                    <a:pt x="1202" y="0"/>
                  </a:moveTo>
                  <a:cubicBezTo>
                    <a:pt x="1086" y="0"/>
                    <a:pt x="983" y="62"/>
                    <a:pt x="934" y="160"/>
                  </a:cubicBezTo>
                  <a:lnTo>
                    <a:pt x="134" y="994"/>
                  </a:lnTo>
                  <a:cubicBezTo>
                    <a:pt x="0" y="1227"/>
                    <a:pt x="100" y="1527"/>
                    <a:pt x="334" y="1661"/>
                  </a:cubicBezTo>
                  <a:lnTo>
                    <a:pt x="667" y="1828"/>
                  </a:lnTo>
                  <a:cubicBezTo>
                    <a:pt x="736" y="1884"/>
                    <a:pt x="820" y="1910"/>
                    <a:pt x="906" y="1910"/>
                  </a:cubicBezTo>
                  <a:cubicBezTo>
                    <a:pt x="1072" y="1910"/>
                    <a:pt x="1247" y="1814"/>
                    <a:pt x="1335" y="1661"/>
                  </a:cubicBezTo>
                  <a:lnTo>
                    <a:pt x="1668" y="560"/>
                  </a:lnTo>
                  <a:cubicBezTo>
                    <a:pt x="1768" y="393"/>
                    <a:pt x="1668" y="226"/>
                    <a:pt x="1535" y="160"/>
                  </a:cubicBezTo>
                  <a:lnTo>
                    <a:pt x="1335" y="26"/>
                  </a:lnTo>
                  <a:cubicBezTo>
                    <a:pt x="1290" y="8"/>
                    <a:pt x="1245" y="0"/>
                    <a:pt x="12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6"/>
            <p:cNvSpPr/>
            <p:nvPr/>
          </p:nvSpPr>
          <p:spPr>
            <a:xfrm>
              <a:off x="7370150" y="3368550"/>
              <a:ext cx="34200" cy="46725"/>
            </a:xfrm>
            <a:custGeom>
              <a:avLst/>
              <a:gdLst/>
              <a:ahLst/>
              <a:cxnLst/>
              <a:rect l="l" t="t" r="r" b="b"/>
              <a:pathLst>
                <a:path w="1368" h="1869" extrusionOk="0">
                  <a:moveTo>
                    <a:pt x="567" y="1"/>
                  </a:moveTo>
                  <a:cubicBezTo>
                    <a:pt x="400" y="1"/>
                    <a:pt x="267" y="134"/>
                    <a:pt x="267" y="301"/>
                  </a:cubicBezTo>
                  <a:lnTo>
                    <a:pt x="0" y="1368"/>
                  </a:lnTo>
                  <a:cubicBezTo>
                    <a:pt x="0" y="1635"/>
                    <a:pt x="200" y="1869"/>
                    <a:pt x="500" y="1869"/>
                  </a:cubicBezTo>
                  <a:lnTo>
                    <a:pt x="867" y="1869"/>
                  </a:lnTo>
                  <a:cubicBezTo>
                    <a:pt x="1134" y="1869"/>
                    <a:pt x="1368" y="1668"/>
                    <a:pt x="1368" y="1368"/>
                  </a:cubicBezTo>
                  <a:lnTo>
                    <a:pt x="1067" y="301"/>
                  </a:lnTo>
                  <a:cubicBezTo>
                    <a:pt x="1067" y="134"/>
                    <a:pt x="934" y="1"/>
                    <a:pt x="7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6"/>
            <p:cNvSpPr/>
            <p:nvPr/>
          </p:nvSpPr>
          <p:spPr>
            <a:xfrm>
              <a:off x="7418500" y="3352725"/>
              <a:ext cx="44225" cy="47575"/>
            </a:xfrm>
            <a:custGeom>
              <a:avLst/>
              <a:gdLst/>
              <a:ahLst/>
              <a:cxnLst/>
              <a:rect l="l" t="t" r="r" b="b"/>
              <a:pathLst>
                <a:path w="1769" h="1903" extrusionOk="0">
                  <a:moveTo>
                    <a:pt x="575" y="1"/>
                  </a:moveTo>
                  <a:cubicBezTo>
                    <a:pt x="526" y="1"/>
                    <a:pt x="477" y="12"/>
                    <a:pt x="434" y="33"/>
                  </a:cubicBezTo>
                  <a:lnTo>
                    <a:pt x="234" y="167"/>
                  </a:lnTo>
                  <a:cubicBezTo>
                    <a:pt x="34" y="267"/>
                    <a:pt x="1" y="467"/>
                    <a:pt x="101" y="600"/>
                  </a:cubicBezTo>
                  <a:lnTo>
                    <a:pt x="434" y="1668"/>
                  </a:lnTo>
                  <a:cubicBezTo>
                    <a:pt x="522" y="1821"/>
                    <a:pt x="682" y="1902"/>
                    <a:pt x="856" y="1902"/>
                  </a:cubicBezTo>
                  <a:cubicBezTo>
                    <a:pt x="948" y="1902"/>
                    <a:pt x="1043" y="1880"/>
                    <a:pt x="1135" y="1834"/>
                  </a:cubicBezTo>
                  <a:lnTo>
                    <a:pt x="1468" y="1668"/>
                  </a:lnTo>
                  <a:cubicBezTo>
                    <a:pt x="1669" y="1568"/>
                    <a:pt x="1769" y="1267"/>
                    <a:pt x="1635" y="1001"/>
                  </a:cubicBezTo>
                  <a:lnTo>
                    <a:pt x="835" y="167"/>
                  </a:lnTo>
                  <a:cubicBezTo>
                    <a:pt x="789" y="53"/>
                    <a:pt x="681" y="1"/>
                    <a:pt x="5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6"/>
            <p:cNvSpPr/>
            <p:nvPr/>
          </p:nvSpPr>
          <p:spPr>
            <a:xfrm>
              <a:off x="7450200" y="3317850"/>
              <a:ext cx="50900" cy="40725"/>
            </a:xfrm>
            <a:custGeom>
              <a:avLst/>
              <a:gdLst/>
              <a:ahLst/>
              <a:cxnLst/>
              <a:rect l="l" t="t" r="r" b="b"/>
              <a:pathLst>
                <a:path w="2036" h="1629" extrusionOk="0">
                  <a:moveTo>
                    <a:pt x="501" y="1"/>
                  </a:moveTo>
                  <a:cubicBezTo>
                    <a:pt x="383" y="1"/>
                    <a:pt x="274" y="63"/>
                    <a:pt x="200" y="161"/>
                  </a:cubicBezTo>
                  <a:lnTo>
                    <a:pt x="67" y="361"/>
                  </a:lnTo>
                  <a:cubicBezTo>
                    <a:pt x="0" y="527"/>
                    <a:pt x="67" y="694"/>
                    <a:pt x="200" y="794"/>
                  </a:cubicBezTo>
                  <a:lnTo>
                    <a:pt x="1034" y="1562"/>
                  </a:lnTo>
                  <a:cubicBezTo>
                    <a:pt x="1112" y="1606"/>
                    <a:pt x="1197" y="1628"/>
                    <a:pt x="1281" y="1628"/>
                  </a:cubicBezTo>
                  <a:cubicBezTo>
                    <a:pt x="1450" y="1628"/>
                    <a:pt x="1613" y="1539"/>
                    <a:pt x="1702" y="1361"/>
                  </a:cubicBezTo>
                  <a:lnTo>
                    <a:pt x="1868" y="1028"/>
                  </a:lnTo>
                  <a:cubicBezTo>
                    <a:pt x="2035" y="828"/>
                    <a:pt x="1968" y="494"/>
                    <a:pt x="1702" y="361"/>
                  </a:cubicBezTo>
                  <a:lnTo>
                    <a:pt x="634" y="27"/>
                  </a:lnTo>
                  <a:cubicBezTo>
                    <a:pt x="589" y="9"/>
                    <a:pt x="545" y="1"/>
                    <a:pt x="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6"/>
            <p:cNvSpPr/>
            <p:nvPr/>
          </p:nvSpPr>
          <p:spPr>
            <a:xfrm>
              <a:off x="7187500" y="2522125"/>
              <a:ext cx="85925" cy="141775"/>
            </a:xfrm>
            <a:custGeom>
              <a:avLst/>
              <a:gdLst/>
              <a:ahLst/>
              <a:cxnLst/>
              <a:rect l="l" t="t" r="r" b="b"/>
              <a:pathLst>
                <a:path w="3437" h="5671" extrusionOk="0">
                  <a:moveTo>
                    <a:pt x="2836" y="0"/>
                  </a:moveTo>
                  <a:cubicBezTo>
                    <a:pt x="1302" y="0"/>
                    <a:pt x="1" y="1268"/>
                    <a:pt x="1" y="2835"/>
                  </a:cubicBezTo>
                  <a:cubicBezTo>
                    <a:pt x="1" y="4370"/>
                    <a:pt x="1235" y="5671"/>
                    <a:pt x="2836" y="5671"/>
                  </a:cubicBezTo>
                  <a:cubicBezTo>
                    <a:pt x="3036" y="5671"/>
                    <a:pt x="3236" y="5637"/>
                    <a:pt x="3437" y="5604"/>
                  </a:cubicBezTo>
                  <a:lnTo>
                    <a:pt x="3437" y="100"/>
                  </a:lnTo>
                  <a:cubicBezTo>
                    <a:pt x="3236" y="33"/>
                    <a:pt x="3036" y="0"/>
                    <a:pt x="28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6"/>
            <p:cNvSpPr/>
            <p:nvPr/>
          </p:nvSpPr>
          <p:spPr>
            <a:xfrm>
              <a:off x="5969975" y="2524625"/>
              <a:ext cx="1331800" cy="738050"/>
            </a:xfrm>
            <a:custGeom>
              <a:avLst/>
              <a:gdLst/>
              <a:ahLst/>
              <a:cxnLst/>
              <a:rect l="l" t="t" r="r" b="b"/>
              <a:pathLst>
                <a:path w="53272" h="29522" extrusionOk="0">
                  <a:moveTo>
                    <a:pt x="47768" y="0"/>
                  </a:moveTo>
                  <a:lnTo>
                    <a:pt x="46767" y="5237"/>
                  </a:lnTo>
                  <a:cubicBezTo>
                    <a:pt x="46767" y="5237"/>
                    <a:pt x="49669" y="7505"/>
                    <a:pt x="49002" y="14510"/>
                  </a:cubicBezTo>
                  <a:cubicBezTo>
                    <a:pt x="48318" y="21600"/>
                    <a:pt x="43821" y="23936"/>
                    <a:pt x="39065" y="23936"/>
                  </a:cubicBezTo>
                  <a:cubicBezTo>
                    <a:pt x="36168" y="23936"/>
                    <a:pt x="33175" y="23069"/>
                    <a:pt x="30889" y="21882"/>
                  </a:cubicBezTo>
                  <a:cubicBezTo>
                    <a:pt x="24851" y="18747"/>
                    <a:pt x="24384" y="10074"/>
                    <a:pt x="24384" y="10074"/>
                  </a:cubicBezTo>
                  <a:lnTo>
                    <a:pt x="9040" y="10074"/>
                  </a:lnTo>
                  <a:cubicBezTo>
                    <a:pt x="9040" y="10074"/>
                    <a:pt x="0" y="16679"/>
                    <a:pt x="0" y="29521"/>
                  </a:cubicBezTo>
                  <a:lnTo>
                    <a:pt x="49636" y="29521"/>
                  </a:lnTo>
                  <a:lnTo>
                    <a:pt x="53272" y="14510"/>
                  </a:lnTo>
                  <a:lnTo>
                    <a:pt x="50203" y="3903"/>
                  </a:lnTo>
                  <a:lnTo>
                    <a:pt x="510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6"/>
            <p:cNvSpPr/>
            <p:nvPr/>
          </p:nvSpPr>
          <p:spPr>
            <a:xfrm>
              <a:off x="6633775" y="2134325"/>
              <a:ext cx="100925" cy="108450"/>
            </a:xfrm>
            <a:custGeom>
              <a:avLst/>
              <a:gdLst/>
              <a:ahLst/>
              <a:cxnLst/>
              <a:rect l="l" t="t" r="r" b="b"/>
              <a:pathLst>
                <a:path w="4037" h="4338" extrusionOk="0">
                  <a:moveTo>
                    <a:pt x="1969" y="1"/>
                  </a:moveTo>
                  <a:lnTo>
                    <a:pt x="1" y="2136"/>
                  </a:lnTo>
                  <a:lnTo>
                    <a:pt x="2769" y="4337"/>
                  </a:lnTo>
                  <a:lnTo>
                    <a:pt x="4037" y="1702"/>
                  </a:lnTo>
                  <a:lnTo>
                    <a:pt x="1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6"/>
            <p:cNvSpPr/>
            <p:nvPr/>
          </p:nvSpPr>
          <p:spPr>
            <a:xfrm>
              <a:off x="6682975" y="2133500"/>
              <a:ext cx="51725" cy="80925"/>
            </a:xfrm>
            <a:custGeom>
              <a:avLst/>
              <a:gdLst/>
              <a:ahLst/>
              <a:cxnLst/>
              <a:rect l="l" t="t" r="r" b="b"/>
              <a:pathLst>
                <a:path w="2069" h="3237" extrusionOk="0">
                  <a:moveTo>
                    <a:pt x="1" y="1"/>
                  </a:moveTo>
                  <a:lnTo>
                    <a:pt x="1" y="1"/>
                  </a:lnTo>
                  <a:cubicBezTo>
                    <a:pt x="34" y="301"/>
                    <a:pt x="134" y="634"/>
                    <a:pt x="234" y="901"/>
                  </a:cubicBezTo>
                  <a:cubicBezTo>
                    <a:pt x="334" y="1902"/>
                    <a:pt x="735" y="2702"/>
                    <a:pt x="1335" y="3236"/>
                  </a:cubicBezTo>
                  <a:lnTo>
                    <a:pt x="2069" y="173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6"/>
            <p:cNvSpPr/>
            <p:nvPr/>
          </p:nvSpPr>
          <p:spPr>
            <a:xfrm>
              <a:off x="6662975" y="2010075"/>
              <a:ext cx="168475" cy="169325"/>
            </a:xfrm>
            <a:custGeom>
              <a:avLst/>
              <a:gdLst/>
              <a:ahLst/>
              <a:cxnLst/>
              <a:rect l="l" t="t" r="r" b="b"/>
              <a:pathLst>
                <a:path w="6739" h="6773" extrusionOk="0">
                  <a:moveTo>
                    <a:pt x="3369" y="1"/>
                  </a:moveTo>
                  <a:cubicBezTo>
                    <a:pt x="1501" y="1"/>
                    <a:pt x="0" y="1535"/>
                    <a:pt x="0" y="3403"/>
                  </a:cubicBezTo>
                  <a:cubicBezTo>
                    <a:pt x="0" y="5238"/>
                    <a:pt x="1501" y="6772"/>
                    <a:pt x="3369" y="6772"/>
                  </a:cubicBezTo>
                  <a:cubicBezTo>
                    <a:pt x="5237" y="6772"/>
                    <a:pt x="6738" y="5238"/>
                    <a:pt x="6738" y="3403"/>
                  </a:cubicBezTo>
                  <a:cubicBezTo>
                    <a:pt x="6738" y="1535"/>
                    <a:pt x="5237" y="1"/>
                    <a:pt x="3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6"/>
            <p:cNvSpPr/>
            <p:nvPr/>
          </p:nvSpPr>
          <p:spPr>
            <a:xfrm>
              <a:off x="6676800" y="2086525"/>
              <a:ext cx="35400" cy="46575"/>
            </a:xfrm>
            <a:custGeom>
              <a:avLst/>
              <a:gdLst/>
              <a:ahLst/>
              <a:cxnLst/>
              <a:rect l="l" t="t" r="r" b="b"/>
              <a:pathLst>
                <a:path w="1416" h="1863" extrusionOk="0">
                  <a:moveTo>
                    <a:pt x="805" y="1"/>
                  </a:moveTo>
                  <a:cubicBezTo>
                    <a:pt x="623" y="1"/>
                    <a:pt x="439" y="97"/>
                    <a:pt x="314" y="345"/>
                  </a:cubicBezTo>
                  <a:cubicBezTo>
                    <a:pt x="0" y="945"/>
                    <a:pt x="224" y="1863"/>
                    <a:pt x="819" y="1863"/>
                  </a:cubicBezTo>
                  <a:cubicBezTo>
                    <a:pt x="918" y="1863"/>
                    <a:pt x="1029" y="1837"/>
                    <a:pt x="1148" y="1779"/>
                  </a:cubicBezTo>
                  <a:lnTo>
                    <a:pt x="1415" y="545"/>
                  </a:lnTo>
                  <a:cubicBezTo>
                    <a:pt x="1415" y="273"/>
                    <a:pt x="1113" y="1"/>
                    <a:pt x="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6"/>
            <p:cNvSpPr/>
            <p:nvPr/>
          </p:nvSpPr>
          <p:spPr>
            <a:xfrm>
              <a:off x="6657125" y="2003700"/>
              <a:ext cx="156800" cy="148175"/>
            </a:xfrm>
            <a:custGeom>
              <a:avLst/>
              <a:gdLst/>
              <a:ahLst/>
              <a:cxnLst/>
              <a:rect l="l" t="t" r="r" b="b"/>
              <a:pathLst>
                <a:path w="6272" h="5927" extrusionOk="0">
                  <a:moveTo>
                    <a:pt x="3545" y="0"/>
                  </a:moveTo>
                  <a:cubicBezTo>
                    <a:pt x="3276" y="0"/>
                    <a:pt x="2985" y="28"/>
                    <a:pt x="2669" y="89"/>
                  </a:cubicBezTo>
                  <a:cubicBezTo>
                    <a:pt x="434" y="656"/>
                    <a:pt x="1" y="2924"/>
                    <a:pt x="1" y="2924"/>
                  </a:cubicBezTo>
                  <a:lnTo>
                    <a:pt x="334" y="5926"/>
                  </a:lnTo>
                  <a:lnTo>
                    <a:pt x="1602" y="5159"/>
                  </a:lnTo>
                  <a:cubicBezTo>
                    <a:pt x="868" y="5026"/>
                    <a:pt x="1001" y="4025"/>
                    <a:pt x="1001" y="4025"/>
                  </a:cubicBezTo>
                  <a:cubicBezTo>
                    <a:pt x="1164" y="3320"/>
                    <a:pt x="1547" y="3254"/>
                    <a:pt x="1685" y="3254"/>
                  </a:cubicBezTo>
                  <a:cubicBezTo>
                    <a:pt x="1716" y="3254"/>
                    <a:pt x="1735" y="3258"/>
                    <a:pt x="1735" y="3258"/>
                  </a:cubicBezTo>
                  <a:cubicBezTo>
                    <a:pt x="2436" y="3525"/>
                    <a:pt x="2236" y="4259"/>
                    <a:pt x="2236" y="4259"/>
                  </a:cubicBezTo>
                  <a:lnTo>
                    <a:pt x="3003" y="2657"/>
                  </a:lnTo>
                  <a:lnTo>
                    <a:pt x="3737" y="2657"/>
                  </a:lnTo>
                  <a:lnTo>
                    <a:pt x="4404" y="1557"/>
                  </a:lnTo>
                  <a:lnTo>
                    <a:pt x="6272" y="1557"/>
                  </a:lnTo>
                  <a:cubicBezTo>
                    <a:pt x="5985" y="1012"/>
                    <a:pt x="5182" y="0"/>
                    <a:pt x="3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6"/>
            <p:cNvSpPr/>
            <p:nvPr/>
          </p:nvSpPr>
          <p:spPr>
            <a:xfrm>
              <a:off x="6641275" y="1953600"/>
              <a:ext cx="181000" cy="127400"/>
            </a:xfrm>
            <a:custGeom>
              <a:avLst/>
              <a:gdLst/>
              <a:ahLst/>
              <a:cxnLst/>
              <a:rect l="l" t="t" r="r" b="b"/>
              <a:pathLst>
                <a:path w="7240" h="5096" extrusionOk="0">
                  <a:moveTo>
                    <a:pt x="4155" y="0"/>
                  </a:moveTo>
                  <a:cubicBezTo>
                    <a:pt x="3745" y="0"/>
                    <a:pt x="3275" y="49"/>
                    <a:pt x="2736" y="158"/>
                  </a:cubicBezTo>
                  <a:cubicBezTo>
                    <a:pt x="1" y="692"/>
                    <a:pt x="234" y="3360"/>
                    <a:pt x="234" y="3360"/>
                  </a:cubicBezTo>
                  <a:lnTo>
                    <a:pt x="635" y="5095"/>
                  </a:lnTo>
                  <a:lnTo>
                    <a:pt x="7239" y="4094"/>
                  </a:lnTo>
                  <a:cubicBezTo>
                    <a:pt x="7239" y="4094"/>
                    <a:pt x="6973" y="2160"/>
                    <a:pt x="6806" y="1693"/>
                  </a:cubicBezTo>
                  <a:cubicBezTo>
                    <a:pt x="6536" y="857"/>
                    <a:pt x="5875" y="0"/>
                    <a:pt x="41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6"/>
            <p:cNvSpPr/>
            <p:nvPr/>
          </p:nvSpPr>
          <p:spPr>
            <a:xfrm>
              <a:off x="6733025" y="1955050"/>
              <a:ext cx="89250" cy="112600"/>
            </a:xfrm>
            <a:custGeom>
              <a:avLst/>
              <a:gdLst/>
              <a:ahLst/>
              <a:cxnLst/>
              <a:rect l="l" t="t" r="r" b="b"/>
              <a:pathLst>
                <a:path w="3570" h="4504" extrusionOk="0">
                  <a:moveTo>
                    <a:pt x="1401" y="0"/>
                  </a:moveTo>
                  <a:cubicBezTo>
                    <a:pt x="0" y="967"/>
                    <a:pt x="134" y="2702"/>
                    <a:pt x="134" y="2702"/>
                  </a:cubicBezTo>
                  <a:lnTo>
                    <a:pt x="467" y="4503"/>
                  </a:lnTo>
                  <a:lnTo>
                    <a:pt x="3536" y="4036"/>
                  </a:lnTo>
                  <a:cubicBezTo>
                    <a:pt x="3569" y="4036"/>
                    <a:pt x="3303" y="2102"/>
                    <a:pt x="3136" y="1601"/>
                  </a:cubicBezTo>
                  <a:cubicBezTo>
                    <a:pt x="2902" y="934"/>
                    <a:pt x="2469" y="267"/>
                    <a:pt x="1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6"/>
            <p:cNvSpPr/>
            <p:nvPr/>
          </p:nvSpPr>
          <p:spPr>
            <a:xfrm>
              <a:off x="6799725" y="2024250"/>
              <a:ext cx="80925" cy="35050"/>
            </a:xfrm>
            <a:custGeom>
              <a:avLst/>
              <a:gdLst/>
              <a:ahLst/>
              <a:cxnLst/>
              <a:rect l="l" t="t" r="r" b="b"/>
              <a:pathLst>
                <a:path w="3237" h="1402" extrusionOk="0">
                  <a:moveTo>
                    <a:pt x="735" y="1"/>
                  </a:moveTo>
                  <a:lnTo>
                    <a:pt x="1" y="1402"/>
                  </a:lnTo>
                  <a:lnTo>
                    <a:pt x="3236" y="868"/>
                  </a:lnTo>
                  <a:lnTo>
                    <a:pt x="3070" y="601"/>
                  </a:lnTo>
                  <a:lnTo>
                    <a:pt x="7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6"/>
            <p:cNvSpPr/>
            <p:nvPr/>
          </p:nvSpPr>
          <p:spPr>
            <a:xfrm>
              <a:off x="6342750" y="2181025"/>
              <a:ext cx="416975" cy="475375"/>
            </a:xfrm>
            <a:custGeom>
              <a:avLst/>
              <a:gdLst/>
              <a:ahLst/>
              <a:cxnLst/>
              <a:rect l="l" t="t" r="r" b="b"/>
              <a:pathLst>
                <a:path w="16679" h="19015" extrusionOk="0">
                  <a:moveTo>
                    <a:pt x="11808" y="1"/>
                  </a:moveTo>
                  <a:cubicBezTo>
                    <a:pt x="11808" y="1"/>
                    <a:pt x="7605" y="2169"/>
                    <a:pt x="3769" y="7740"/>
                  </a:cubicBezTo>
                  <a:cubicBezTo>
                    <a:pt x="2402" y="9741"/>
                    <a:pt x="1067" y="12143"/>
                    <a:pt x="0" y="15078"/>
                  </a:cubicBezTo>
                  <a:lnTo>
                    <a:pt x="12742" y="19015"/>
                  </a:lnTo>
                  <a:cubicBezTo>
                    <a:pt x="12742" y="19015"/>
                    <a:pt x="12609" y="12510"/>
                    <a:pt x="14644" y="8874"/>
                  </a:cubicBezTo>
                  <a:cubicBezTo>
                    <a:pt x="16679" y="5305"/>
                    <a:pt x="14977" y="2569"/>
                    <a:pt x="14977" y="2569"/>
                  </a:cubicBezTo>
                  <a:lnTo>
                    <a:pt x="118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6"/>
            <p:cNvSpPr/>
            <p:nvPr/>
          </p:nvSpPr>
          <p:spPr>
            <a:xfrm>
              <a:off x="5856325" y="2090525"/>
              <a:ext cx="152025" cy="163925"/>
            </a:xfrm>
            <a:custGeom>
              <a:avLst/>
              <a:gdLst/>
              <a:ahLst/>
              <a:cxnLst/>
              <a:rect l="l" t="t" r="r" b="b"/>
              <a:pathLst>
                <a:path w="6081" h="6557" extrusionOk="0">
                  <a:moveTo>
                    <a:pt x="2363" y="0"/>
                  </a:moveTo>
                  <a:cubicBezTo>
                    <a:pt x="2284" y="0"/>
                    <a:pt x="2201" y="16"/>
                    <a:pt x="2111" y="52"/>
                  </a:cubicBezTo>
                  <a:cubicBezTo>
                    <a:pt x="1044" y="519"/>
                    <a:pt x="2412" y="3221"/>
                    <a:pt x="2412" y="3221"/>
                  </a:cubicBezTo>
                  <a:cubicBezTo>
                    <a:pt x="2412" y="3221"/>
                    <a:pt x="1666" y="2413"/>
                    <a:pt x="1040" y="2413"/>
                  </a:cubicBezTo>
                  <a:cubicBezTo>
                    <a:pt x="871" y="2413"/>
                    <a:pt x="711" y="2472"/>
                    <a:pt x="577" y="2620"/>
                  </a:cubicBezTo>
                  <a:cubicBezTo>
                    <a:pt x="0" y="3288"/>
                    <a:pt x="1826" y="4453"/>
                    <a:pt x="2160" y="4657"/>
                  </a:cubicBezTo>
                  <a:lnTo>
                    <a:pt x="2160" y="4657"/>
                  </a:lnTo>
                  <a:cubicBezTo>
                    <a:pt x="2053" y="4596"/>
                    <a:pt x="1797" y="4465"/>
                    <a:pt x="1558" y="4465"/>
                  </a:cubicBezTo>
                  <a:cubicBezTo>
                    <a:pt x="1345" y="4465"/>
                    <a:pt x="1145" y="4569"/>
                    <a:pt x="1077" y="4922"/>
                  </a:cubicBezTo>
                  <a:cubicBezTo>
                    <a:pt x="910" y="5789"/>
                    <a:pt x="4079" y="6556"/>
                    <a:pt x="4079" y="6556"/>
                  </a:cubicBezTo>
                  <a:cubicBezTo>
                    <a:pt x="4079" y="6556"/>
                    <a:pt x="6081" y="3888"/>
                    <a:pt x="5414" y="3421"/>
                  </a:cubicBezTo>
                  <a:cubicBezTo>
                    <a:pt x="5305" y="3345"/>
                    <a:pt x="5202" y="3313"/>
                    <a:pt x="5105" y="3313"/>
                  </a:cubicBezTo>
                  <a:cubicBezTo>
                    <a:pt x="4851" y="3313"/>
                    <a:pt x="4641" y="3532"/>
                    <a:pt x="4497" y="3747"/>
                  </a:cubicBezTo>
                  <a:lnTo>
                    <a:pt x="4497" y="3747"/>
                  </a:lnTo>
                  <a:cubicBezTo>
                    <a:pt x="4834" y="3073"/>
                    <a:pt x="5383" y="1782"/>
                    <a:pt x="4747" y="1586"/>
                  </a:cubicBezTo>
                  <a:cubicBezTo>
                    <a:pt x="4684" y="1569"/>
                    <a:pt x="4624" y="1561"/>
                    <a:pt x="4567" y="1561"/>
                  </a:cubicBezTo>
                  <a:cubicBezTo>
                    <a:pt x="3828" y="1561"/>
                    <a:pt x="3512" y="2854"/>
                    <a:pt x="3512" y="2854"/>
                  </a:cubicBezTo>
                  <a:cubicBezTo>
                    <a:pt x="3512" y="2854"/>
                    <a:pt x="3397" y="0"/>
                    <a:pt x="2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6"/>
            <p:cNvSpPr/>
            <p:nvPr/>
          </p:nvSpPr>
          <p:spPr>
            <a:xfrm>
              <a:off x="5903250" y="2229100"/>
              <a:ext cx="171000" cy="276225"/>
            </a:xfrm>
            <a:custGeom>
              <a:avLst/>
              <a:gdLst/>
              <a:ahLst/>
              <a:cxnLst/>
              <a:rect l="l" t="t" r="r" b="b"/>
              <a:pathLst>
                <a:path w="6840" h="11049" extrusionOk="0">
                  <a:moveTo>
                    <a:pt x="2766" y="1"/>
                  </a:moveTo>
                  <a:cubicBezTo>
                    <a:pt x="2503" y="1"/>
                    <a:pt x="2237" y="57"/>
                    <a:pt x="1969" y="146"/>
                  </a:cubicBezTo>
                  <a:cubicBezTo>
                    <a:pt x="735" y="546"/>
                    <a:pt x="1" y="1480"/>
                    <a:pt x="1002" y="4482"/>
                  </a:cubicBezTo>
                  <a:cubicBezTo>
                    <a:pt x="1986" y="7342"/>
                    <a:pt x="4182" y="11049"/>
                    <a:pt x="5426" y="11049"/>
                  </a:cubicBezTo>
                  <a:cubicBezTo>
                    <a:pt x="5488" y="11049"/>
                    <a:pt x="5548" y="11040"/>
                    <a:pt x="5605" y="11020"/>
                  </a:cubicBezTo>
                  <a:cubicBezTo>
                    <a:pt x="6839" y="10587"/>
                    <a:pt x="6339" y="6017"/>
                    <a:pt x="5338" y="3015"/>
                  </a:cubicBezTo>
                  <a:cubicBezTo>
                    <a:pt x="4560" y="682"/>
                    <a:pt x="3682" y="1"/>
                    <a:pt x="2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6"/>
            <p:cNvSpPr/>
            <p:nvPr/>
          </p:nvSpPr>
          <p:spPr>
            <a:xfrm>
              <a:off x="6025000" y="2266925"/>
              <a:ext cx="117625" cy="134225"/>
            </a:xfrm>
            <a:custGeom>
              <a:avLst/>
              <a:gdLst/>
              <a:ahLst/>
              <a:cxnLst/>
              <a:rect l="l" t="t" r="r" b="b"/>
              <a:pathLst>
                <a:path w="4705" h="5369" extrusionOk="0">
                  <a:moveTo>
                    <a:pt x="1969" y="334"/>
                  </a:moveTo>
                  <a:lnTo>
                    <a:pt x="3704" y="634"/>
                  </a:lnTo>
                  <a:cubicBezTo>
                    <a:pt x="3704" y="634"/>
                    <a:pt x="3347" y="1882"/>
                    <a:pt x="2662" y="1882"/>
                  </a:cubicBezTo>
                  <a:cubicBezTo>
                    <a:pt x="2621" y="1882"/>
                    <a:pt x="2579" y="1878"/>
                    <a:pt x="2536" y="1869"/>
                  </a:cubicBezTo>
                  <a:cubicBezTo>
                    <a:pt x="1769" y="1669"/>
                    <a:pt x="1969" y="334"/>
                    <a:pt x="1969" y="334"/>
                  </a:cubicBezTo>
                  <a:close/>
                  <a:moveTo>
                    <a:pt x="1002" y="1"/>
                  </a:moveTo>
                  <a:lnTo>
                    <a:pt x="1002" y="1"/>
                  </a:lnTo>
                  <a:cubicBezTo>
                    <a:pt x="1002" y="1"/>
                    <a:pt x="1469" y="1202"/>
                    <a:pt x="1168" y="2336"/>
                  </a:cubicBezTo>
                  <a:cubicBezTo>
                    <a:pt x="868" y="3470"/>
                    <a:pt x="268" y="3737"/>
                    <a:pt x="134" y="4204"/>
                  </a:cubicBezTo>
                  <a:cubicBezTo>
                    <a:pt x="1" y="4671"/>
                    <a:pt x="802" y="5004"/>
                    <a:pt x="1669" y="5204"/>
                  </a:cubicBezTo>
                  <a:cubicBezTo>
                    <a:pt x="2071" y="5297"/>
                    <a:pt x="2465" y="5368"/>
                    <a:pt x="2786" y="5368"/>
                  </a:cubicBezTo>
                  <a:cubicBezTo>
                    <a:pt x="3158" y="5368"/>
                    <a:pt x="3432" y="5273"/>
                    <a:pt x="3503" y="5004"/>
                  </a:cubicBezTo>
                  <a:cubicBezTo>
                    <a:pt x="3637" y="4537"/>
                    <a:pt x="3170" y="3970"/>
                    <a:pt x="3470" y="2869"/>
                  </a:cubicBezTo>
                  <a:cubicBezTo>
                    <a:pt x="3770" y="1802"/>
                    <a:pt x="4704" y="868"/>
                    <a:pt x="4704" y="868"/>
                  </a:cubicBezTo>
                  <a:lnTo>
                    <a:pt x="2970" y="34"/>
                  </a:lnTo>
                  <a:lnTo>
                    <a:pt x="10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6"/>
            <p:cNvSpPr/>
            <p:nvPr/>
          </p:nvSpPr>
          <p:spPr>
            <a:xfrm>
              <a:off x="6005000" y="2170850"/>
              <a:ext cx="193500" cy="141700"/>
            </a:xfrm>
            <a:custGeom>
              <a:avLst/>
              <a:gdLst/>
              <a:ahLst/>
              <a:cxnLst/>
              <a:rect l="l" t="t" r="r" b="b"/>
              <a:pathLst>
                <a:path w="7740" h="5668" extrusionOk="0">
                  <a:moveTo>
                    <a:pt x="3295" y="1"/>
                  </a:moveTo>
                  <a:cubicBezTo>
                    <a:pt x="2775" y="1"/>
                    <a:pt x="2308" y="344"/>
                    <a:pt x="2169" y="875"/>
                  </a:cubicBezTo>
                  <a:cubicBezTo>
                    <a:pt x="2135" y="875"/>
                    <a:pt x="2102" y="842"/>
                    <a:pt x="2069" y="842"/>
                  </a:cubicBezTo>
                  <a:cubicBezTo>
                    <a:pt x="1971" y="816"/>
                    <a:pt x="1873" y="804"/>
                    <a:pt x="1777" y="804"/>
                  </a:cubicBezTo>
                  <a:cubicBezTo>
                    <a:pt x="1251" y="804"/>
                    <a:pt x="775" y="1173"/>
                    <a:pt x="634" y="1709"/>
                  </a:cubicBezTo>
                  <a:cubicBezTo>
                    <a:pt x="601" y="1876"/>
                    <a:pt x="601" y="2042"/>
                    <a:pt x="634" y="2176"/>
                  </a:cubicBezTo>
                  <a:cubicBezTo>
                    <a:pt x="401" y="2309"/>
                    <a:pt x="167" y="2509"/>
                    <a:pt x="134" y="2810"/>
                  </a:cubicBezTo>
                  <a:cubicBezTo>
                    <a:pt x="0" y="3310"/>
                    <a:pt x="301" y="3810"/>
                    <a:pt x="801" y="3910"/>
                  </a:cubicBezTo>
                  <a:lnTo>
                    <a:pt x="934" y="3910"/>
                  </a:lnTo>
                  <a:cubicBezTo>
                    <a:pt x="834" y="4511"/>
                    <a:pt x="1235" y="5078"/>
                    <a:pt x="1802" y="5245"/>
                  </a:cubicBezTo>
                  <a:cubicBezTo>
                    <a:pt x="1905" y="5272"/>
                    <a:pt x="2008" y="5286"/>
                    <a:pt x="2109" y="5286"/>
                  </a:cubicBezTo>
                  <a:cubicBezTo>
                    <a:pt x="2499" y="5286"/>
                    <a:pt x="2857" y="5088"/>
                    <a:pt x="3069" y="4744"/>
                  </a:cubicBezTo>
                  <a:cubicBezTo>
                    <a:pt x="3236" y="4911"/>
                    <a:pt x="3403" y="5045"/>
                    <a:pt x="3636" y="5078"/>
                  </a:cubicBezTo>
                  <a:cubicBezTo>
                    <a:pt x="3720" y="5111"/>
                    <a:pt x="3795" y="5128"/>
                    <a:pt x="3870" y="5128"/>
                  </a:cubicBezTo>
                  <a:cubicBezTo>
                    <a:pt x="3945" y="5128"/>
                    <a:pt x="4020" y="5111"/>
                    <a:pt x="4103" y="5078"/>
                  </a:cubicBezTo>
                  <a:cubicBezTo>
                    <a:pt x="4270" y="5345"/>
                    <a:pt x="4504" y="5545"/>
                    <a:pt x="4804" y="5645"/>
                  </a:cubicBezTo>
                  <a:cubicBezTo>
                    <a:pt x="4885" y="5660"/>
                    <a:pt x="4968" y="5668"/>
                    <a:pt x="5051" y="5668"/>
                  </a:cubicBezTo>
                  <a:cubicBezTo>
                    <a:pt x="5511" y="5668"/>
                    <a:pt x="5968" y="5435"/>
                    <a:pt x="6138" y="5011"/>
                  </a:cubicBezTo>
                  <a:cubicBezTo>
                    <a:pt x="6272" y="5078"/>
                    <a:pt x="6372" y="5178"/>
                    <a:pt x="6505" y="5211"/>
                  </a:cubicBezTo>
                  <a:cubicBezTo>
                    <a:pt x="6585" y="5233"/>
                    <a:pt x="6666" y="5243"/>
                    <a:pt x="6745" y="5243"/>
                  </a:cubicBezTo>
                  <a:cubicBezTo>
                    <a:pt x="7157" y="5243"/>
                    <a:pt x="7527" y="4964"/>
                    <a:pt x="7639" y="4544"/>
                  </a:cubicBezTo>
                  <a:cubicBezTo>
                    <a:pt x="7739" y="4044"/>
                    <a:pt x="7439" y="3543"/>
                    <a:pt x="6939" y="3410"/>
                  </a:cubicBezTo>
                  <a:lnTo>
                    <a:pt x="6839" y="3410"/>
                  </a:lnTo>
                  <a:cubicBezTo>
                    <a:pt x="6905" y="3343"/>
                    <a:pt x="6905" y="3310"/>
                    <a:pt x="6939" y="3210"/>
                  </a:cubicBezTo>
                  <a:cubicBezTo>
                    <a:pt x="7105" y="2576"/>
                    <a:pt x="6672" y="1976"/>
                    <a:pt x="6071" y="1809"/>
                  </a:cubicBezTo>
                  <a:cubicBezTo>
                    <a:pt x="5955" y="1776"/>
                    <a:pt x="5855" y="1759"/>
                    <a:pt x="5763" y="1759"/>
                  </a:cubicBezTo>
                  <a:cubicBezTo>
                    <a:pt x="5671" y="1759"/>
                    <a:pt x="5588" y="1776"/>
                    <a:pt x="5504" y="1809"/>
                  </a:cubicBezTo>
                  <a:cubicBezTo>
                    <a:pt x="5404" y="1475"/>
                    <a:pt x="5104" y="1175"/>
                    <a:pt x="4737" y="1075"/>
                  </a:cubicBezTo>
                  <a:cubicBezTo>
                    <a:pt x="4637" y="1042"/>
                    <a:pt x="4570" y="1042"/>
                    <a:pt x="4470" y="1042"/>
                  </a:cubicBezTo>
                  <a:cubicBezTo>
                    <a:pt x="4437" y="575"/>
                    <a:pt x="4103" y="174"/>
                    <a:pt x="3603" y="41"/>
                  </a:cubicBezTo>
                  <a:cubicBezTo>
                    <a:pt x="3500" y="14"/>
                    <a:pt x="3396" y="1"/>
                    <a:pt x="3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6"/>
            <p:cNvSpPr/>
            <p:nvPr/>
          </p:nvSpPr>
          <p:spPr>
            <a:xfrm>
              <a:off x="6102575" y="2186525"/>
              <a:ext cx="207675" cy="275575"/>
            </a:xfrm>
            <a:custGeom>
              <a:avLst/>
              <a:gdLst/>
              <a:ahLst/>
              <a:cxnLst/>
              <a:rect l="l" t="t" r="r" b="b"/>
              <a:pathLst>
                <a:path w="8307" h="11023" extrusionOk="0">
                  <a:moveTo>
                    <a:pt x="6280" y="0"/>
                  </a:moveTo>
                  <a:cubicBezTo>
                    <a:pt x="5446" y="0"/>
                    <a:pt x="4488" y="529"/>
                    <a:pt x="3736" y="1849"/>
                  </a:cubicBezTo>
                  <a:cubicBezTo>
                    <a:pt x="2002" y="4918"/>
                    <a:pt x="0" y="8454"/>
                    <a:pt x="0" y="8454"/>
                  </a:cubicBezTo>
                  <a:lnTo>
                    <a:pt x="5704" y="11022"/>
                  </a:lnTo>
                  <a:cubicBezTo>
                    <a:pt x="5704" y="11022"/>
                    <a:pt x="7906" y="4518"/>
                    <a:pt x="8173" y="2249"/>
                  </a:cubicBezTo>
                  <a:cubicBezTo>
                    <a:pt x="8307" y="965"/>
                    <a:pt x="7406" y="0"/>
                    <a:pt x="62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6"/>
            <p:cNvSpPr/>
            <p:nvPr/>
          </p:nvSpPr>
          <p:spPr>
            <a:xfrm>
              <a:off x="6228500" y="2187150"/>
              <a:ext cx="82150" cy="274950"/>
            </a:xfrm>
            <a:custGeom>
              <a:avLst/>
              <a:gdLst/>
              <a:ahLst/>
              <a:cxnLst/>
              <a:rect l="l" t="t" r="r" b="b"/>
              <a:pathLst>
                <a:path w="3286" h="10998" extrusionOk="0">
                  <a:moveTo>
                    <a:pt x="1238" y="1"/>
                  </a:moveTo>
                  <a:cubicBezTo>
                    <a:pt x="852" y="1"/>
                    <a:pt x="440" y="111"/>
                    <a:pt x="33" y="356"/>
                  </a:cubicBezTo>
                  <a:cubicBezTo>
                    <a:pt x="142" y="340"/>
                    <a:pt x="249" y="331"/>
                    <a:pt x="354" y="331"/>
                  </a:cubicBezTo>
                  <a:cubicBezTo>
                    <a:pt x="1504" y="331"/>
                    <a:pt x="2388" y="1305"/>
                    <a:pt x="2235" y="2558"/>
                  </a:cubicBezTo>
                  <a:cubicBezTo>
                    <a:pt x="2035" y="4359"/>
                    <a:pt x="567" y="8996"/>
                    <a:pt x="0" y="10697"/>
                  </a:cubicBezTo>
                  <a:lnTo>
                    <a:pt x="667" y="10997"/>
                  </a:lnTo>
                  <a:cubicBezTo>
                    <a:pt x="667" y="10997"/>
                    <a:pt x="2835" y="4493"/>
                    <a:pt x="3136" y="2224"/>
                  </a:cubicBezTo>
                  <a:cubicBezTo>
                    <a:pt x="3285" y="955"/>
                    <a:pt x="2375" y="1"/>
                    <a:pt x="1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6"/>
            <p:cNvSpPr/>
            <p:nvPr/>
          </p:nvSpPr>
          <p:spPr>
            <a:xfrm>
              <a:off x="6204300" y="2247575"/>
              <a:ext cx="62575" cy="68750"/>
            </a:xfrm>
            <a:custGeom>
              <a:avLst/>
              <a:gdLst/>
              <a:ahLst/>
              <a:cxnLst/>
              <a:rect l="l" t="t" r="r" b="b"/>
              <a:pathLst>
                <a:path w="2503" h="2750" extrusionOk="0">
                  <a:moveTo>
                    <a:pt x="542" y="1"/>
                  </a:moveTo>
                  <a:cubicBezTo>
                    <a:pt x="442" y="1"/>
                    <a:pt x="335" y="35"/>
                    <a:pt x="234" y="108"/>
                  </a:cubicBezTo>
                  <a:cubicBezTo>
                    <a:pt x="34" y="241"/>
                    <a:pt x="1" y="508"/>
                    <a:pt x="168" y="741"/>
                  </a:cubicBezTo>
                  <a:lnTo>
                    <a:pt x="1635" y="2576"/>
                  </a:lnTo>
                  <a:cubicBezTo>
                    <a:pt x="1711" y="2690"/>
                    <a:pt x="1830" y="2749"/>
                    <a:pt x="1961" y="2749"/>
                  </a:cubicBezTo>
                  <a:cubicBezTo>
                    <a:pt x="2061" y="2749"/>
                    <a:pt x="2168" y="2715"/>
                    <a:pt x="2269" y="2643"/>
                  </a:cubicBezTo>
                  <a:cubicBezTo>
                    <a:pt x="2469" y="2476"/>
                    <a:pt x="2503" y="2176"/>
                    <a:pt x="2336" y="2009"/>
                  </a:cubicBezTo>
                  <a:lnTo>
                    <a:pt x="868" y="174"/>
                  </a:lnTo>
                  <a:cubicBezTo>
                    <a:pt x="792" y="61"/>
                    <a:pt x="674" y="1"/>
                    <a:pt x="5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6"/>
            <p:cNvSpPr/>
            <p:nvPr/>
          </p:nvSpPr>
          <p:spPr>
            <a:xfrm>
              <a:off x="6178450" y="2285100"/>
              <a:ext cx="62575" cy="68750"/>
            </a:xfrm>
            <a:custGeom>
              <a:avLst/>
              <a:gdLst/>
              <a:ahLst/>
              <a:cxnLst/>
              <a:rect l="l" t="t" r="r" b="b"/>
              <a:pathLst>
                <a:path w="2503" h="2750" extrusionOk="0">
                  <a:moveTo>
                    <a:pt x="528" y="1"/>
                  </a:moveTo>
                  <a:cubicBezTo>
                    <a:pt x="426" y="1"/>
                    <a:pt x="321" y="36"/>
                    <a:pt x="234" y="108"/>
                  </a:cubicBezTo>
                  <a:cubicBezTo>
                    <a:pt x="34" y="241"/>
                    <a:pt x="1" y="508"/>
                    <a:pt x="167" y="741"/>
                  </a:cubicBezTo>
                  <a:lnTo>
                    <a:pt x="1635" y="2576"/>
                  </a:lnTo>
                  <a:cubicBezTo>
                    <a:pt x="1692" y="2690"/>
                    <a:pt x="1813" y="2750"/>
                    <a:pt x="1944" y="2750"/>
                  </a:cubicBezTo>
                  <a:cubicBezTo>
                    <a:pt x="2044" y="2750"/>
                    <a:pt x="2149" y="2715"/>
                    <a:pt x="2236" y="2643"/>
                  </a:cubicBezTo>
                  <a:cubicBezTo>
                    <a:pt x="2469" y="2509"/>
                    <a:pt x="2502" y="2242"/>
                    <a:pt x="2336" y="2009"/>
                  </a:cubicBezTo>
                  <a:lnTo>
                    <a:pt x="868" y="174"/>
                  </a:lnTo>
                  <a:cubicBezTo>
                    <a:pt x="792" y="61"/>
                    <a:pt x="663" y="1"/>
                    <a:pt x="5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6"/>
            <p:cNvSpPr/>
            <p:nvPr/>
          </p:nvSpPr>
          <p:spPr>
            <a:xfrm>
              <a:off x="6152600" y="2323525"/>
              <a:ext cx="62575" cy="68675"/>
            </a:xfrm>
            <a:custGeom>
              <a:avLst/>
              <a:gdLst/>
              <a:ahLst/>
              <a:cxnLst/>
              <a:rect l="l" t="t" r="r" b="b"/>
              <a:pathLst>
                <a:path w="2503" h="2747" extrusionOk="0">
                  <a:moveTo>
                    <a:pt x="517" y="1"/>
                  </a:moveTo>
                  <a:cubicBezTo>
                    <a:pt x="418" y="1"/>
                    <a:pt x="317" y="36"/>
                    <a:pt x="234" y="105"/>
                  </a:cubicBezTo>
                  <a:cubicBezTo>
                    <a:pt x="34" y="238"/>
                    <a:pt x="1" y="539"/>
                    <a:pt x="167" y="739"/>
                  </a:cubicBezTo>
                  <a:lnTo>
                    <a:pt x="1602" y="2573"/>
                  </a:lnTo>
                  <a:cubicBezTo>
                    <a:pt x="1678" y="2687"/>
                    <a:pt x="1807" y="2747"/>
                    <a:pt x="1941" y="2747"/>
                  </a:cubicBezTo>
                  <a:cubicBezTo>
                    <a:pt x="2044" y="2747"/>
                    <a:pt x="2149" y="2712"/>
                    <a:pt x="2236" y="2640"/>
                  </a:cubicBezTo>
                  <a:cubicBezTo>
                    <a:pt x="2436" y="2540"/>
                    <a:pt x="2502" y="2240"/>
                    <a:pt x="2302" y="2040"/>
                  </a:cubicBezTo>
                  <a:lnTo>
                    <a:pt x="868" y="205"/>
                  </a:lnTo>
                  <a:cubicBezTo>
                    <a:pt x="790" y="69"/>
                    <a:pt x="655" y="1"/>
                    <a:pt x="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6"/>
            <p:cNvSpPr/>
            <p:nvPr/>
          </p:nvSpPr>
          <p:spPr>
            <a:xfrm>
              <a:off x="5885750" y="2339475"/>
              <a:ext cx="439500" cy="391150"/>
            </a:xfrm>
            <a:custGeom>
              <a:avLst/>
              <a:gdLst/>
              <a:ahLst/>
              <a:cxnLst/>
              <a:rect l="l" t="t" r="r" b="b"/>
              <a:pathLst>
                <a:path w="17580" h="15646" extrusionOk="0">
                  <a:moveTo>
                    <a:pt x="34" y="1"/>
                  </a:moveTo>
                  <a:lnTo>
                    <a:pt x="0" y="15645"/>
                  </a:lnTo>
                  <a:lnTo>
                    <a:pt x="17580" y="15645"/>
                  </a:lnTo>
                  <a:lnTo>
                    <a:pt x="17580" y="34"/>
                  </a:ln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6"/>
            <p:cNvSpPr/>
            <p:nvPr/>
          </p:nvSpPr>
          <p:spPr>
            <a:xfrm>
              <a:off x="6077550" y="2339475"/>
              <a:ext cx="55900" cy="391150"/>
            </a:xfrm>
            <a:custGeom>
              <a:avLst/>
              <a:gdLst/>
              <a:ahLst/>
              <a:cxnLst/>
              <a:rect l="l" t="t" r="r" b="b"/>
              <a:pathLst>
                <a:path w="2236" h="15646" extrusionOk="0">
                  <a:moveTo>
                    <a:pt x="34" y="1"/>
                  </a:moveTo>
                  <a:lnTo>
                    <a:pt x="0" y="15645"/>
                  </a:lnTo>
                  <a:lnTo>
                    <a:pt x="2235" y="15645"/>
                  </a:lnTo>
                  <a:lnTo>
                    <a:pt x="22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6"/>
            <p:cNvSpPr/>
            <p:nvPr/>
          </p:nvSpPr>
          <p:spPr>
            <a:xfrm>
              <a:off x="6260175" y="2340325"/>
              <a:ext cx="66750" cy="391125"/>
            </a:xfrm>
            <a:custGeom>
              <a:avLst/>
              <a:gdLst/>
              <a:ahLst/>
              <a:cxnLst/>
              <a:rect l="l" t="t" r="r" b="b"/>
              <a:pathLst>
                <a:path w="2670" h="15645" extrusionOk="0">
                  <a:moveTo>
                    <a:pt x="34" y="0"/>
                  </a:moveTo>
                  <a:lnTo>
                    <a:pt x="1" y="15645"/>
                  </a:lnTo>
                  <a:lnTo>
                    <a:pt x="2636" y="15645"/>
                  </a:lnTo>
                  <a:lnTo>
                    <a:pt x="2669" y="33"/>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6"/>
            <p:cNvSpPr/>
            <p:nvPr/>
          </p:nvSpPr>
          <p:spPr>
            <a:xfrm>
              <a:off x="5885750" y="2339475"/>
              <a:ext cx="74250" cy="391150"/>
            </a:xfrm>
            <a:custGeom>
              <a:avLst/>
              <a:gdLst/>
              <a:ahLst/>
              <a:cxnLst/>
              <a:rect l="l" t="t" r="r" b="b"/>
              <a:pathLst>
                <a:path w="2970" h="15646" extrusionOk="0">
                  <a:moveTo>
                    <a:pt x="34" y="1"/>
                  </a:moveTo>
                  <a:lnTo>
                    <a:pt x="0" y="15645"/>
                  </a:lnTo>
                  <a:lnTo>
                    <a:pt x="2936" y="15645"/>
                  </a:lnTo>
                  <a:lnTo>
                    <a:pt x="29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6"/>
            <p:cNvSpPr/>
            <p:nvPr/>
          </p:nvSpPr>
          <p:spPr>
            <a:xfrm>
              <a:off x="6588750" y="2328650"/>
              <a:ext cx="127625" cy="327750"/>
            </a:xfrm>
            <a:custGeom>
              <a:avLst/>
              <a:gdLst/>
              <a:ahLst/>
              <a:cxnLst/>
              <a:rect l="l" t="t" r="r" b="b"/>
              <a:pathLst>
                <a:path w="5105" h="13110" extrusionOk="0">
                  <a:moveTo>
                    <a:pt x="0" y="0"/>
                  </a:moveTo>
                  <a:lnTo>
                    <a:pt x="768" y="12442"/>
                  </a:lnTo>
                  <a:lnTo>
                    <a:pt x="2902" y="13109"/>
                  </a:lnTo>
                  <a:lnTo>
                    <a:pt x="2902" y="13109"/>
                  </a:lnTo>
                  <a:cubicBezTo>
                    <a:pt x="2835" y="13068"/>
                    <a:pt x="2742" y="6593"/>
                    <a:pt x="4770" y="3002"/>
                  </a:cubicBezTo>
                  <a:cubicBezTo>
                    <a:pt x="4904" y="2769"/>
                    <a:pt x="4971" y="2569"/>
                    <a:pt x="5104" y="2368"/>
                  </a:cubicBezTo>
                  <a:lnTo>
                    <a:pt x="0" y="0"/>
                  </a:lnTo>
                  <a:close/>
                  <a:moveTo>
                    <a:pt x="2902" y="13109"/>
                  </a:moveTo>
                  <a:cubicBezTo>
                    <a:pt x="2902" y="13109"/>
                    <a:pt x="2902" y="13110"/>
                    <a:pt x="2902" y="13110"/>
                  </a:cubicBezTo>
                  <a:lnTo>
                    <a:pt x="2902" y="1310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6"/>
            <p:cNvSpPr/>
            <p:nvPr/>
          </p:nvSpPr>
          <p:spPr>
            <a:xfrm>
              <a:off x="6713000" y="2307800"/>
              <a:ext cx="403650" cy="268550"/>
            </a:xfrm>
            <a:custGeom>
              <a:avLst/>
              <a:gdLst/>
              <a:ahLst/>
              <a:cxnLst/>
              <a:rect l="l" t="t" r="r" b="b"/>
              <a:pathLst>
                <a:path w="16146" h="10742" extrusionOk="0">
                  <a:moveTo>
                    <a:pt x="1302" y="0"/>
                  </a:moveTo>
                  <a:lnTo>
                    <a:pt x="1" y="4537"/>
                  </a:lnTo>
                  <a:cubicBezTo>
                    <a:pt x="7339" y="9941"/>
                    <a:pt x="15278" y="10741"/>
                    <a:pt x="15278" y="10741"/>
                  </a:cubicBezTo>
                  <a:lnTo>
                    <a:pt x="16145" y="9007"/>
                  </a:lnTo>
                  <a:cubicBezTo>
                    <a:pt x="7272" y="5904"/>
                    <a:pt x="1302" y="0"/>
                    <a:pt x="13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6"/>
            <p:cNvSpPr/>
            <p:nvPr/>
          </p:nvSpPr>
          <p:spPr>
            <a:xfrm>
              <a:off x="6573725" y="2240225"/>
              <a:ext cx="247725" cy="230200"/>
            </a:xfrm>
            <a:custGeom>
              <a:avLst/>
              <a:gdLst/>
              <a:ahLst/>
              <a:cxnLst/>
              <a:rect l="l" t="t" r="r" b="b"/>
              <a:pathLst>
                <a:path w="9909" h="9208" extrusionOk="0">
                  <a:moveTo>
                    <a:pt x="3300" y="1"/>
                  </a:moveTo>
                  <a:cubicBezTo>
                    <a:pt x="2468" y="1"/>
                    <a:pt x="1637" y="357"/>
                    <a:pt x="1068" y="1035"/>
                  </a:cubicBezTo>
                  <a:cubicBezTo>
                    <a:pt x="1" y="2236"/>
                    <a:pt x="168" y="4104"/>
                    <a:pt x="1369" y="5138"/>
                  </a:cubicBezTo>
                  <a:lnTo>
                    <a:pt x="6072" y="9208"/>
                  </a:lnTo>
                  <a:lnTo>
                    <a:pt x="9908" y="4771"/>
                  </a:lnTo>
                  <a:lnTo>
                    <a:pt x="5205" y="735"/>
                  </a:lnTo>
                  <a:cubicBezTo>
                    <a:pt x="4664" y="240"/>
                    <a:pt x="3981" y="1"/>
                    <a:pt x="3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6"/>
            <p:cNvSpPr/>
            <p:nvPr/>
          </p:nvSpPr>
          <p:spPr>
            <a:xfrm>
              <a:off x="7076600" y="2523175"/>
              <a:ext cx="124275" cy="74100"/>
            </a:xfrm>
            <a:custGeom>
              <a:avLst/>
              <a:gdLst/>
              <a:ahLst/>
              <a:cxnLst/>
              <a:rect l="l" t="t" r="r" b="b"/>
              <a:pathLst>
                <a:path w="4971" h="2964" extrusionOk="0">
                  <a:moveTo>
                    <a:pt x="2090" y="0"/>
                  </a:moveTo>
                  <a:cubicBezTo>
                    <a:pt x="1162" y="0"/>
                    <a:pt x="393" y="437"/>
                    <a:pt x="234" y="1126"/>
                  </a:cubicBezTo>
                  <a:cubicBezTo>
                    <a:pt x="0" y="1959"/>
                    <a:pt x="934" y="2493"/>
                    <a:pt x="2169" y="2793"/>
                  </a:cubicBezTo>
                  <a:cubicBezTo>
                    <a:pt x="2614" y="2899"/>
                    <a:pt x="3039" y="2963"/>
                    <a:pt x="3412" y="2963"/>
                  </a:cubicBezTo>
                  <a:cubicBezTo>
                    <a:pt x="4102" y="2963"/>
                    <a:pt x="4619" y="2744"/>
                    <a:pt x="4770" y="2160"/>
                  </a:cubicBezTo>
                  <a:cubicBezTo>
                    <a:pt x="4971" y="1292"/>
                    <a:pt x="4103" y="392"/>
                    <a:pt x="2836" y="91"/>
                  </a:cubicBezTo>
                  <a:cubicBezTo>
                    <a:pt x="2582" y="30"/>
                    <a:pt x="2331" y="0"/>
                    <a:pt x="20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6"/>
            <p:cNvSpPr/>
            <p:nvPr/>
          </p:nvSpPr>
          <p:spPr>
            <a:xfrm>
              <a:off x="6341075" y="2692225"/>
              <a:ext cx="334425" cy="85100"/>
            </a:xfrm>
            <a:custGeom>
              <a:avLst/>
              <a:gdLst/>
              <a:ahLst/>
              <a:cxnLst/>
              <a:rect l="l" t="t" r="r" b="b"/>
              <a:pathLst>
                <a:path w="13377" h="3404" extrusionOk="0">
                  <a:moveTo>
                    <a:pt x="801" y="1"/>
                  </a:moveTo>
                  <a:cubicBezTo>
                    <a:pt x="367" y="1"/>
                    <a:pt x="0" y="334"/>
                    <a:pt x="0" y="735"/>
                  </a:cubicBezTo>
                  <a:lnTo>
                    <a:pt x="0" y="2669"/>
                  </a:lnTo>
                  <a:cubicBezTo>
                    <a:pt x="0" y="3070"/>
                    <a:pt x="334" y="3403"/>
                    <a:pt x="734" y="3403"/>
                  </a:cubicBezTo>
                  <a:lnTo>
                    <a:pt x="12643" y="3403"/>
                  </a:lnTo>
                  <a:cubicBezTo>
                    <a:pt x="13043" y="3403"/>
                    <a:pt x="13377" y="3070"/>
                    <a:pt x="13377" y="2669"/>
                  </a:cubicBezTo>
                  <a:lnTo>
                    <a:pt x="13377" y="1435"/>
                  </a:lnTo>
                  <a:cubicBezTo>
                    <a:pt x="13377" y="1035"/>
                    <a:pt x="13043" y="735"/>
                    <a:pt x="12676" y="701"/>
                  </a:cubicBezTo>
                  <a:lnTo>
                    <a:pt x="8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6"/>
            <p:cNvSpPr/>
            <p:nvPr/>
          </p:nvSpPr>
          <p:spPr>
            <a:xfrm>
              <a:off x="5873225" y="2763125"/>
              <a:ext cx="424500" cy="13350"/>
            </a:xfrm>
            <a:custGeom>
              <a:avLst/>
              <a:gdLst/>
              <a:ahLst/>
              <a:cxnLst/>
              <a:rect l="l" t="t" r="r" b="b"/>
              <a:pathLst>
                <a:path w="16980" h="534" extrusionOk="0">
                  <a:moveTo>
                    <a:pt x="1" y="0"/>
                  </a:moveTo>
                  <a:lnTo>
                    <a:pt x="1" y="534"/>
                  </a:lnTo>
                  <a:lnTo>
                    <a:pt x="16980" y="534"/>
                  </a:lnTo>
                  <a:lnTo>
                    <a:pt x="169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6"/>
            <p:cNvSpPr/>
            <p:nvPr/>
          </p:nvSpPr>
          <p:spPr>
            <a:xfrm>
              <a:off x="5845725" y="2729750"/>
              <a:ext cx="466175" cy="37575"/>
            </a:xfrm>
            <a:custGeom>
              <a:avLst/>
              <a:gdLst/>
              <a:ahLst/>
              <a:cxnLst/>
              <a:rect l="l" t="t" r="r" b="b"/>
              <a:pathLst>
                <a:path w="18647" h="1503" extrusionOk="0">
                  <a:moveTo>
                    <a:pt x="0" y="1"/>
                  </a:moveTo>
                  <a:lnTo>
                    <a:pt x="0" y="1502"/>
                  </a:lnTo>
                  <a:lnTo>
                    <a:pt x="18647" y="1502"/>
                  </a:lnTo>
                  <a:lnTo>
                    <a:pt x="18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6"/>
            <p:cNvSpPr/>
            <p:nvPr/>
          </p:nvSpPr>
          <p:spPr>
            <a:xfrm>
              <a:off x="5913275" y="2901550"/>
              <a:ext cx="771400" cy="361125"/>
            </a:xfrm>
            <a:custGeom>
              <a:avLst/>
              <a:gdLst/>
              <a:ahLst/>
              <a:cxnLst/>
              <a:rect l="l" t="t" r="r" b="b"/>
              <a:pathLst>
                <a:path w="30856" h="14445" extrusionOk="0">
                  <a:moveTo>
                    <a:pt x="15444" y="1"/>
                  </a:moveTo>
                  <a:cubicBezTo>
                    <a:pt x="7272" y="1"/>
                    <a:pt x="567" y="6372"/>
                    <a:pt x="0" y="14444"/>
                  </a:cubicBezTo>
                  <a:lnTo>
                    <a:pt x="30855" y="14444"/>
                  </a:lnTo>
                  <a:cubicBezTo>
                    <a:pt x="30322" y="6372"/>
                    <a:pt x="23617" y="1"/>
                    <a:pt x="154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76"/>
            <p:cNvSpPr/>
            <p:nvPr/>
          </p:nvSpPr>
          <p:spPr>
            <a:xfrm>
              <a:off x="6012500" y="2901550"/>
              <a:ext cx="673850" cy="361125"/>
            </a:xfrm>
            <a:custGeom>
              <a:avLst/>
              <a:gdLst/>
              <a:ahLst/>
              <a:cxnLst/>
              <a:rect l="l" t="t" r="r" b="b"/>
              <a:pathLst>
                <a:path w="26954" h="14445" extrusionOk="0">
                  <a:moveTo>
                    <a:pt x="11509" y="1"/>
                  </a:moveTo>
                  <a:cubicBezTo>
                    <a:pt x="6939" y="1"/>
                    <a:pt x="2836" y="2002"/>
                    <a:pt x="1" y="5171"/>
                  </a:cubicBezTo>
                  <a:cubicBezTo>
                    <a:pt x="2703" y="2702"/>
                    <a:pt x="6305" y="1201"/>
                    <a:pt x="10308" y="1201"/>
                  </a:cubicBezTo>
                  <a:cubicBezTo>
                    <a:pt x="18114" y="1201"/>
                    <a:pt x="24518" y="6972"/>
                    <a:pt x="25619" y="14444"/>
                  </a:cubicBezTo>
                  <a:lnTo>
                    <a:pt x="26953" y="14444"/>
                  </a:lnTo>
                  <a:cubicBezTo>
                    <a:pt x="26386" y="6372"/>
                    <a:pt x="19681" y="1"/>
                    <a:pt x="115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6"/>
            <p:cNvSpPr/>
            <p:nvPr/>
          </p:nvSpPr>
          <p:spPr>
            <a:xfrm>
              <a:off x="6292700" y="2559650"/>
              <a:ext cx="644650" cy="611275"/>
            </a:xfrm>
            <a:custGeom>
              <a:avLst/>
              <a:gdLst/>
              <a:ahLst/>
              <a:cxnLst/>
              <a:rect l="l" t="t" r="r" b="b"/>
              <a:pathLst>
                <a:path w="25786" h="24451" extrusionOk="0">
                  <a:moveTo>
                    <a:pt x="2469" y="0"/>
                  </a:moveTo>
                  <a:cubicBezTo>
                    <a:pt x="2469" y="0"/>
                    <a:pt x="1" y="6538"/>
                    <a:pt x="4737" y="8540"/>
                  </a:cubicBezTo>
                  <a:cubicBezTo>
                    <a:pt x="10475" y="11008"/>
                    <a:pt x="15678" y="11508"/>
                    <a:pt x="17346" y="11675"/>
                  </a:cubicBezTo>
                  <a:cubicBezTo>
                    <a:pt x="18514" y="16612"/>
                    <a:pt x="19481" y="19814"/>
                    <a:pt x="22183" y="24451"/>
                  </a:cubicBezTo>
                  <a:lnTo>
                    <a:pt x="24985" y="24451"/>
                  </a:lnTo>
                  <a:cubicBezTo>
                    <a:pt x="24985" y="24451"/>
                    <a:pt x="25786" y="14377"/>
                    <a:pt x="22183" y="8273"/>
                  </a:cubicBezTo>
                  <a:cubicBezTo>
                    <a:pt x="18480" y="4770"/>
                    <a:pt x="11809" y="2802"/>
                    <a:pt x="11809" y="2802"/>
                  </a:cubicBezTo>
                  <a:lnTo>
                    <a:pt x="24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6"/>
            <p:cNvSpPr/>
            <p:nvPr/>
          </p:nvSpPr>
          <p:spPr>
            <a:xfrm>
              <a:off x="6833925" y="3168400"/>
              <a:ext cx="199325" cy="82600"/>
            </a:xfrm>
            <a:custGeom>
              <a:avLst/>
              <a:gdLst/>
              <a:ahLst/>
              <a:cxnLst/>
              <a:rect l="l" t="t" r="r" b="b"/>
              <a:pathLst>
                <a:path w="7973" h="3304" extrusionOk="0">
                  <a:moveTo>
                    <a:pt x="3003" y="1"/>
                  </a:moveTo>
                  <a:lnTo>
                    <a:pt x="701" y="34"/>
                  </a:lnTo>
                  <a:lnTo>
                    <a:pt x="0" y="3303"/>
                  </a:lnTo>
                  <a:lnTo>
                    <a:pt x="7973" y="3303"/>
                  </a:lnTo>
                  <a:lnTo>
                    <a:pt x="3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6"/>
            <p:cNvSpPr/>
            <p:nvPr/>
          </p:nvSpPr>
          <p:spPr>
            <a:xfrm>
              <a:off x="7076600" y="2959925"/>
              <a:ext cx="487025" cy="302750"/>
            </a:xfrm>
            <a:custGeom>
              <a:avLst/>
              <a:gdLst/>
              <a:ahLst/>
              <a:cxnLst/>
              <a:rect l="l" t="t" r="r" b="b"/>
              <a:pathLst>
                <a:path w="19481" h="12110" extrusionOk="0">
                  <a:moveTo>
                    <a:pt x="11008" y="1"/>
                  </a:moveTo>
                  <a:cubicBezTo>
                    <a:pt x="4937" y="1"/>
                    <a:pt x="0" y="4937"/>
                    <a:pt x="0" y="11008"/>
                  </a:cubicBezTo>
                  <a:cubicBezTo>
                    <a:pt x="0" y="11375"/>
                    <a:pt x="67" y="11709"/>
                    <a:pt x="67" y="12109"/>
                  </a:cubicBezTo>
                  <a:lnTo>
                    <a:pt x="7005" y="12109"/>
                  </a:lnTo>
                  <a:lnTo>
                    <a:pt x="19481" y="3970"/>
                  </a:lnTo>
                  <a:cubicBezTo>
                    <a:pt x="17479" y="1535"/>
                    <a:pt x="14444" y="1"/>
                    <a:pt x="110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6"/>
            <p:cNvSpPr/>
            <p:nvPr/>
          </p:nvSpPr>
          <p:spPr>
            <a:xfrm>
              <a:off x="7116625" y="2548800"/>
              <a:ext cx="51725" cy="52550"/>
            </a:xfrm>
            <a:custGeom>
              <a:avLst/>
              <a:gdLst/>
              <a:ahLst/>
              <a:cxnLst/>
              <a:rect l="l" t="t" r="r" b="b"/>
              <a:pathLst>
                <a:path w="2069" h="2102" extrusionOk="0">
                  <a:moveTo>
                    <a:pt x="1035" y="0"/>
                  </a:moveTo>
                  <a:cubicBezTo>
                    <a:pt x="467" y="0"/>
                    <a:pt x="0" y="467"/>
                    <a:pt x="0" y="1068"/>
                  </a:cubicBezTo>
                  <a:cubicBezTo>
                    <a:pt x="0" y="1635"/>
                    <a:pt x="467" y="2102"/>
                    <a:pt x="1035" y="2102"/>
                  </a:cubicBezTo>
                  <a:cubicBezTo>
                    <a:pt x="1602" y="2102"/>
                    <a:pt x="2069" y="1635"/>
                    <a:pt x="2069" y="1068"/>
                  </a:cubicBezTo>
                  <a:cubicBezTo>
                    <a:pt x="2069" y="467"/>
                    <a:pt x="1602" y="0"/>
                    <a:pt x="1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6"/>
            <p:cNvSpPr/>
            <p:nvPr/>
          </p:nvSpPr>
          <p:spPr>
            <a:xfrm>
              <a:off x="7273400" y="2524625"/>
              <a:ext cx="16700" cy="135950"/>
            </a:xfrm>
            <a:custGeom>
              <a:avLst/>
              <a:gdLst/>
              <a:ahLst/>
              <a:cxnLst/>
              <a:rect l="l" t="t" r="r" b="b"/>
              <a:pathLst>
                <a:path w="668" h="5438" extrusionOk="0">
                  <a:moveTo>
                    <a:pt x="1" y="0"/>
                  </a:moveTo>
                  <a:lnTo>
                    <a:pt x="1" y="5437"/>
                  </a:lnTo>
                  <a:lnTo>
                    <a:pt x="668" y="5437"/>
                  </a:lnTo>
                  <a:lnTo>
                    <a:pt x="6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6"/>
            <p:cNvSpPr/>
            <p:nvPr/>
          </p:nvSpPr>
          <p:spPr>
            <a:xfrm>
              <a:off x="6011675" y="3092525"/>
              <a:ext cx="147625" cy="35050"/>
            </a:xfrm>
            <a:custGeom>
              <a:avLst/>
              <a:gdLst/>
              <a:ahLst/>
              <a:cxnLst/>
              <a:rect l="l" t="t" r="r" b="b"/>
              <a:pathLst>
                <a:path w="5905" h="1402" extrusionOk="0">
                  <a:moveTo>
                    <a:pt x="701" y="0"/>
                  </a:moveTo>
                  <a:cubicBezTo>
                    <a:pt x="334" y="0"/>
                    <a:pt x="0" y="301"/>
                    <a:pt x="0" y="701"/>
                  </a:cubicBezTo>
                  <a:cubicBezTo>
                    <a:pt x="0" y="1068"/>
                    <a:pt x="300" y="1401"/>
                    <a:pt x="701" y="1401"/>
                  </a:cubicBezTo>
                  <a:lnTo>
                    <a:pt x="5171" y="1401"/>
                  </a:lnTo>
                  <a:cubicBezTo>
                    <a:pt x="5571" y="1401"/>
                    <a:pt x="5904" y="1134"/>
                    <a:pt x="5904" y="701"/>
                  </a:cubicBezTo>
                  <a:cubicBezTo>
                    <a:pt x="5904" y="334"/>
                    <a:pt x="5638" y="0"/>
                    <a:pt x="5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6"/>
            <p:cNvSpPr/>
            <p:nvPr/>
          </p:nvSpPr>
          <p:spPr>
            <a:xfrm>
              <a:off x="6011675" y="3142550"/>
              <a:ext cx="147625" cy="35050"/>
            </a:xfrm>
            <a:custGeom>
              <a:avLst/>
              <a:gdLst/>
              <a:ahLst/>
              <a:cxnLst/>
              <a:rect l="l" t="t" r="r" b="b"/>
              <a:pathLst>
                <a:path w="5905" h="1402" extrusionOk="0">
                  <a:moveTo>
                    <a:pt x="701" y="1"/>
                  </a:moveTo>
                  <a:cubicBezTo>
                    <a:pt x="334" y="1"/>
                    <a:pt x="0" y="301"/>
                    <a:pt x="0" y="701"/>
                  </a:cubicBezTo>
                  <a:cubicBezTo>
                    <a:pt x="0" y="1068"/>
                    <a:pt x="300" y="1402"/>
                    <a:pt x="701" y="1402"/>
                  </a:cubicBezTo>
                  <a:lnTo>
                    <a:pt x="5171" y="1402"/>
                  </a:lnTo>
                  <a:cubicBezTo>
                    <a:pt x="5571" y="1402"/>
                    <a:pt x="5904" y="1068"/>
                    <a:pt x="5904" y="701"/>
                  </a:cubicBezTo>
                  <a:cubicBezTo>
                    <a:pt x="5904" y="334"/>
                    <a:pt x="5638" y="1"/>
                    <a:pt x="5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6"/>
            <p:cNvSpPr/>
            <p:nvPr/>
          </p:nvSpPr>
          <p:spPr>
            <a:xfrm>
              <a:off x="6011675" y="3191750"/>
              <a:ext cx="147625" cy="35050"/>
            </a:xfrm>
            <a:custGeom>
              <a:avLst/>
              <a:gdLst/>
              <a:ahLst/>
              <a:cxnLst/>
              <a:rect l="l" t="t" r="r" b="b"/>
              <a:pathLst>
                <a:path w="5905" h="1402" extrusionOk="0">
                  <a:moveTo>
                    <a:pt x="701" y="1"/>
                  </a:moveTo>
                  <a:cubicBezTo>
                    <a:pt x="334" y="1"/>
                    <a:pt x="0" y="268"/>
                    <a:pt x="0" y="701"/>
                  </a:cubicBezTo>
                  <a:cubicBezTo>
                    <a:pt x="0" y="1068"/>
                    <a:pt x="300" y="1402"/>
                    <a:pt x="701" y="1402"/>
                  </a:cubicBezTo>
                  <a:lnTo>
                    <a:pt x="5171" y="1402"/>
                  </a:lnTo>
                  <a:cubicBezTo>
                    <a:pt x="5571" y="1402"/>
                    <a:pt x="5904" y="1068"/>
                    <a:pt x="5904" y="701"/>
                  </a:cubicBezTo>
                  <a:cubicBezTo>
                    <a:pt x="5904" y="334"/>
                    <a:pt x="5638" y="1"/>
                    <a:pt x="5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6"/>
            <p:cNvSpPr/>
            <p:nvPr/>
          </p:nvSpPr>
          <p:spPr>
            <a:xfrm>
              <a:off x="6015000" y="3092525"/>
              <a:ext cx="144300" cy="133450"/>
            </a:xfrm>
            <a:custGeom>
              <a:avLst/>
              <a:gdLst/>
              <a:ahLst/>
              <a:cxnLst/>
              <a:rect l="l" t="t" r="r" b="b"/>
              <a:pathLst>
                <a:path w="5772" h="5338" extrusionOk="0">
                  <a:moveTo>
                    <a:pt x="568" y="0"/>
                  </a:moveTo>
                  <a:cubicBezTo>
                    <a:pt x="334" y="0"/>
                    <a:pt x="101" y="134"/>
                    <a:pt x="1" y="301"/>
                  </a:cubicBezTo>
                  <a:cubicBezTo>
                    <a:pt x="67" y="234"/>
                    <a:pt x="167" y="234"/>
                    <a:pt x="201" y="234"/>
                  </a:cubicBezTo>
                  <a:lnTo>
                    <a:pt x="4704" y="234"/>
                  </a:lnTo>
                  <a:cubicBezTo>
                    <a:pt x="5104" y="234"/>
                    <a:pt x="5405" y="567"/>
                    <a:pt x="5405" y="968"/>
                  </a:cubicBezTo>
                  <a:cubicBezTo>
                    <a:pt x="5405" y="1134"/>
                    <a:pt x="5371" y="1235"/>
                    <a:pt x="5271" y="1368"/>
                  </a:cubicBezTo>
                  <a:cubicBezTo>
                    <a:pt x="5571" y="1301"/>
                    <a:pt x="5771" y="1001"/>
                    <a:pt x="5771" y="701"/>
                  </a:cubicBezTo>
                  <a:cubicBezTo>
                    <a:pt x="5771" y="301"/>
                    <a:pt x="5438" y="0"/>
                    <a:pt x="5071" y="0"/>
                  </a:cubicBezTo>
                  <a:close/>
                  <a:moveTo>
                    <a:pt x="568" y="1968"/>
                  </a:moveTo>
                  <a:cubicBezTo>
                    <a:pt x="334" y="1968"/>
                    <a:pt x="101" y="2068"/>
                    <a:pt x="1" y="2235"/>
                  </a:cubicBezTo>
                  <a:cubicBezTo>
                    <a:pt x="67" y="2202"/>
                    <a:pt x="167" y="2202"/>
                    <a:pt x="201" y="2202"/>
                  </a:cubicBezTo>
                  <a:lnTo>
                    <a:pt x="4704" y="2202"/>
                  </a:lnTo>
                  <a:cubicBezTo>
                    <a:pt x="5104" y="2202"/>
                    <a:pt x="5405" y="2535"/>
                    <a:pt x="5405" y="2902"/>
                  </a:cubicBezTo>
                  <a:cubicBezTo>
                    <a:pt x="5405" y="3069"/>
                    <a:pt x="5371" y="3203"/>
                    <a:pt x="5271" y="3336"/>
                  </a:cubicBezTo>
                  <a:cubicBezTo>
                    <a:pt x="5571" y="3236"/>
                    <a:pt x="5771" y="2936"/>
                    <a:pt x="5771" y="2669"/>
                  </a:cubicBezTo>
                  <a:cubicBezTo>
                    <a:pt x="5771" y="2302"/>
                    <a:pt x="5438" y="1968"/>
                    <a:pt x="5038" y="1968"/>
                  </a:cubicBezTo>
                  <a:close/>
                  <a:moveTo>
                    <a:pt x="568" y="3970"/>
                  </a:moveTo>
                  <a:cubicBezTo>
                    <a:pt x="334" y="3970"/>
                    <a:pt x="101" y="4070"/>
                    <a:pt x="1" y="4237"/>
                  </a:cubicBezTo>
                  <a:cubicBezTo>
                    <a:pt x="67" y="4203"/>
                    <a:pt x="167" y="4203"/>
                    <a:pt x="201" y="4203"/>
                  </a:cubicBezTo>
                  <a:lnTo>
                    <a:pt x="4704" y="4203"/>
                  </a:lnTo>
                  <a:cubicBezTo>
                    <a:pt x="5104" y="4203"/>
                    <a:pt x="5405" y="4537"/>
                    <a:pt x="5405" y="4904"/>
                  </a:cubicBezTo>
                  <a:cubicBezTo>
                    <a:pt x="5405" y="5071"/>
                    <a:pt x="5371" y="5204"/>
                    <a:pt x="5271" y="5337"/>
                  </a:cubicBezTo>
                  <a:cubicBezTo>
                    <a:pt x="5571" y="5237"/>
                    <a:pt x="5771" y="4937"/>
                    <a:pt x="5771" y="4670"/>
                  </a:cubicBezTo>
                  <a:cubicBezTo>
                    <a:pt x="5771" y="4237"/>
                    <a:pt x="5438" y="3970"/>
                    <a:pt x="5038" y="397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7" name="Google Shape;1957;p76"/>
          <p:cNvSpPr/>
          <p:nvPr/>
        </p:nvSpPr>
        <p:spPr>
          <a:xfrm>
            <a:off x="8183225" y="2959775"/>
            <a:ext cx="225175" cy="328775"/>
          </a:xfrm>
          <a:custGeom>
            <a:avLst/>
            <a:gdLst/>
            <a:ahLst/>
            <a:cxnLst/>
            <a:rect l="l" t="t" r="r" b="b"/>
            <a:pathLst>
              <a:path w="9007" h="13151" extrusionOk="0">
                <a:moveTo>
                  <a:pt x="4606" y="0"/>
                </a:moveTo>
                <a:cubicBezTo>
                  <a:pt x="4528" y="0"/>
                  <a:pt x="4449" y="2"/>
                  <a:pt x="4370" y="7"/>
                </a:cubicBezTo>
                <a:cubicBezTo>
                  <a:pt x="2202" y="73"/>
                  <a:pt x="334" y="1841"/>
                  <a:pt x="134" y="4009"/>
                </a:cubicBezTo>
                <a:cubicBezTo>
                  <a:pt x="0" y="5844"/>
                  <a:pt x="934" y="7479"/>
                  <a:pt x="2402" y="8312"/>
                </a:cubicBezTo>
                <a:cubicBezTo>
                  <a:pt x="3102" y="8713"/>
                  <a:pt x="3569" y="9413"/>
                  <a:pt x="3569" y="10247"/>
                </a:cubicBezTo>
                <a:lnTo>
                  <a:pt x="3569" y="12082"/>
                </a:lnTo>
                <a:cubicBezTo>
                  <a:pt x="3569" y="12582"/>
                  <a:pt x="3936" y="13083"/>
                  <a:pt x="4437" y="13149"/>
                </a:cubicBezTo>
                <a:cubicBezTo>
                  <a:pt x="4457" y="13150"/>
                  <a:pt x="4477" y="13151"/>
                  <a:pt x="4497" y="13151"/>
                </a:cubicBezTo>
                <a:cubicBezTo>
                  <a:pt x="5070" y="13151"/>
                  <a:pt x="5538" y="12698"/>
                  <a:pt x="5538" y="12182"/>
                </a:cubicBezTo>
                <a:lnTo>
                  <a:pt x="5538" y="10314"/>
                </a:lnTo>
                <a:cubicBezTo>
                  <a:pt x="5538" y="9513"/>
                  <a:pt x="6005" y="8746"/>
                  <a:pt x="6705" y="8379"/>
                </a:cubicBezTo>
                <a:cubicBezTo>
                  <a:pt x="8073" y="7545"/>
                  <a:pt x="9007" y="6078"/>
                  <a:pt x="9007" y="4410"/>
                </a:cubicBezTo>
                <a:cubicBezTo>
                  <a:pt x="9007" y="1986"/>
                  <a:pt x="7034" y="0"/>
                  <a:pt x="4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6"/>
          <p:cNvSpPr/>
          <p:nvPr/>
        </p:nvSpPr>
        <p:spPr>
          <a:xfrm>
            <a:off x="5193575" y="2959775"/>
            <a:ext cx="225200" cy="328775"/>
          </a:xfrm>
          <a:custGeom>
            <a:avLst/>
            <a:gdLst/>
            <a:ahLst/>
            <a:cxnLst/>
            <a:rect l="l" t="t" r="r" b="b"/>
            <a:pathLst>
              <a:path w="9008" h="13151" extrusionOk="0">
                <a:moveTo>
                  <a:pt x="4606" y="0"/>
                </a:moveTo>
                <a:cubicBezTo>
                  <a:pt x="4528" y="0"/>
                  <a:pt x="4450" y="2"/>
                  <a:pt x="4371" y="7"/>
                </a:cubicBezTo>
                <a:cubicBezTo>
                  <a:pt x="2202" y="73"/>
                  <a:pt x="334" y="1841"/>
                  <a:pt x="168" y="4009"/>
                </a:cubicBezTo>
                <a:cubicBezTo>
                  <a:pt x="1" y="5844"/>
                  <a:pt x="935" y="7479"/>
                  <a:pt x="2403" y="8312"/>
                </a:cubicBezTo>
                <a:cubicBezTo>
                  <a:pt x="3103" y="8713"/>
                  <a:pt x="3570" y="9413"/>
                  <a:pt x="3570" y="10247"/>
                </a:cubicBezTo>
                <a:lnTo>
                  <a:pt x="3570" y="12082"/>
                </a:lnTo>
                <a:cubicBezTo>
                  <a:pt x="3570" y="12582"/>
                  <a:pt x="3937" y="13083"/>
                  <a:pt x="4437" y="13149"/>
                </a:cubicBezTo>
                <a:cubicBezTo>
                  <a:pt x="4458" y="13150"/>
                  <a:pt x="4478" y="13151"/>
                  <a:pt x="4498" y="13151"/>
                </a:cubicBezTo>
                <a:cubicBezTo>
                  <a:pt x="5071" y="13151"/>
                  <a:pt x="5538" y="12698"/>
                  <a:pt x="5538" y="12182"/>
                </a:cubicBezTo>
                <a:lnTo>
                  <a:pt x="5538" y="10314"/>
                </a:lnTo>
                <a:cubicBezTo>
                  <a:pt x="5538" y="9513"/>
                  <a:pt x="6005" y="8746"/>
                  <a:pt x="6706" y="8379"/>
                </a:cubicBezTo>
                <a:cubicBezTo>
                  <a:pt x="8073" y="7545"/>
                  <a:pt x="9007" y="6078"/>
                  <a:pt x="9007" y="4410"/>
                </a:cubicBezTo>
                <a:cubicBezTo>
                  <a:pt x="9007" y="1986"/>
                  <a:pt x="7035" y="0"/>
                  <a:pt x="46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6"/>
          <p:cNvSpPr/>
          <p:nvPr/>
        </p:nvSpPr>
        <p:spPr>
          <a:xfrm>
            <a:off x="8259950" y="2847550"/>
            <a:ext cx="20875" cy="20675"/>
          </a:xfrm>
          <a:custGeom>
            <a:avLst/>
            <a:gdLst/>
            <a:ahLst/>
            <a:cxnLst/>
            <a:rect l="l" t="t" r="r" b="b"/>
            <a:pathLst>
              <a:path w="835" h="827" extrusionOk="0">
                <a:moveTo>
                  <a:pt x="417" y="1"/>
                </a:moveTo>
                <a:cubicBezTo>
                  <a:pt x="317" y="1"/>
                  <a:pt x="217" y="42"/>
                  <a:pt x="134" y="126"/>
                </a:cubicBezTo>
                <a:cubicBezTo>
                  <a:pt x="33" y="192"/>
                  <a:pt x="0" y="293"/>
                  <a:pt x="0" y="426"/>
                </a:cubicBezTo>
                <a:cubicBezTo>
                  <a:pt x="0" y="526"/>
                  <a:pt x="33" y="626"/>
                  <a:pt x="134" y="693"/>
                </a:cubicBezTo>
                <a:cubicBezTo>
                  <a:pt x="200" y="793"/>
                  <a:pt x="300" y="826"/>
                  <a:pt x="434" y="826"/>
                </a:cubicBezTo>
                <a:cubicBezTo>
                  <a:pt x="534" y="826"/>
                  <a:pt x="667" y="793"/>
                  <a:pt x="701" y="693"/>
                </a:cubicBezTo>
                <a:cubicBezTo>
                  <a:pt x="801" y="626"/>
                  <a:pt x="834" y="526"/>
                  <a:pt x="834" y="426"/>
                </a:cubicBezTo>
                <a:cubicBezTo>
                  <a:pt x="834" y="293"/>
                  <a:pt x="801" y="192"/>
                  <a:pt x="701" y="126"/>
                </a:cubicBezTo>
                <a:cubicBezTo>
                  <a:pt x="617" y="42"/>
                  <a:pt x="517" y="1"/>
                  <a:pt x="417" y="1"/>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0" name="Google Shape;1960;p76"/>
          <p:cNvGrpSpPr/>
          <p:nvPr/>
        </p:nvGrpSpPr>
        <p:grpSpPr>
          <a:xfrm>
            <a:off x="4860025" y="1446350"/>
            <a:ext cx="3936150" cy="2250800"/>
            <a:chOff x="4860025" y="1446350"/>
            <a:chExt cx="3936150" cy="2250800"/>
          </a:xfrm>
        </p:grpSpPr>
        <p:sp>
          <p:nvSpPr>
            <p:cNvPr id="1961" name="Google Shape;1961;p76"/>
            <p:cNvSpPr/>
            <p:nvPr/>
          </p:nvSpPr>
          <p:spPr>
            <a:xfrm>
              <a:off x="4942575" y="2471250"/>
              <a:ext cx="257700" cy="1135000"/>
            </a:xfrm>
            <a:custGeom>
              <a:avLst/>
              <a:gdLst/>
              <a:ahLst/>
              <a:cxnLst/>
              <a:rect l="l" t="t" r="r" b="b"/>
              <a:pathLst>
                <a:path w="10308" h="45400" extrusionOk="0">
                  <a:moveTo>
                    <a:pt x="7939" y="0"/>
                  </a:moveTo>
                  <a:cubicBezTo>
                    <a:pt x="2669" y="10408"/>
                    <a:pt x="0" y="21682"/>
                    <a:pt x="0" y="33424"/>
                  </a:cubicBezTo>
                  <a:cubicBezTo>
                    <a:pt x="0" y="37427"/>
                    <a:pt x="334" y="41430"/>
                    <a:pt x="968" y="45399"/>
                  </a:cubicBezTo>
                  <a:lnTo>
                    <a:pt x="3670" y="45399"/>
                  </a:lnTo>
                  <a:cubicBezTo>
                    <a:pt x="3036" y="41430"/>
                    <a:pt x="2669" y="37427"/>
                    <a:pt x="2669" y="33424"/>
                  </a:cubicBezTo>
                  <a:cubicBezTo>
                    <a:pt x="2669" y="22083"/>
                    <a:pt x="5271" y="11242"/>
                    <a:pt x="10308" y="1201"/>
                  </a:cubicBezTo>
                  <a:lnTo>
                    <a:pt x="79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6"/>
            <p:cNvSpPr/>
            <p:nvPr/>
          </p:nvSpPr>
          <p:spPr>
            <a:xfrm>
              <a:off x="5166900" y="1446350"/>
              <a:ext cx="1780450" cy="1005725"/>
            </a:xfrm>
            <a:custGeom>
              <a:avLst/>
              <a:gdLst/>
              <a:ahLst/>
              <a:cxnLst/>
              <a:rect l="l" t="t" r="r" b="b"/>
              <a:pathLst>
                <a:path w="71218" h="40229" extrusionOk="0">
                  <a:moveTo>
                    <a:pt x="65481" y="0"/>
                  </a:moveTo>
                  <a:cubicBezTo>
                    <a:pt x="38161" y="0"/>
                    <a:pt x="13076" y="14911"/>
                    <a:pt x="0" y="38995"/>
                  </a:cubicBezTo>
                  <a:lnTo>
                    <a:pt x="2335" y="40229"/>
                  </a:lnTo>
                  <a:cubicBezTo>
                    <a:pt x="14944" y="17046"/>
                    <a:pt x="39128" y="2669"/>
                    <a:pt x="65481" y="2669"/>
                  </a:cubicBezTo>
                  <a:cubicBezTo>
                    <a:pt x="67349" y="2669"/>
                    <a:pt x="69183" y="2735"/>
                    <a:pt x="71018" y="2869"/>
                  </a:cubicBezTo>
                  <a:lnTo>
                    <a:pt x="71218" y="200"/>
                  </a:lnTo>
                  <a:cubicBezTo>
                    <a:pt x="69317" y="67"/>
                    <a:pt x="67382" y="0"/>
                    <a:pt x="654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6"/>
            <p:cNvSpPr/>
            <p:nvPr/>
          </p:nvSpPr>
          <p:spPr>
            <a:xfrm>
              <a:off x="7044900" y="1463850"/>
              <a:ext cx="1513600" cy="1245100"/>
            </a:xfrm>
            <a:custGeom>
              <a:avLst/>
              <a:gdLst/>
              <a:ahLst/>
              <a:cxnLst/>
              <a:rect l="l" t="t" r="r" b="b"/>
              <a:pathLst>
                <a:path w="60544" h="49804" extrusionOk="0">
                  <a:moveTo>
                    <a:pt x="368" y="1"/>
                  </a:moveTo>
                  <a:lnTo>
                    <a:pt x="1" y="2636"/>
                  </a:lnTo>
                  <a:cubicBezTo>
                    <a:pt x="26753" y="6205"/>
                    <a:pt x="49036" y="24285"/>
                    <a:pt x="58042" y="49803"/>
                  </a:cubicBezTo>
                  <a:lnTo>
                    <a:pt x="60544" y="48902"/>
                  </a:lnTo>
                  <a:cubicBezTo>
                    <a:pt x="56007" y="36160"/>
                    <a:pt x="48068" y="24818"/>
                    <a:pt x="37528" y="16179"/>
                  </a:cubicBezTo>
                  <a:cubicBezTo>
                    <a:pt x="26853" y="7439"/>
                    <a:pt x="14011" y="1835"/>
                    <a:pt x="3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6"/>
            <p:cNvSpPr/>
            <p:nvPr/>
          </p:nvSpPr>
          <p:spPr>
            <a:xfrm>
              <a:off x="8534300" y="2814825"/>
              <a:ext cx="130125" cy="791425"/>
            </a:xfrm>
            <a:custGeom>
              <a:avLst/>
              <a:gdLst/>
              <a:ahLst/>
              <a:cxnLst/>
              <a:rect l="l" t="t" r="r" b="b"/>
              <a:pathLst>
                <a:path w="5205" h="31657" extrusionOk="0">
                  <a:moveTo>
                    <a:pt x="2569" y="0"/>
                  </a:moveTo>
                  <a:lnTo>
                    <a:pt x="1" y="734"/>
                  </a:lnTo>
                  <a:cubicBezTo>
                    <a:pt x="1668" y="6839"/>
                    <a:pt x="2536" y="13243"/>
                    <a:pt x="2536" y="19681"/>
                  </a:cubicBezTo>
                  <a:cubicBezTo>
                    <a:pt x="2536" y="23684"/>
                    <a:pt x="2202" y="27687"/>
                    <a:pt x="1535" y="31656"/>
                  </a:cubicBezTo>
                  <a:lnTo>
                    <a:pt x="4237" y="31656"/>
                  </a:lnTo>
                  <a:cubicBezTo>
                    <a:pt x="4871" y="27687"/>
                    <a:pt x="5204" y="23684"/>
                    <a:pt x="5204" y="19681"/>
                  </a:cubicBezTo>
                  <a:cubicBezTo>
                    <a:pt x="5204" y="13010"/>
                    <a:pt x="4337" y="6405"/>
                    <a:pt x="25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6"/>
            <p:cNvSpPr/>
            <p:nvPr/>
          </p:nvSpPr>
          <p:spPr>
            <a:xfrm>
              <a:off x="5581350" y="3359375"/>
              <a:ext cx="596300" cy="246875"/>
            </a:xfrm>
            <a:custGeom>
              <a:avLst/>
              <a:gdLst/>
              <a:ahLst/>
              <a:cxnLst/>
              <a:rect l="l" t="t" r="r" b="b"/>
              <a:pathLst>
                <a:path w="23852" h="9875" extrusionOk="0">
                  <a:moveTo>
                    <a:pt x="15178" y="1"/>
                  </a:moveTo>
                  <a:cubicBezTo>
                    <a:pt x="13577" y="1"/>
                    <a:pt x="12210" y="901"/>
                    <a:pt x="11509" y="2202"/>
                  </a:cubicBezTo>
                  <a:cubicBezTo>
                    <a:pt x="10875" y="1835"/>
                    <a:pt x="10175" y="1635"/>
                    <a:pt x="9408" y="1635"/>
                  </a:cubicBezTo>
                  <a:cubicBezTo>
                    <a:pt x="7273" y="1635"/>
                    <a:pt x="5572" y="3203"/>
                    <a:pt x="5271" y="5204"/>
                  </a:cubicBezTo>
                  <a:cubicBezTo>
                    <a:pt x="4904" y="5138"/>
                    <a:pt x="4538" y="5038"/>
                    <a:pt x="4171" y="5038"/>
                  </a:cubicBezTo>
                  <a:cubicBezTo>
                    <a:pt x="1869" y="5038"/>
                    <a:pt x="1" y="6906"/>
                    <a:pt x="1" y="9207"/>
                  </a:cubicBezTo>
                  <a:cubicBezTo>
                    <a:pt x="1" y="9407"/>
                    <a:pt x="1" y="9641"/>
                    <a:pt x="34" y="9841"/>
                  </a:cubicBezTo>
                  <a:lnTo>
                    <a:pt x="23785" y="9841"/>
                  </a:lnTo>
                  <a:lnTo>
                    <a:pt x="23785" y="9874"/>
                  </a:lnTo>
                  <a:cubicBezTo>
                    <a:pt x="23851" y="9674"/>
                    <a:pt x="23851" y="9474"/>
                    <a:pt x="23851" y="9241"/>
                  </a:cubicBezTo>
                  <a:cubicBezTo>
                    <a:pt x="23851" y="6972"/>
                    <a:pt x="21950" y="5071"/>
                    <a:pt x="19682" y="5071"/>
                  </a:cubicBezTo>
                  <a:cubicBezTo>
                    <a:pt x="19515" y="5071"/>
                    <a:pt x="19381" y="5071"/>
                    <a:pt x="19215" y="5138"/>
                  </a:cubicBezTo>
                  <a:cubicBezTo>
                    <a:pt x="19281" y="4837"/>
                    <a:pt x="19348" y="4504"/>
                    <a:pt x="19348" y="4170"/>
                  </a:cubicBezTo>
                  <a:cubicBezTo>
                    <a:pt x="19348" y="1869"/>
                    <a:pt x="17447" y="1"/>
                    <a:pt x="151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6"/>
            <p:cNvSpPr/>
            <p:nvPr/>
          </p:nvSpPr>
          <p:spPr>
            <a:xfrm>
              <a:off x="6096725" y="3422750"/>
              <a:ext cx="441175" cy="183500"/>
            </a:xfrm>
            <a:custGeom>
              <a:avLst/>
              <a:gdLst/>
              <a:ahLst/>
              <a:cxnLst/>
              <a:rect l="l" t="t" r="r" b="b"/>
              <a:pathLst>
                <a:path w="17647" h="7340" extrusionOk="0">
                  <a:moveTo>
                    <a:pt x="6439" y="1"/>
                  </a:moveTo>
                  <a:cubicBezTo>
                    <a:pt x="4737" y="1"/>
                    <a:pt x="3336" y="1368"/>
                    <a:pt x="3336" y="3103"/>
                  </a:cubicBezTo>
                  <a:cubicBezTo>
                    <a:pt x="3336" y="3337"/>
                    <a:pt x="3403" y="3537"/>
                    <a:pt x="3436" y="3804"/>
                  </a:cubicBezTo>
                  <a:lnTo>
                    <a:pt x="3103" y="3804"/>
                  </a:lnTo>
                  <a:cubicBezTo>
                    <a:pt x="1402" y="3804"/>
                    <a:pt x="1" y="5171"/>
                    <a:pt x="1" y="6872"/>
                  </a:cubicBezTo>
                  <a:cubicBezTo>
                    <a:pt x="1" y="7039"/>
                    <a:pt x="1" y="7173"/>
                    <a:pt x="67" y="7339"/>
                  </a:cubicBezTo>
                  <a:lnTo>
                    <a:pt x="17613" y="7339"/>
                  </a:lnTo>
                  <a:cubicBezTo>
                    <a:pt x="17647" y="7173"/>
                    <a:pt x="17647" y="7039"/>
                    <a:pt x="17647" y="6872"/>
                  </a:cubicBezTo>
                  <a:cubicBezTo>
                    <a:pt x="17647" y="5171"/>
                    <a:pt x="16279" y="3804"/>
                    <a:pt x="14578" y="3804"/>
                  </a:cubicBezTo>
                  <a:cubicBezTo>
                    <a:pt x="14278" y="3804"/>
                    <a:pt x="13977" y="3837"/>
                    <a:pt x="13744" y="3937"/>
                  </a:cubicBezTo>
                  <a:cubicBezTo>
                    <a:pt x="13510" y="2436"/>
                    <a:pt x="12276" y="1268"/>
                    <a:pt x="10675" y="1268"/>
                  </a:cubicBezTo>
                  <a:cubicBezTo>
                    <a:pt x="10141" y="1268"/>
                    <a:pt x="9608" y="1435"/>
                    <a:pt x="9141" y="1669"/>
                  </a:cubicBezTo>
                  <a:cubicBezTo>
                    <a:pt x="8640" y="668"/>
                    <a:pt x="7606" y="1"/>
                    <a:pt x="6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6"/>
            <p:cNvSpPr/>
            <p:nvPr/>
          </p:nvSpPr>
          <p:spPr>
            <a:xfrm>
              <a:off x="7429350" y="3359375"/>
              <a:ext cx="596275" cy="246875"/>
            </a:xfrm>
            <a:custGeom>
              <a:avLst/>
              <a:gdLst/>
              <a:ahLst/>
              <a:cxnLst/>
              <a:rect l="l" t="t" r="r" b="b"/>
              <a:pathLst>
                <a:path w="23851" h="9875" extrusionOk="0">
                  <a:moveTo>
                    <a:pt x="8673" y="1"/>
                  </a:moveTo>
                  <a:cubicBezTo>
                    <a:pt x="6372" y="1"/>
                    <a:pt x="4504" y="1869"/>
                    <a:pt x="4504" y="4170"/>
                  </a:cubicBezTo>
                  <a:cubicBezTo>
                    <a:pt x="4504" y="4504"/>
                    <a:pt x="4537" y="4837"/>
                    <a:pt x="4604" y="5138"/>
                  </a:cubicBezTo>
                  <a:cubicBezTo>
                    <a:pt x="4437" y="5071"/>
                    <a:pt x="4337" y="5071"/>
                    <a:pt x="4170" y="5071"/>
                  </a:cubicBezTo>
                  <a:cubicBezTo>
                    <a:pt x="1868" y="5071"/>
                    <a:pt x="0" y="6972"/>
                    <a:pt x="0" y="9241"/>
                  </a:cubicBezTo>
                  <a:cubicBezTo>
                    <a:pt x="0" y="9474"/>
                    <a:pt x="0" y="9674"/>
                    <a:pt x="34" y="9874"/>
                  </a:cubicBezTo>
                  <a:lnTo>
                    <a:pt x="34" y="9841"/>
                  </a:lnTo>
                  <a:lnTo>
                    <a:pt x="23784" y="9841"/>
                  </a:lnTo>
                  <a:cubicBezTo>
                    <a:pt x="23851" y="9641"/>
                    <a:pt x="23851" y="9407"/>
                    <a:pt x="23851" y="9207"/>
                  </a:cubicBezTo>
                  <a:cubicBezTo>
                    <a:pt x="23851" y="6906"/>
                    <a:pt x="21949" y="5038"/>
                    <a:pt x="19681" y="5038"/>
                  </a:cubicBezTo>
                  <a:cubicBezTo>
                    <a:pt x="19314" y="5038"/>
                    <a:pt x="18914" y="5138"/>
                    <a:pt x="18547" y="5204"/>
                  </a:cubicBezTo>
                  <a:cubicBezTo>
                    <a:pt x="18247" y="3203"/>
                    <a:pt x="16546" y="1635"/>
                    <a:pt x="14411" y="1635"/>
                  </a:cubicBezTo>
                  <a:cubicBezTo>
                    <a:pt x="13677" y="1635"/>
                    <a:pt x="12976" y="1835"/>
                    <a:pt x="12343" y="2202"/>
                  </a:cubicBezTo>
                  <a:cubicBezTo>
                    <a:pt x="11642" y="901"/>
                    <a:pt x="10241" y="1"/>
                    <a:pt x="8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6"/>
            <p:cNvSpPr/>
            <p:nvPr/>
          </p:nvSpPr>
          <p:spPr>
            <a:xfrm>
              <a:off x="7069925" y="3422750"/>
              <a:ext cx="440350" cy="183500"/>
            </a:xfrm>
            <a:custGeom>
              <a:avLst/>
              <a:gdLst/>
              <a:ahLst/>
              <a:cxnLst/>
              <a:rect l="l" t="t" r="r" b="b"/>
              <a:pathLst>
                <a:path w="17614" h="7340" extrusionOk="0">
                  <a:moveTo>
                    <a:pt x="11208" y="1"/>
                  </a:moveTo>
                  <a:cubicBezTo>
                    <a:pt x="10041" y="1"/>
                    <a:pt x="9007" y="668"/>
                    <a:pt x="8507" y="1669"/>
                  </a:cubicBezTo>
                  <a:cubicBezTo>
                    <a:pt x="8040" y="1435"/>
                    <a:pt x="7506" y="1268"/>
                    <a:pt x="6939" y="1268"/>
                  </a:cubicBezTo>
                  <a:cubicBezTo>
                    <a:pt x="5371" y="1268"/>
                    <a:pt x="4103" y="2436"/>
                    <a:pt x="3903" y="3937"/>
                  </a:cubicBezTo>
                  <a:cubicBezTo>
                    <a:pt x="3670" y="3837"/>
                    <a:pt x="3370" y="3804"/>
                    <a:pt x="3069" y="3804"/>
                  </a:cubicBezTo>
                  <a:cubicBezTo>
                    <a:pt x="1368" y="3804"/>
                    <a:pt x="0" y="5171"/>
                    <a:pt x="0" y="6872"/>
                  </a:cubicBezTo>
                  <a:cubicBezTo>
                    <a:pt x="0" y="7039"/>
                    <a:pt x="0" y="7173"/>
                    <a:pt x="34" y="7339"/>
                  </a:cubicBezTo>
                  <a:lnTo>
                    <a:pt x="17580" y="7339"/>
                  </a:lnTo>
                  <a:cubicBezTo>
                    <a:pt x="17613" y="7173"/>
                    <a:pt x="17613" y="7039"/>
                    <a:pt x="17613" y="6872"/>
                  </a:cubicBezTo>
                  <a:cubicBezTo>
                    <a:pt x="17613" y="5171"/>
                    <a:pt x="16245" y="3804"/>
                    <a:pt x="14544" y="3804"/>
                  </a:cubicBezTo>
                  <a:lnTo>
                    <a:pt x="14211" y="3804"/>
                  </a:lnTo>
                  <a:cubicBezTo>
                    <a:pt x="14244" y="3537"/>
                    <a:pt x="14277" y="3337"/>
                    <a:pt x="14277" y="3103"/>
                  </a:cubicBezTo>
                  <a:cubicBezTo>
                    <a:pt x="14277" y="1368"/>
                    <a:pt x="12910" y="1"/>
                    <a:pt x="11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6"/>
            <p:cNvSpPr/>
            <p:nvPr/>
          </p:nvSpPr>
          <p:spPr>
            <a:xfrm>
              <a:off x="4860025" y="3605400"/>
              <a:ext cx="3936150" cy="91750"/>
            </a:xfrm>
            <a:custGeom>
              <a:avLst/>
              <a:gdLst/>
              <a:ahLst/>
              <a:cxnLst/>
              <a:rect l="l" t="t" r="r" b="b"/>
              <a:pathLst>
                <a:path w="157446" h="3670" extrusionOk="0">
                  <a:moveTo>
                    <a:pt x="1835" y="0"/>
                  </a:moveTo>
                  <a:cubicBezTo>
                    <a:pt x="834" y="0"/>
                    <a:pt x="0" y="834"/>
                    <a:pt x="0" y="1835"/>
                  </a:cubicBezTo>
                  <a:cubicBezTo>
                    <a:pt x="0" y="2835"/>
                    <a:pt x="834" y="3669"/>
                    <a:pt x="1835" y="3669"/>
                  </a:cubicBezTo>
                  <a:lnTo>
                    <a:pt x="155611" y="3669"/>
                  </a:lnTo>
                  <a:cubicBezTo>
                    <a:pt x="156612" y="3669"/>
                    <a:pt x="157446" y="2869"/>
                    <a:pt x="157446" y="1835"/>
                  </a:cubicBezTo>
                  <a:cubicBezTo>
                    <a:pt x="157446" y="834"/>
                    <a:pt x="156612" y="0"/>
                    <a:pt x="155611"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6"/>
            <p:cNvSpPr/>
            <p:nvPr/>
          </p:nvSpPr>
          <p:spPr>
            <a:xfrm>
              <a:off x="8246600" y="3019975"/>
              <a:ext cx="100100" cy="100100"/>
            </a:xfrm>
            <a:custGeom>
              <a:avLst/>
              <a:gdLst/>
              <a:ahLst/>
              <a:cxnLst/>
              <a:rect l="l" t="t" r="r" b="b"/>
              <a:pathLst>
                <a:path w="4004" h="4004" extrusionOk="0">
                  <a:moveTo>
                    <a:pt x="2002" y="0"/>
                  </a:moveTo>
                  <a:cubicBezTo>
                    <a:pt x="901" y="0"/>
                    <a:pt x="0" y="901"/>
                    <a:pt x="0" y="2002"/>
                  </a:cubicBezTo>
                  <a:cubicBezTo>
                    <a:pt x="0" y="3136"/>
                    <a:pt x="901" y="4003"/>
                    <a:pt x="2002" y="4003"/>
                  </a:cubicBezTo>
                  <a:cubicBezTo>
                    <a:pt x="3103" y="4003"/>
                    <a:pt x="4003" y="3136"/>
                    <a:pt x="4003" y="2002"/>
                  </a:cubicBezTo>
                  <a:cubicBezTo>
                    <a:pt x="4003" y="901"/>
                    <a:pt x="3103" y="0"/>
                    <a:pt x="2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6"/>
            <p:cNvSpPr/>
            <p:nvPr/>
          </p:nvSpPr>
          <p:spPr>
            <a:xfrm>
              <a:off x="5257800" y="3019975"/>
              <a:ext cx="100100" cy="100100"/>
            </a:xfrm>
            <a:custGeom>
              <a:avLst/>
              <a:gdLst/>
              <a:ahLst/>
              <a:cxnLst/>
              <a:rect l="l" t="t" r="r" b="b"/>
              <a:pathLst>
                <a:path w="4004" h="4004" extrusionOk="0">
                  <a:moveTo>
                    <a:pt x="2002" y="0"/>
                  </a:moveTo>
                  <a:cubicBezTo>
                    <a:pt x="901" y="0"/>
                    <a:pt x="0" y="901"/>
                    <a:pt x="0" y="2002"/>
                  </a:cubicBezTo>
                  <a:cubicBezTo>
                    <a:pt x="0" y="3136"/>
                    <a:pt x="901" y="4003"/>
                    <a:pt x="2002" y="4003"/>
                  </a:cubicBezTo>
                  <a:cubicBezTo>
                    <a:pt x="3103" y="4003"/>
                    <a:pt x="4003" y="3136"/>
                    <a:pt x="4003" y="2002"/>
                  </a:cubicBezTo>
                  <a:cubicBezTo>
                    <a:pt x="4003" y="901"/>
                    <a:pt x="3103" y="0"/>
                    <a:pt x="2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6"/>
            <p:cNvSpPr/>
            <p:nvPr/>
          </p:nvSpPr>
          <p:spPr>
            <a:xfrm>
              <a:off x="5335350" y="1734875"/>
              <a:ext cx="2928775" cy="1079150"/>
            </a:xfrm>
            <a:custGeom>
              <a:avLst/>
              <a:gdLst/>
              <a:ahLst/>
              <a:cxnLst/>
              <a:rect l="l" t="t" r="r" b="b"/>
              <a:pathLst>
                <a:path w="117151" h="43166" extrusionOk="0">
                  <a:moveTo>
                    <a:pt x="57241" y="1"/>
                  </a:moveTo>
                  <a:cubicBezTo>
                    <a:pt x="56975" y="1"/>
                    <a:pt x="56808" y="168"/>
                    <a:pt x="56808" y="434"/>
                  </a:cubicBezTo>
                  <a:cubicBezTo>
                    <a:pt x="56808" y="668"/>
                    <a:pt x="56975" y="835"/>
                    <a:pt x="57241" y="835"/>
                  </a:cubicBezTo>
                  <a:cubicBezTo>
                    <a:pt x="57475" y="835"/>
                    <a:pt x="57642" y="635"/>
                    <a:pt x="57642" y="434"/>
                  </a:cubicBezTo>
                  <a:cubicBezTo>
                    <a:pt x="57642" y="168"/>
                    <a:pt x="57475" y="1"/>
                    <a:pt x="57241" y="1"/>
                  </a:cubicBezTo>
                  <a:close/>
                  <a:moveTo>
                    <a:pt x="59743" y="1"/>
                  </a:moveTo>
                  <a:cubicBezTo>
                    <a:pt x="59543" y="1"/>
                    <a:pt x="59310" y="168"/>
                    <a:pt x="59310" y="434"/>
                  </a:cubicBezTo>
                  <a:cubicBezTo>
                    <a:pt x="59310" y="635"/>
                    <a:pt x="59543" y="835"/>
                    <a:pt x="59743" y="835"/>
                  </a:cubicBezTo>
                  <a:cubicBezTo>
                    <a:pt x="59943" y="835"/>
                    <a:pt x="60144" y="635"/>
                    <a:pt x="60144" y="434"/>
                  </a:cubicBezTo>
                  <a:cubicBezTo>
                    <a:pt x="60144" y="234"/>
                    <a:pt x="59977" y="1"/>
                    <a:pt x="59743" y="1"/>
                  </a:cubicBezTo>
                  <a:close/>
                  <a:moveTo>
                    <a:pt x="54640" y="101"/>
                  </a:moveTo>
                  <a:cubicBezTo>
                    <a:pt x="54439" y="134"/>
                    <a:pt x="54273" y="334"/>
                    <a:pt x="54273" y="568"/>
                  </a:cubicBezTo>
                  <a:cubicBezTo>
                    <a:pt x="54306" y="768"/>
                    <a:pt x="54473" y="935"/>
                    <a:pt x="54706" y="935"/>
                  </a:cubicBezTo>
                  <a:lnTo>
                    <a:pt x="54740" y="935"/>
                  </a:lnTo>
                  <a:cubicBezTo>
                    <a:pt x="54940" y="901"/>
                    <a:pt x="55107" y="668"/>
                    <a:pt x="55107" y="468"/>
                  </a:cubicBezTo>
                  <a:cubicBezTo>
                    <a:pt x="55073" y="268"/>
                    <a:pt x="54873" y="101"/>
                    <a:pt x="54640" y="101"/>
                  </a:cubicBezTo>
                  <a:close/>
                  <a:moveTo>
                    <a:pt x="62260" y="97"/>
                  </a:moveTo>
                  <a:cubicBezTo>
                    <a:pt x="62050" y="97"/>
                    <a:pt x="61878" y="282"/>
                    <a:pt x="61878" y="468"/>
                  </a:cubicBezTo>
                  <a:cubicBezTo>
                    <a:pt x="61811" y="735"/>
                    <a:pt x="62045" y="935"/>
                    <a:pt x="62245" y="935"/>
                  </a:cubicBezTo>
                  <a:cubicBezTo>
                    <a:pt x="62479" y="935"/>
                    <a:pt x="62645" y="768"/>
                    <a:pt x="62712" y="568"/>
                  </a:cubicBezTo>
                  <a:cubicBezTo>
                    <a:pt x="62745" y="301"/>
                    <a:pt x="62545" y="101"/>
                    <a:pt x="62312" y="101"/>
                  </a:cubicBezTo>
                  <a:cubicBezTo>
                    <a:pt x="62294" y="98"/>
                    <a:pt x="62277" y="97"/>
                    <a:pt x="62260" y="97"/>
                  </a:cubicBezTo>
                  <a:close/>
                  <a:moveTo>
                    <a:pt x="52138" y="301"/>
                  </a:moveTo>
                  <a:cubicBezTo>
                    <a:pt x="51904" y="334"/>
                    <a:pt x="51738" y="501"/>
                    <a:pt x="51771" y="768"/>
                  </a:cubicBezTo>
                  <a:cubicBezTo>
                    <a:pt x="51804" y="1002"/>
                    <a:pt x="51971" y="1135"/>
                    <a:pt x="52205" y="1135"/>
                  </a:cubicBezTo>
                  <a:lnTo>
                    <a:pt x="52238" y="1135"/>
                  </a:lnTo>
                  <a:cubicBezTo>
                    <a:pt x="52471" y="1102"/>
                    <a:pt x="52638" y="901"/>
                    <a:pt x="52605" y="668"/>
                  </a:cubicBezTo>
                  <a:cubicBezTo>
                    <a:pt x="52571" y="434"/>
                    <a:pt x="52405" y="301"/>
                    <a:pt x="52138" y="301"/>
                  </a:cubicBezTo>
                  <a:close/>
                  <a:moveTo>
                    <a:pt x="64722" y="297"/>
                  </a:moveTo>
                  <a:cubicBezTo>
                    <a:pt x="64519" y="297"/>
                    <a:pt x="64374" y="454"/>
                    <a:pt x="64313" y="668"/>
                  </a:cubicBezTo>
                  <a:cubicBezTo>
                    <a:pt x="64313" y="901"/>
                    <a:pt x="64480" y="1102"/>
                    <a:pt x="64713" y="1135"/>
                  </a:cubicBezTo>
                  <a:lnTo>
                    <a:pt x="64747" y="1135"/>
                  </a:lnTo>
                  <a:cubicBezTo>
                    <a:pt x="64947" y="1135"/>
                    <a:pt x="65114" y="968"/>
                    <a:pt x="65147" y="768"/>
                  </a:cubicBezTo>
                  <a:cubicBezTo>
                    <a:pt x="65214" y="501"/>
                    <a:pt x="64980" y="334"/>
                    <a:pt x="64780" y="301"/>
                  </a:cubicBezTo>
                  <a:cubicBezTo>
                    <a:pt x="64760" y="298"/>
                    <a:pt x="64741" y="297"/>
                    <a:pt x="64722" y="297"/>
                  </a:cubicBezTo>
                  <a:close/>
                  <a:moveTo>
                    <a:pt x="67315" y="601"/>
                  </a:moveTo>
                  <a:cubicBezTo>
                    <a:pt x="67115" y="601"/>
                    <a:pt x="66915" y="768"/>
                    <a:pt x="66882" y="968"/>
                  </a:cubicBezTo>
                  <a:cubicBezTo>
                    <a:pt x="66815" y="1168"/>
                    <a:pt x="66982" y="1402"/>
                    <a:pt x="67215" y="1435"/>
                  </a:cubicBezTo>
                  <a:lnTo>
                    <a:pt x="67249" y="1435"/>
                  </a:lnTo>
                  <a:cubicBezTo>
                    <a:pt x="67449" y="1435"/>
                    <a:pt x="67616" y="1268"/>
                    <a:pt x="67649" y="1068"/>
                  </a:cubicBezTo>
                  <a:cubicBezTo>
                    <a:pt x="67716" y="835"/>
                    <a:pt x="67549" y="635"/>
                    <a:pt x="67315" y="601"/>
                  </a:cubicBezTo>
                  <a:close/>
                  <a:moveTo>
                    <a:pt x="49696" y="630"/>
                  </a:moveTo>
                  <a:cubicBezTo>
                    <a:pt x="49676" y="630"/>
                    <a:pt x="49656" y="632"/>
                    <a:pt x="49636" y="635"/>
                  </a:cubicBezTo>
                  <a:cubicBezTo>
                    <a:pt x="49403" y="635"/>
                    <a:pt x="49236" y="901"/>
                    <a:pt x="49269" y="1102"/>
                  </a:cubicBezTo>
                  <a:cubicBezTo>
                    <a:pt x="49300" y="1284"/>
                    <a:pt x="49441" y="1439"/>
                    <a:pt x="49644" y="1439"/>
                  </a:cubicBezTo>
                  <a:cubicBezTo>
                    <a:pt x="49663" y="1439"/>
                    <a:pt x="49683" y="1438"/>
                    <a:pt x="49703" y="1435"/>
                  </a:cubicBezTo>
                  <a:lnTo>
                    <a:pt x="49736" y="1435"/>
                  </a:lnTo>
                  <a:cubicBezTo>
                    <a:pt x="49970" y="1435"/>
                    <a:pt x="50136" y="1168"/>
                    <a:pt x="50103" y="968"/>
                  </a:cubicBezTo>
                  <a:cubicBezTo>
                    <a:pt x="50073" y="785"/>
                    <a:pt x="49903" y="630"/>
                    <a:pt x="49696" y="630"/>
                  </a:cubicBezTo>
                  <a:close/>
                  <a:moveTo>
                    <a:pt x="69747" y="996"/>
                  </a:moveTo>
                  <a:cubicBezTo>
                    <a:pt x="69544" y="996"/>
                    <a:pt x="69377" y="1125"/>
                    <a:pt x="69317" y="1335"/>
                  </a:cubicBezTo>
                  <a:cubicBezTo>
                    <a:pt x="69283" y="1602"/>
                    <a:pt x="69450" y="1802"/>
                    <a:pt x="69650" y="1835"/>
                  </a:cubicBezTo>
                  <a:lnTo>
                    <a:pt x="69750" y="1835"/>
                  </a:lnTo>
                  <a:cubicBezTo>
                    <a:pt x="69951" y="1835"/>
                    <a:pt x="70117" y="1702"/>
                    <a:pt x="70151" y="1502"/>
                  </a:cubicBezTo>
                  <a:cubicBezTo>
                    <a:pt x="70184" y="1268"/>
                    <a:pt x="70017" y="1068"/>
                    <a:pt x="69817" y="1002"/>
                  </a:cubicBezTo>
                  <a:cubicBezTo>
                    <a:pt x="69793" y="998"/>
                    <a:pt x="69770" y="996"/>
                    <a:pt x="69747" y="996"/>
                  </a:cubicBezTo>
                  <a:close/>
                  <a:moveTo>
                    <a:pt x="47239" y="1053"/>
                  </a:moveTo>
                  <a:cubicBezTo>
                    <a:pt x="47205" y="1053"/>
                    <a:pt x="47170" y="1058"/>
                    <a:pt x="47134" y="1068"/>
                  </a:cubicBezTo>
                  <a:cubicBezTo>
                    <a:pt x="46934" y="1102"/>
                    <a:pt x="46767" y="1335"/>
                    <a:pt x="46801" y="1569"/>
                  </a:cubicBezTo>
                  <a:cubicBezTo>
                    <a:pt x="46867" y="1769"/>
                    <a:pt x="47034" y="1902"/>
                    <a:pt x="47234" y="1902"/>
                  </a:cubicBezTo>
                  <a:lnTo>
                    <a:pt x="47301" y="1902"/>
                  </a:lnTo>
                  <a:cubicBezTo>
                    <a:pt x="47501" y="1835"/>
                    <a:pt x="47701" y="1602"/>
                    <a:pt x="47635" y="1402"/>
                  </a:cubicBezTo>
                  <a:cubicBezTo>
                    <a:pt x="47606" y="1204"/>
                    <a:pt x="47434" y="1053"/>
                    <a:pt x="47239" y="1053"/>
                  </a:cubicBezTo>
                  <a:close/>
                  <a:moveTo>
                    <a:pt x="72232" y="1498"/>
                  </a:moveTo>
                  <a:cubicBezTo>
                    <a:pt x="72041" y="1498"/>
                    <a:pt x="71816" y="1653"/>
                    <a:pt x="71785" y="1835"/>
                  </a:cubicBezTo>
                  <a:cubicBezTo>
                    <a:pt x="71752" y="2069"/>
                    <a:pt x="71919" y="2302"/>
                    <a:pt x="72119" y="2336"/>
                  </a:cubicBezTo>
                  <a:lnTo>
                    <a:pt x="72185" y="2336"/>
                  </a:lnTo>
                  <a:cubicBezTo>
                    <a:pt x="72419" y="2336"/>
                    <a:pt x="72586" y="2236"/>
                    <a:pt x="72619" y="2002"/>
                  </a:cubicBezTo>
                  <a:cubicBezTo>
                    <a:pt x="72652" y="1802"/>
                    <a:pt x="72486" y="1569"/>
                    <a:pt x="72286" y="1502"/>
                  </a:cubicBezTo>
                  <a:cubicBezTo>
                    <a:pt x="72268" y="1499"/>
                    <a:pt x="72250" y="1498"/>
                    <a:pt x="72232" y="1498"/>
                  </a:cubicBezTo>
                  <a:close/>
                  <a:moveTo>
                    <a:pt x="44774" y="1596"/>
                  </a:moveTo>
                  <a:cubicBezTo>
                    <a:pt x="44749" y="1596"/>
                    <a:pt x="44724" y="1598"/>
                    <a:pt x="44699" y="1602"/>
                  </a:cubicBezTo>
                  <a:cubicBezTo>
                    <a:pt x="44432" y="1635"/>
                    <a:pt x="44299" y="1902"/>
                    <a:pt x="44366" y="2102"/>
                  </a:cubicBezTo>
                  <a:cubicBezTo>
                    <a:pt x="44399" y="2269"/>
                    <a:pt x="44566" y="2403"/>
                    <a:pt x="44766" y="2436"/>
                  </a:cubicBezTo>
                  <a:lnTo>
                    <a:pt x="44866" y="2436"/>
                  </a:lnTo>
                  <a:cubicBezTo>
                    <a:pt x="45099" y="2403"/>
                    <a:pt x="45233" y="2136"/>
                    <a:pt x="45200" y="1936"/>
                  </a:cubicBezTo>
                  <a:cubicBezTo>
                    <a:pt x="45141" y="1702"/>
                    <a:pt x="44954" y="1596"/>
                    <a:pt x="44774" y="1596"/>
                  </a:cubicBezTo>
                  <a:close/>
                  <a:moveTo>
                    <a:pt x="74661" y="2121"/>
                  </a:moveTo>
                  <a:cubicBezTo>
                    <a:pt x="74486" y="2121"/>
                    <a:pt x="74310" y="2266"/>
                    <a:pt x="74254" y="2436"/>
                  </a:cubicBezTo>
                  <a:cubicBezTo>
                    <a:pt x="74154" y="2636"/>
                    <a:pt x="74320" y="2903"/>
                    <a:pt x="74554" y="2936"/>
                  </a:cubicBezTo>
                  <a:cubicBezTo>
                    <a:pt x="74576" y="2936"/>
                    <a:pt x="74598" y="2951"/>
                    <a:pt x="74611" y="2951"/>
                  </a:cubicBezTo>
                  <a:cubicBezTo>
                    <a:pt x="74617" y="2951"/>
                    <a:pt x="74621" y="2947"/>
                    <a:pt x="74621" y="2936"/>
                  </a:cubicBezTo>
                  <a:cubicBezTo>
                    <a:pt x="74821" y="2936"/>
                    <a:pt x="74987" y="2803"/>
                    <a:pt x="75021" y="2636"/>
                  </a:cubicBezTo>
                  <a:cubicBezTo>
                    <a:pt x="75088" y="2436"/>
                    <a:pt x="74954" y="2169"/>
                    <a:pt x="74754" y="2136"/>
                  </a:cubicBezTo>
                  <a:cubicBezTo>
                    <a:pt x="74723" y="2125"/>
                    <a:pt x="74692" y="2121"/>
                    <a:pt x="74661" y="2121"/>
                  </a:cubicBezTo>
                  <a:close/>
                  <a:moveTo>
                    <a:pt x="42324" y="2206"/>
                  </a:moveTo>
                  <a:cubicBezTo>
                    <a:pt x="42281" y="2206"/>
                    <a:pt x="42239" y="2215"/>
                    <a:pt x="42197" y="2236"/>
                  </a:cubicBezTo>
                  <a:cubicBezTo>
                    <a:pt x="41964" y="2269"/>
                    <a:pt x="41864" y="2503"/>
                    <a:pt x="41897" y="2736"/>
                  </a:cubicBezTo>
                  <a:cubicBezTo>
                    <a:pt x="41964" y="2903"/>
                    <a:pt x="42131" y="3003"/>
                    <a:pt x="42264" y="3003"/>
                  </a:cubicBezTo>
                  <a:lnTo>
                    <a:pt x="42398" y="3003"/>
                  </a:lnTo>
                  <a:cubicBezTo>
                    <a:pt x="42598" y="2970"/>
                    <a:pt x="42731" y="2736"/>
                    <a:pt x="42698" y="2503"/>
                  </a:cubicBezTo>
                  <a:cubicBezTo>
                    <a:pt x="42645" y="2344"/>
                    <a:pt x="42487" y="2206"/>
                    <a:pt x="42324" y="2206"/>
                  </a:cubicBezTo>
                  <a:close/>
                  <a:moveTo>
                    <a:pt x="77094" y="2831"/>
                  </a:moveTo>
                  <a:cubicBezTo>
                    <a:pt x="76915" y="2831"/>
                    <a:pt x="76745" y="2957"/>
                    <a:pt x="76655" y="3136"/>
                  </a:cubicBezTo>
                  <a:cubicBezTo>
                    <a:pt x="76622" y="3337"/>
                    <a:pt x="76755" y="3570"/>
                    <a:pt x="76956" y="3637"/>
                  </a:cubicBezTo>
                  <a:cubicBezTo>
                    <a:pt x="76989" y="3637"/>
                    <a:pt x="77056" y="3670"/>
                    <a:pt x="77056" y="3670"/>
                  </a:cubicBezTo>
                  <a:cubicBezTo>
                    <a:pt x="77256" y="3670"/>
                    <a:pt x="77423" y="3570"/>
                    <a:pt x="77456" y="3403"/>
                  </a:cubicBezTo>
                  <a:cubicBezTo>
                    <a:pt x="77489" y="3136"/>
                    <a:pt x="77389" y="2936"/>
                    <a:pt x="77156" y="2836"/>
                  </a:cubicBezTo>
                  <a:cubicBezTo>
                    <a:pt x="77135" y="2833"/>
                    <a:pt x="77114" y="2831"/>
                    <a:pt x="77094" y="2831"/>
                  </a:cubicBezTo>
                  <a:close/>
                  <a:moveTo>
                    <a:pt x="39858" y="2949"/>
                  </a:moveTo>
                  <a:cubicBezTo>
                    <a:pt x="39813" y="2949"/>
                    <a:pt x="39770" y="2956"/>
                    <a:pt x="39729" y="2970"/>
                  </a:cubicBezTo>
                  <a:cubicBezTo>
                    <a:pt x="39529" y="3003"/>
                    <a:pt x="39395" y="3270"/>
                    <a:pt x="39462" y="3470"/>
                  </a:cubicBezTo>
                  <a:cubicBezTo>
                    <a:pt x="39562" y="3637"/>
                    <a:pt x="39729" y="3770"/>
                    <a:pt x="39862" y="3770"/>
                  </a:cubicBezTo>
                  <a:lnTo>
                    <a:pt x="39962" y="3770"/>
                  </a:lnTo>
                  <a:cubicBezTo>
                    <a:pt x="40229" y="3670"/>
                    <a:pt x="40363" y="3437"/>
                    <a:pt x="40263" y="3236"/>
                  </a:cubicBezTo>
                  <a:cubicBezTo>
                    <a:pt x="40210" y="3051"/>
                    <a:pt x="40030" y="2949"/>
                    <a:pt x="39858" y="2949"/>
                  </a:cubicBezTo>
                  <a:close/>
                  <a:moveTo>
                    <a:pt x="79462" y="3616"/>
                  </a:moveTo>
                  <a:cubicBezTo>
                    <a:pt x="79290" y="3616"/>
                    <a:pt x="79110" y="3718"/>
                    <a:pt x="79057" y="3904"/>
                  </a:cubicBezTo>
                  <a:cubicBezTo>
                    <a:pt x="78957" y="4104"/>
                    <a:pt x="79090" y="4337"/>
                    <a:pt x="79291" y="4437"/>
                  </a:cubicBezTo>
                  <a:cubicBezTo>
                    <a:pt x="79324" y="4471"/>
                    <a:pt x="79424" y="4471"/>
                    <a:pt x="79457" y="4471"/>
                  </a:cubicBezTo>
                  <a:cubicBezTo>
                    <a:pt x="79624" y="4471"/>
                    <a:pt x="79791" y="4337"/>
                    <a:pt x="79824" y="4170"/>
                  </a:cubicBezTo>
                  <a:cubicBezTo>
                    <a:pt x="79924" y="3970"/>
                    <a:pt x="79791" y="3737"/>
                    <a:pt x="79591" y="3637"/>
                  </a:cubicBezTo>
                  <a:cubicBezTo>
                    <a:pt x="79550" y="3623"/>
                    <a:pt x="79506" y="3616"/>
                    <a:pt x="79462" y="3616"/>
                  </a:cubicBezTo>
                  <a:close/>
                  <a:moveTo>
                    <a:pt x="37504" y="3736"/>
                  </a:moveTo>
                  <a:cubicBezTo>
                    <a:pt x="37456" y="3736"/>
                    <a:pt x="37407" y="3747"/>
                    <a:pt x="37361" y="3770"/>
                  </a:cubicBezTo>
                  <a:cubicBezTo>
                    <a:pt x="37127" y="3837"/>
                    <a:pt x="37027" y="4104"/>
                    <a:pt x="37094" y="4304"/>
                  </a:cubicBezTo>
                  <a:cubicBezTo>
                    <a:pt x="37194" y="4471"/>
                    <a:pt x="37361" y="4571"/>
                    <a:pt x="37527" y="4604"/>
                  </a:cubicBezTo>
                  <a:cubicBezTo>
                    <a:pt x="37561" y="4604"/>
                    <a:pt x="37594" y="4571"/>
                    <a:pt x="37627" y="4571"/>
                  </a:cubicBezTo>
                  <a:cubicBezTo>
                    <a:pt x="37861" y="4471"/>
                    <a:pt x="37961" y="4204"/>
                    <a:pt x="37894" y="4004"/>
                  </a:cubicBezTo>
                  <a:cubicBezTo>
                    <a:pt x="37818" y="3850"/>
                    <a:pt x="37663" y="3736"/>
                    <a:pt x="37504" y="3736"/>
                  </a:cubicBezTo>
                  <a:close/>
                  <a:moveTo>
                    <a:pt x="81811" y="4537"/>
                  </a:moveTo>
                  <a:cubicBezTo>
                    <a:pt x="81645" y="4537"/>
                    <a:pt x="81477" y="4651"/>
                    <a:pt x="81425" y="4804"/>
                  </a:cubicBezTo>
                  <a:cubicBezTo>
                    <a:pt x="81292" y="5004"/>
                    <a:pt x="81425" y="5271"/>
                    <a:pt x="81626" y="5338"/>
                  </a:cubicBezTo>
                  <a:cubicBezTo>
                    <a:pt x="81648" y="5338"/>
                    <a:pt x="81700" y="5368"/>
                    <a:pt x="81742" y="5368"/>
                  </a:cubicBezTo>
                  <a:cubicBezTo>
                    <a:pt x="81763" y="5368"/>
                    <a:pt x="81781" y="5360"/>
                    <a:pt x="81792" y="5338"/>
                  </a:cubicBezTo>
                  <a:cubicBezTo>
                    <a:pt x="81959" y="5338"/>
                    <a:pt x="82093" y="5271"/>
                    <a:pt x="82159" y="5104"/>
                  </a:cubicBezTo>
                  <a:cubicBezTo>
                    <a:pt x="82293" y="4904"/>
                    <a:pt x="82159" y="4637"/>
                    <a:pt x="81959" y="4571"/>
                  </a:cubicBezTo>
                  <a:cubicBezTo>
                    <a:pt x="81912" y="4547"/>
                    <a:pt x="81862" y="4537"/>
                    <a:pt x="81811" y="4537"/>
                  </a:cubicBezTo>
                  <a:close/>
                  <a:moveTo>
                    <a:pt x="35127" y="4646"/>
                  </a:moveTo>
                  <a:cubicBezTo>
                    <a:pt x="35072" y="4646"/>
                    <a:pt x="35016" y="4655"/>
                    <a:pt x="34959" y="4671"/>
                  </a:cubicBezTo>
                  <a:cubicBezTo>
                    <a:pt x="34759" y="4771"/>
                    <a:pt x="34692" y="5004"/>
                    <a:pt x="34759" y="5238"/>
                  </a:cubicBezTo>
                  <a:cubicBezTo>
                    <a:pt x="34859" y="5405"/>
                    <a:pt x="35026" y="5471"/>
                    <a:pt x="35126" y="5471"/>
                  </a:cubicBezTo>
                  <a:cubicBezTo>
                    <a:pt x="35192" y="5471"/>
                    <a:pt x="35259" y="5438"/>
                    <a:pt x="35292" y="5438"/>
                  </a:cubicBezTo>
                  <a:cubicBezTo>
                    <a:pt x="35526" y="5338"/>
                    <a:pt x="35593" y="5104"/>
                    <a:pt x="35526" y="4904"/>
                  </a:cubicBezTo>
                  <a:cubicBezTo>
                    <a:pt x="35450" y="4727"/>
                    <a:pt x="35298" y="4646"/>
                    <a:pt x="35127" y="4646"/>
                  </a:cubicBezTo>
                  <a:close/>
                  <a:moveTo>
                    <a:pt x="84091" y="5566"/>
                  </a:moveTo>
                  <a:cubicBezTo>
                    <a:pt x="83932" y="5566"/>
                    <a:pt x="83776" y="5658"/>
                    <a:pt x="83727" y="5805"/>
                  </a:cubicBezTo>
                  <a:cubicBezTo>
                    <a:pt x="83627" y="6005"/>
                    <a:pt x="83727" y="6272"/>
                    <a:pt x="83927" y="6339"/>
                  </a:cubicBezTo>
                  <a:cubicBezTo>
                    <a:pt x="83961" y="6339"/>
                    <a:pt x="84061" y="6405"/>
                    <a:pt x="84094" y="6405"/>
                  </a:cubicBezTo>
                  <a:cubicBezTo>
                    <a:pt x="84261" y="6405"/>
                    <a:pt x="84394" y="6305"/>
                    <a:pt x="84461" y="6139"/>
                  </a:cubicBezTo>
                  <a:cubicBezTo>
                    <a:pt x="84561" y="5938"/>
                    <a:pt x="84461" y="5672"/>
                    <a:pt x="84261" y="5605"/>
                  </a:cubicBezTo>
                  <a:cubicBezTo>
                    <a:pt x="84207" y="5578"/>
                    <a:pt x="84149" y="5566"/>
                    <a:pt x="84091" y="5566"/>
                  </a:cubicBezTo>
                  <a:close/>
                  <a:moveTo>
                    <a:pt x="32855" y="5699"/>
                  </a:moveTo>
                  <a:cubicBezTo>
                    <a:pt x="32800" y="5699"/>
                    <a:pt x="32744" y="5711"/>
                    <a:pt x="32691" y="5738"/>
                  </a:cubicBezTo>
                  <a:cubicBezTo>
                    <a:pt x="32457" y="5805"/>
                    <a:pt x="32390" y="6072"/>
                    <a:pt x="32457" y="6272"/>
                  </a:cubicBezTo>
                  <a:cubicBezTo>
                    <a:pt x="32557" y="6439"/>
                    <a:pt x="32691" y="6505"/>
                    <a:pt x="32857" y="6505"/>
                  </a:cubicBezTo>
                  <a:cubicBezTo>
                    <a:pt x="32891" y="6505"/>
                    <a:pt x="32957" y="6505"/>
                    <a:pt x="33024" y="6472"/>
                  </a:cubicBezTo>
                  <a:cubicBezTo>
                    <a:pt x="33224" y="6405"/>
                    <a:pt x="33291" y="6139"/>
                    <a:pt x="33224" y="5938"/>
                  </a:cubicBezTo>
                  <a:cubicBezTo>
                    <a:pt x="33151" y="5792"/>
                    <a:pt x="33006" y="5699"/>
                    <a:pt x="32855" y="5699"/>
                  </a:cubicBezTo>
                  <a:close/>
                  <a:moveTo>
                    <a:pt x="86356" y="6661"/>
                  </a:moveTo>
                  <a:cubicBezTo>
                    <a:pt x="86201" y="6661"/>
                    <a:pt x="86065" y="6742"/>
                    <a:pt x="85995" y="6906"/>
                  </a:cubicBezTo>
                  <a:cubicBezTo>
                    <a:pt x="85895" y="7073"/>
                    <a:pt x="85962" y="7339"/>
                    <a:pt x="86162" y="7439"/>
                  </a:cubicBezTo>
                  <a:cubicBezTo>
                    <a:pt x="86229" y="7473"/>
                    <a:pt x="86296" y="7473"/>
                    <a:pt x="86329" y="7473"/>
                  </a:cubicBezTo>
                  <a:cubicBezTo>
                    <a:pt x="86496" y="7473"/>
                    <a:pt x="86629" y="7406"/>
                    <a:pt x="86729" y="7273"/>
                  </a:cubicBezTo>
                  <a:cubicBezTo>
                    <a:pt x="86829" y="7106"/>
                    <a:pt x="86763" y="6806"/>
                    <a:pt x="86562" y="6706"/>
                  </a:cubicBezTo>
                  <a:cubicBezTo>
                    <a:pt x="86492" y="6676"/>
                    <a:pt x="86422" y="6661"/>
                    <a:pt x="86356" y="6661"/>
                  </a:cubicBezTo>
                  <a:close/>
                  <a:moveTo>
                    <a:pt x="30583" y="6774"/>
                  </a:moveTo>
                  <a:cubicBezTo>
                    <a:pt x="30516" y="6774"/>
                    <a:pt x="30450" y="6785"/>
                    <a:pt x="30389" y="6806"/>
                  </a:cubicBezTo>
                  <a:cubicBezTo>
                    <a:pt x="30189" y="6939"/>
                    <a:pt x="30089" y="7173"/>
                    <a:pt x="30222" y="7406"/>
                  </a:cubicBezTo>
                  <a:cubicBezTo>
                    <a:pt x="30289" y="7506"/>
                    <a:pt x="30422" y="7606"/>
                    <a:pt x="30589" y="7606"/>
                  </a:cubicBezTo>
                  <a:cubicBezTo>
                    <a:pt x="30689" y="7606"/>
                    <a:pt x="30756" y="7606"/>
                    <a:pt x="30789" y="7573"/>
                  </a:cubicBezTo>
                  <a:cubicBezTo>
                    <a:pt x="31023" y="7439"/>
                    <a:pt x="31089" y="7173"/>
                    <a:pt x="30956" y="6972"/>
                  </a:cubicBezTo>
                  <a:cubicBezTo>
                    <a:pt x="30886" y="6833"/>
                    <a:pt x="30735" y="6774"/>
                    <a:pt x="30583" y="6774"/>
                  </a:cubicBezTo>
                  <a:close/>
                  <a:moveTo>
                    <a:pt x="88599" y="7794"/>
                  </a:moveTo>
                  <a:cubicBezTo>
                    <a:pt x="88448" y="7794"/>
                    <a:pt x="88299" y="7868"/>
                    <a:pt x="88230" y="8007"/>
                  </a:cubicBezTo>
                  <a:cubicBezTo>
                    <a:pt x="88097" y="8240"/>
                    <a:pt x="88164" y="8474"/>
                    <a:pt x="88364" y="8607"/>
                  </a:cubicBezTo>
                  <a:cubicBezTo>
                    <a:pt x="88411" y="8631"/>
                    <a:pt x="88458" y="8654"/>
                    <a:pt x="88517" y="8654"/>
                  </a:cubicBezTo>
                  <a:cubicBezTo>
                    <a:pt x="88541" y="8654"/>
                    <a:pt x="88568" y="8650"/>
                    <a:pt x="88597" y="8640"/>
                  </a:cubicBezTo>
                  <a:cubicBezTo>
                    <a:pt x="88764" y="8640"/>
                    <a:pt x="88864" y="8574"/>
                    <a:pt x="88964" y="8440"/>
                  </a:cubicBezTo>
                  <a:cubicBezTo>
                    <a:pt x="89098" y="8240"/>
                    <a:pt x="88997" y="7973"/>
                    <a:pt x="88797" y="7840"/>
                  </a:cubicBezTo>
                  <a:cubicBezTo>
                    <a:pt x="88735" y="7809"/>
                    <a:pt x="88667" y="7794"/>
                    <a:pt x="88599" y="7794"/>
                  </a:cubicBezTo>
                  <a:close/>
                  <a:moveTo>
                    <a:pt x="28379" y="7961"/>
                  </a:moveTo>
                  <a:cubicBezTo>
                    <a:pt x="28315" y="7961"/>
                    <a:pt x="28249" y="7976"/>
                    <a:pt x="28187" y="8007"/>
                  </a:cubicBezTo>
                  <a:cubicBezTo>
                    <a:pt x="27954" y="8140"/>
                    <a:pt x="27887" y="8407"/>
                    <a:pt x="28021" y="8607"/>
                  </a:cubicBezTo>
                  <a:cubicBezTo>
                    <a:pt x="28087" y="8740"/>
                    <a:pt x="28221" y="8807"/>
                    <a:pt x="28388" y="8807"/>
                  </a:cubicBezTo>
                  <a:cubicBezTo>
                    <a:pt x="28454" y="8807"/>
                    <a:pt x="28521" y="8807"/>
                    <a:pt x="28588" y="8774"/>
                  </a:cubicBezTo>
                  <a:cubicBezTo>
                    <a:pt x="28788" y="8640"/>
                    <a:pt x="28888" y="8407"/>
                    <a:pt x="28754" y="8173"/>
                  </a:cubicBezTo>
                  <a:cubicBezTo>
                    <a:pt x="28662" y="8035"/>
                    <a:pt x="28523" y="7961"/>
                    <a:pt x="28379" y="7961"/>
                  </a:cubicBezTo>
                  <a:close/>
                  <a:moveTo>
                    <a:pt x="90735" y="9119"/>
                  </a:moveTo>
                  <a:cubicBezTo>
                    <a:pt x="90595" y="9119"/>
                    <a:pt x="90463" y="9179"/>
                    <a:pt x="90398" y="9307"/>
                  </a:cubicBezTo>
                  <a:cubicBezTo>
                    <a:pt x="90265" y="9508"/>
                    <a:pt x="90298" y="9774"/>
                    <a:pt x="90499" y="9908"/>
                  </a:cubicBezTo>
                  <a:cubicBezTo>
                    <a:pt x="90599" y="9941"/>
                    <a:pt x="90665" y="9941"/>
                    <a:pt x="90732" y="9975"/>
                  </a:cubicBezTo>
                  <a:cubicBezTo>
                    <a:pt x="90865" y="9975"/>
                    <a:pt x="90999" y="9908"/>
                    <a:pt x="91099" y="9774"/>
                  </a:cubicBezTo>
                  <a:cubicBezTo>
                    <a:pt x="91232" y="9574"/>
                    <a:pt x="91166" y="9307"/>
                    <a:pt x="90966" y="9174"/>
                  </a:cubicBezTo>
                  <a:cubicBezTo>
                    <a:pt x="90894" y="9138"/>
                    <a:pt x="90813" y="9119"/>
                    <a:pt x="90735" y="9119"/>
                  </a:cubicBezTo>
                  <a:close/>
                  <a:moveTo>
                    <a:pt x="26175" y="9279"/>
                  </a:moveTo>
                  <a:cubicBezTo>
                    <a:pt x="26103" y="9279"/>
                    <a:pt x="26028" y="9298"/>
                    <a:pt x="25952" y="9341"/>
                  </a:cubicBezTo>
                  <a:cubicBezTo>
                    <a:pt x="25786" y="9474"/>
                    <a:pt x="25719" y="9741"/>
                    <a:pt x="25852" y="9941"/>
                  </a:cubicBezTo>
                  <a:cubicBezTo>
                    <a:pt x="25919" y="10075"/>
                    <a:pt x="26086" y="10108"/>
                    <a:pt x="26219" y="10108"/>
                  </a:cubicBezTo>
                  <a:cubicBezTo>
                    <a:pt x="26286" y="10108"/>
                    <a:pt x="26353" y="10108"/>
                    <a:pt x="26419" y="10075"/>
                  </a:cubicBezTo>
                  <a:cubicBezTo>
                    <a:pt x="26586" y="9941"/>
                    <a:pt x="26686" y="9674"/>
                    <a:pt x="26553" y="9474"/>
                  </a:cubicBezTo>
                  <a:cubicBezTo>
                    <a:pt x="26463" y="9361"/>
                    <a:pt x="26326" y="9279"/>
                    <a:pt x="26175" y="9279"/>
                  </a:cubicBezTo>
                  <a:close/>
                  <a:moveTo>
                    <a:pt x="92868" y="10454"/>
                  </a:moveTo>
                  <a:cubicBezTo>
                    <a:pt x="92726" y="10454"/>
                    <a:pt x="92586" y="10513"/>
                    <a:pt x="92500" y="10642"/>
                  </a:cubicBezTo>
                  <a:cubicBezTo>
                    <a:pt x="92400" y="10842"/>
                    <a:pt x="92433" y="11109"/>
                    <a:pt x="92633" y="11242"/>
                  </a:cubicBezTo>
                  <a:cubicBezTo>
                    <a:pt x="92653" y="11281"/>
                    <a:pt x="92695" y="11297"/>
                    <a:pt x="92754" y="11297"/>
                  </a:cubicBezTo>
                  <a:cubicBezTo>
                    <a:pt x="92795" y="11297"/>
                    <a:pt x="92845" y="11289"/>
                    <a:pt x="92900" y="11276"/>
                  </a:cubicBezTo>
                  <a:cubicBezTo>
                    <a:pt x="93000" y="11276"/>
                    <a:pt x="93134" y="11242"/>
                    <a:pt x="93234" y="11109"/>
                  </a:cubicBezTo>
                  <a:cubicBezTo>
                    <a:pt x="93334" y="10875"/>
                    <a:pt x="93301" y="10642"/>
                    <a:pt x="93100" y="10508"/>
                  </a:cubicBezTo>
                  <a:cubicBezTo>
                    <a:pt x="93029" y="10472"/>
                    <a:pt x="92948" y="10454"/>
                    <a:pt x="92868" y="10454"/>
                  </a:cubicBezTo>
                  <a:close/>
                  <a:moveTo>
                    <a:pt x="24142" y="10662"/>
                  </a:moveTo>
                  <a:cubicBezTo>
                    <a:pt x="24055" y="10662"/>
                    <a:pt x="23964" y="10688"/>
                    <a:pt x="23884" y="10742"/>
                  </a:cubicBezTo>
                  <a:cubicBezTo>
                    <a:pt x="23684" y="10842"/>
                    <a:pt x="23617" y="11142"/>
                    <a:pt x="23751" y="11309"/>
                  </a:cubicBezTo>
                  <a:cubicBezTo>
                    <a:pt x="23851" y="11442"/>
                    <a:pt x="23951" y="11476"/>
                    <a:pt x="24084" y="11509"/>
                  </a:cubicBezTo>
                  <a:cubicBezTo>
                    <a:pt x="24185" y="11509"/>
                    <a:pt x="24251" y="11476"/>
                    <a:pt x="24351" y="11442"/>
                  </a:cubicBezTo>
                  <a:cubicBezTo>
                    <a:pt x="24551" y="11309"/>
                    <a:pt x="24585" y="11075"/>
                    <a:pt x="24451" y="10842"/>
                  </a:cubicBezTo>
                  <a:cubicBezTo>
                    <a:pt x="24391" y="10722"/>
                    <a:pt x="24271" y="10662"/>
                    <a:pt x="24142" y="10662"/>
                  </a:cubicBezTo>
                  <a:close/>
                  <a:moveTo>
                    <a:pt x="94912" y="11944"/>
                  </a:moveTo>
                  <a:cubicBezTo>
                    <a:pt x="94792" y="11944"/>
                    <a:pt x="94680" y="11992"/>
                    <a:pt x="94601" y="12109"/>
                  </a:cubicBezTo>
                  <a:cubicBezTo>
                    <a:pt x="94468" y="12310"/>
                    <a:pt x="94468" y="12543"/>
                    <a:pt x="94668" y="12677"/>
                  </a:cubicBezTo>
                  <a:cubicBezTo>
                    <a:pt x="94735" y="12743"/>
                    <a:pt x="94802" y="12777"/>
                    <a:pt x="94935" y="12777"/>
                  </a:cubicBezTo>
                  <a:cubicBezTo>
                    <a:pt x="95068" y="12777"/>
                    <a:pt x="95169" y="12743"/>
                    <a:pt x="95269" y="12610"/>
                  </a:cubicBezTo>
                  <a:cubicBezTo>
                    <a:pt x="95402" y="12443"/>
                    <a:pt x="95335" y="12143"/>
                    <a:pt x="95169" y="12009"/>
                  </a:cubicBezTo>
                  <a:cubicBezTo>
                    <a:pt x="95086" y="11968"/>
                    <a:pt x="94997" y="11944"/>
                    <a:pt x="94912" y="11944"/>
                  </a:cubicBezTo>
                  <a:close/>
                  <a:moveTo>
                    <a:pt x="22040" y="12161"/>
                  </a:moveTo>
                  <a:cubicBezTo>
                    <a:pt x="21945" y="12161"/>
                    <a:pt x="21852" y="12187"/>
                    <a:pt x="21783" y="12243"/>
                  </a:cubicBezTo>
                  <a:cubicBezTo>
                    <a:pt x="21616" y="12343"/>
                    <a:pt x="21583" y="12643"/>
                    <a:pt x="21716" y="12810"/>
                  </a:cubicBezTo>
                  <a:cubicBezTo>
                    <a:pt x="21783" y="12910"/>
                    <a:pt x="21916" y="12977"/>
                    <a:pt x="22050" y="12977"/>
                  </a:cubicBezTo>
                  <a:cubicBezTo>
                    <a:pt x="22116" y="12977"/>
                    <a:pt x="22216" y="12943"/>
                    <a:pt x="22283" y="12910"/>
                  </a:cubicBezTo>
                  <a:cubicBezTo>
                    <a:pt x="22450" y="12777"/>
                    <a:pt x="22517" y="12510"/>
                    <a:pt x="22383" y="12310"/>
                  </a:cubicBezTo>
                  <a:cubicBezTo>
                    <a:pt x="22306" y="12212"/>
                    <a:pt x="22171" y="12161"/>
                    <a:pt x="22040" y="12161"/>
                  </a:cubicBezTo>
                  <a:close/>
                  <a:moveTo>
                    <a:pt x="96905" y="13501"/>
                  </a:moveTo>
                  <a:cubicBezTo>
                    <a:pt x="96790" y="13501"/>
                    <a:pt x="96676" y="13552"/>
                    <a:pt x="96603" y="13644"/>
                  </a:cubicBezTo>
                  <a:cubicBezTo>
                    <a:pt x="96436" y="13811"/>
                    <a:pt x="96469" y="14111"/>
                    <a:pt x="96636" y="14244"/>
                  </a:cubicBezTo>
                  <a:lnTo>
                    <a:pt x="96870" y="14344"/>
                  </a:lnTo>
                  <a:cubicBezTo>
                    <a:pt x="97003" y="14344"/>
                    <a:pt x="97137" y="14278"/>
                    <a:pt x="97237" y="14178"/>
                  </a:cubicBezTo>
                  <a:cubicBezTo>
                    <a:pt x="97370" y="14011"/>
                    <a:pt x="97337" y="13744"/>
                    <a:pt x="97170" y="13611"/>
                  </a:cubicBezTo>
                  <a:cubicBezTo>
                    <a:pt x="97095" y="13535"/>
                    <a:pt x="96999" y="13501"/>
                    <a:pt x="96905" y="13501"/>
                  </a:cubicBezTo>
                  <a:close/>
                  <a:moveTo>
                    <a:pt x="20061" y="13668"/>
                  </a:moveTo>
                  <a:cubicBezTo>
                    <a:pt x="19959" y="13668"/>
                    <a:pt x="19857" y="13702"/>
                    <a:pt x="19781" y="13777"/>
                  </a:cubicBezTo>
                  <a:cubicBezTo>
                    <a:pt x="19615" y="13911"/>
                    <a:pt x="19581" y="14178"/>
                    <a:pt x="19748" y="14344"/>
                  </a:cubicBezTo>
                  <a:cubicBezTo>
                    <a:pt x="19824" y="14446"/>
                    <a:pt x="19901" y="14490"/>
                    <a:pt x="19992" y="14490"/>
                  </a:cubicBezTo>
                  <a:cubicBezTo>
                    <a:pt x="20020" y="14490"/>
                    <a:pt x="20050" y="14486"/>
                    <a:pt x="20082" y="14478"/>
                  </a:cubicBezTo>
                  <a:cubicBezTo>
                    <a:pt x="20182" y="14478"/>
                    <a:pt x="20248" y="14444"/>
                    <a:pt x="20348" y="14411"/>
                  </a:cubicBezTo>
                  <a:cubicBezTo>
                    <a:pt x="20515" y="14278"/>
                    <a:pt x="20515" y="13977"/>
                    <a:pt x="20382" y="13811"/>
                  </a:cubicBezTo>
                  <a:cubicBezTo>
                    <a:pt x="20308" y="13719"/>
                    <a:pt x="20185" y="13668"/>
                    <a:pt x="20061" y="13668"/>
                  </a:cubicBezTo>
                  <a:close/>
                  <a:moveTo>
                    <a:pt x="98849" y="15072"/>
                  </a:moveTo>
                  <a:cubicBezTo>
                    <a:pt x="98726" y="15072"/>
                    <a:pt x="98599" y="15131"/>
                    <a:pt x="98504" y="15245"/>
                  </a:cubicBezTo>
                  <a:cubicBezTo>
                    <a:pt x="98337" y="15412"/>
                    <a:pt x="98404" y="15645"/>
                    <a:pt x="98571" y="15812"/>
                  </a:cubicBezTo>
                  <a:cubicBezTo>
                    <a:pt x="98621" y="15887"/>
                    <a:pt x="98690" y="15925"/>
                    <a:pt x="98749" y="15925"/>
                  </a:cubicBezTo>
                  <a:cubicBezTo>
                    <a:pt x="98769" y="15925"/>
                    <a:pt x="98788" y="15921"/>
                    <a:pt x="98804" y="15912"/>
                  </a:cubicBezTo>
                  <a:cubicBezTo>
                    <a:pt x="98938" y="15912"/>
                    <a:pt x="99071" y="15845"/>
                    <a:pt x="99138" y="15779"/>
                  </a:cubicBezTo>
                  <a:cubicBezTo>
                    <a:pt x="99305" y="15612"/>
                    <a:pt x="99271" y="15345"/>
                    <a:pt x="99105" y="15178"/>
                  </a:cubicBezTo>
                  <a:cubicBezTo>
                    <a:pt x="99033" y="15106"/>
                    <a:pt x="98942" y="15072"/>
                    <a:pt x="98849" y="15072"/>
                  </a:cubicBezTo>
                  <a:close/>
                  <a:moveTo>
                    <a:pt x="18134" y="15302"/>
                  </a:moveTo>
                  <a:cubicBezTo>
                    <a:pt x="18044" y="15302"/>
                    <a:pt x="17955" y="15337"/>
                    <a:pt x="17880" y="15412"/>
                  </a:cubicBezTo>
                  <a:cubicBezTo>
                    <a:pt x="17713" y="15579"/>
                    <a:pt x="17647" y="15812"/>
                    <a:pt x="17813" y="15979"/>
                  </a:cubicBezTo>
                  <a:cubicBezTo>
                    <a:pt x="17890" y="16081"/>
                    <a:pt x="17986" y="16124"/>
                    <a:pt x="18056" y="16124"/>
                  </a:cubicBezTo>
                  <a:cubicBezTo>
                    <a:pt x="18078" y="16124"/>
                    <a:pt x="18098" y="16120"/>
                    <a:pt x="18114" y="16112"/>
                  </a:cubicBezTo>
                  <a:cubicBezTo>
                    <a:pt x="18247" y="16112"/>
                    <a:pt x="18347" y="16112"/>
                    <a:pt x="18414" y="16012"/>
                  </a:cubicBezTo>
                  <a:cubicBezTo>
                    <a:pt x="18581" y="15845"/>
                    <a:pt x="18614" y="15612"/>
                    <a:pt x="18447" y="15445"/>
                  </a:cubicBezTo>
                  <a:cubicBezTo>
                    <a:pt x="18355" y="15354"/>
                    <a:pt x="18244" y="15302"/>
                    <a:pt x="18134" y="15302"/>
                  </a:cubicBezTo>
                  <a:close/>
                  <a:moveTo>
                    <a:pt x="100689" y="16821"/>
                  </a:moveTo>
                  <a:cubicBezTo>
                    <a:pt x="100589" y="16821"/>
                    <a:pt x="100489" y="16863"/>
                    <a:pt x="100406" y="16946"/>
                  </a:cubicBezTo>
                  <a:cubicBezTo>
                    <a:pt x="100239" y="17113"/>
                    <a:pt x="100239" y="17347"/>
                    <a:pt x="100406" y="17513"/>
                  </a:cubicBezTo>
                  <a:cubicBezTo>
                    <a:pt x="100472" y="17580"/>
                    <a:pt x="100606" y="17613"/>
                    <a:pt x="100672" y="17647"/>
                  </a:cubicBezTo>
                  <a:cubicBezTo>
                    <a:pt x="100773" y="17647"/>
                    <a:pt x="100906" y="17613"/>
                    <a:pt x="100973" y="17513"/>
                  </a:cubicBezTo>
                  <a:cubicBezTo>
                    <a:pt x="101139" y="17347"/>
                    <a:pt x="101139" y="17113"/>
                    <a:pt x="100973" y="16946"/>
                  </a:cubicBezTo>
                  <a:cubicBezTo>
                    <a:pt x="100889" y="16863"/>
                    <a:pt x="100789" y="16821"/>
                    <a:pt x="100689" y="16821"/>
                  </a:cubicBezTo>
                  <a:close/>
                  <a:moveTo>
                    <a:pt x="16296" y="17021"/>
                  </a:moveTo>
                  <a:cubicBezTo>
                    <a:pt x="16195" y="17021"/>
                    <a:pt x="16095" y="17063"/>
                    <a:pt x="16012" y="17146"/>
                  </a:cubicBezTo>
                  <a:cubicBezTo>
                    <a:pt x="15845" y="17313"/>
                    <a:pt x="15845" y="17580"/>
                    <a:pt x="16012" y="17747"/>
                  </a:cubicBezTo>
                  <a:cubicBezTo>
                    <a:pt x="16079" y="17814"/>
                    <a:pt x="16212" y="17847"/>
                    <a:pt x="16279" y="17847"/>
                  </a:cubicBezTo>
                  <a:cubicBezTo>
                    <a:pt x="16412" y="17847"/>
                    <a:pt x="16512" y="17814"/>
                    <a:pt x="16579" y="17747"/>
                  </a:cubicBezTo>
                  <a:cubicBezTo>
                    <a:pt x="16746" y="17580"/>
                    <a:pt x="16746" y="17313"/>
                    <a:pt x="16579" y="17146"/>
                  </a:cubicBezTo>
                  <a:cubicBezTo>
                    <a:pt x="16496" y="17063"/>
                    <a:pt x="16396" y="17021"/>
                    <a:pt x="16296" y="17021"/>
                  </a:cubicBezTo>
                  <a:close/>
                  <a:moveTo>
                    <a:pt x="102474" y="18556"/>
                  </a:moveTo>
                  <a:cubicBezTo>
                    <a:pt x="102365" y="18556"/>
                    <a:pt x="102257" y="18597"/>
                    <a:pt x="102174" y="18681"/>
                  </a:cubicBezTo>
                  <a:cubicBezTo>
                    <a:pt x="102007" y="18848"/>
                    <a:pt x="102007" y="19114"/>
                    <a:pt x="102174" y="19281"/>
                  </a:cubicBezTo>
                  <a:cubicBezTo>
                    <a:pt x="102274" y="19348"/>
                    <a:pt x="102340" y="19415"/>
                    <a:pt x="102474" y="19415"/>
                  </a:cubicBezTo>
                  <a:cubicBezTo>
                    <a:pt x="102574" y="19415"/>
                    <a:pt x="102674" y="19348"/>
                    <a:pt x="102774" y="19281"/>
                  </a:cubicBezTo>
                  <a:cubicBezTo>
                    <a:pt x="102941" y="19114"/>
                    <a:pt x="102941" y="18848"/>
                    <a:pt x="102774" y="18681"/>
                  </a:cubicBezTo>
                  <a:cubicBezTo>
                    <a:pt x="102691" y="18597"/>
                    <a:pt x="102582" y="18556"/>
                    <a:pt x="102474" y="18556"/>
                  </a:cubicBezTo>
                  <a:close/>
                  <a:moveTo>
                    <a:pt x="14544" y="18823"/>
                  </a:moveTo>
                  <a:cubicBezTo>
                    <a:pt x="14436" y="18823"/>
                    <a:pt x="14327" y="18864"/>
                    <a:pt x="14244" y="18948"/>
                  </a:cubicBezTo>
                  <a:cubicBezTo>
                    <a:pt x="14077" y="19114"/>
                    <a:pt x="14077" y="19348"/>
                    <a:pt x="14244" y="19515"/>
                  </a:cubicBezTo>
                  <a:cubicBezTo>
                    <a:pt x="14344" y="19615"/>
                    <a:pt x="14411" y="19615"/>
                    <a:pt x="14544" y="19648"/>
                  </a:cubicBezTo>
                  <a:cubicBezTo>
                    <a:pt x="14611" y="19648"/>
                    <a:pt x="14744" y="19615"/>
                    <a:pt x="14845" y="19515"/>
                  </a:cubicBezTo>
                  <a:cubicBezTo>
                    <a:pt x="15011" y="19348"/>
                    <a:pt x="15011" y="19114"/>
                    <a:pt x="14845" y="18948"/>
                  </a:cubicBezTo>
                  <a:cubicBezTo>
                    <a:pt x="14761" y="18864"/>
                    <a:pt x="14653" y="18823"/>
                    <a:pt x="14544" y="18823"/>
                  </a:cubicBezTo>
                  <a:close/>
                  <a:moveTo>
                    <a:pt x="104167" y="20419"/>
                  </a:moveTo>
                  <a:cubicBezTo>
                    <a:pt x="104087" y="20419"/>
                    <a:pt x="104009" y="20448"/>
                    <a:pt x="103941" y="20515"/>
                  </a:cubicBezTo>
                  <a:cubicBezTo>
                    <a:pt x="103775" y="20682"/>
                    <a:pt x="103741" y="20949"/>
                    <a:pt x="103908" y="21116"/>
                  </a:cubicBezTo>
                  <a:cubicBezTo>
                    <a:pt x="103975" y="21183"/>
                    <a:pt x="104075" y="21249"/>
                    <a:pt x="104175" y="21283"/>
                  </a:cubicBezTo>
                  <a:cubicBezTo>
                    <a:pt x="104308" y="21283"/>
                    <a:pt x="104408" y="21249"/>
                    <a:pt x="104475" y="21149"/>
                  </a:cubicBezTo>
                  <a:cubicBezTo>
                    <a:pt x="104642" y="20982"/>
                    <a:pt x="104675" y="20749"/>
                    <a:pt x="104509" y="20582"/>
                  </a:cubicBezTo>
                  <a:cubicBezTo>
                    <a:pt x="104409" y="20483"/>
                    <a:pt x="104286" y="20419"/>
                    <a:pt x="104167" y="20419"/>
                  </a:cubicBezTo>
                  <a:close/>
                  <a:moveTo>
                    <a:pt x="12823" y="20639"/>
                  </a:moveTo>
                  <a:cubicBezTo>
                    <a:pt x="12713" y="20639"/>
                    <a:pt x="12601" y="20691"/>
                    <a:pt x="12510" y="20782"/>
                  </a:cubicBezTo>
                  <a:cubicBezTo>
                    <a:pt x="12343" y="20949"/>
                    <a:pt x="12376" y="21183"/>
                    <a:pt x="12543" y="21349"/>
                  </a:cubicBezTo>
                  <a:cubicBezTo>
                    <a:pt x="12593" y="21424"/>
                    <a:pt x="12662" y="21462"/>
                    <a:pt x="12721" y="21462"/>
                  </a:cubicBezTo>
                  <a:cubicBezTo>
                    <a:pt x="12741" y="21462"/>
                    <a:pt x="12760" y="21458"/>
                    <a:pt x="12776" y="21449"/>
                  </a:cubicBezTo>
                  <a:cubicBezTo>
                    <a:pt x="12910" y="21449"/>
                    <a:pt x="13043" y="21416"/>
                    <a:pt x="13110" y="21316"/>
                  </a:cubicBezTo>
                  <a:cubicBezTo>
                    <a:pt x="13277" y="21149"/>
                    <a:pt x="13243" y="20916"/>
                    <a:pt x="13077" y="20749"/>
                  </a:cubicBezTo>
                  <a:cubicBezTo>
                    <a:pt x="13001" y="20674"/>
                    <a:pt x="12913" y="20639"/>
                    <a:pt x="12823" y="20639"/>
                  </a:cubicBezTo>
                  <a:close/>
                  <a:moveTo>
                    <a:pt x="105841" y="22307"/>
                  </a:moveTo>
                  <a:cubicBezTo>
                    <a:pt x="105747" y="22307"/>
                    <a:pt x="105651" y="22342"/>
                    <a:pt x="105576" y="22417"/>
                  </a:cubicBezTo>
                  <a:cubicBezTo>
                    <a:pt x="105409" y="22517"/>
                    <a:pt x="105342" y="22817"/>
                    <a:pt x="105509" y="22984"/>
                  </a:cubicBezTo>
                  <a:cubicBezTo>
                    <a:pt x="105586" y="23086"/>
                    <a:pt x="105682" y="23129"/>
                    <a:pt x="105767" y="23129"/>
                  </a:cubicBezTo>
                  <a:cubicBezTo>
                    <a:pt x="105794" y="23129"/>
                    <a:pt x="105819" y="23125"/>
                    <a:pt x="105843" y="23117"/>
                  </a:cubicBezTo>
                  <a:cubicBezTo>
                    <a:pt x="105943" y="23117"/>
                    <a:pt x="106010" y="23084"/>
                    <a:pt x="106110" y="23017"/>
                  </a:cubicBezTo>
                  <a:cubicBezTo>
                    <a:pt x="106276" y="22917"/>
                    <a:pt x="106276" y="22617"/>
                    <a:pt x="106143" y="22450"/>
                  </a:cubicBezTo>
                  <a:cubicBezTo>
                    <a:pt x="106070" y="22359"/>
                    <a:pt x="105956" y="22307"/>
                    <a:pt x="105841" y="22307"/>
                  </a:cubicBezTo>
                  <a:close/>
                  <a:moveTo>
                    <a:pt x="11199" y="22577"/>
                  </a:moveTo>
                  <a:cubicBezTo>
                    <a:pt x="11086" y="22577"/>
                    <a:pt x="10970" y="22637"/>
                    <a:pt x="10875" y="22750"/>
                  </a:cubicBezTo>
                  <a:cubicBezTo>
                    <a:pt x="10708" y="22917"/>
                    <a:pt x="10742" y="23151"/>
                    <a:pt x="10908" y="23317"/>
                  </a:cubicBezTo>
                  <a:lnTo>
                    <a:pt x="11142" y="23451"/>
                  </a:lnTo>
                  <a:cubicBezTo>
                    <a:pt x="11275" y="23451"/>
                    <a:pt x="11409" y="23351"/>
                    <a:pt x="11509" y="23284"/>
                  </a:cubicBezTo>
                  <a:cubicBezTo>
                    <a:pt x="11676" y="23117"/>
                    <a:pt x="11609" y="22817"/>
                    <a:pt x="11442" y="22684"/>
                  </a:cubicBezTo>
                  <a:cubicBezTo>
                    <a:pt x="11370" y="22612"/>
                    <a:pt x="11285" y="22577"/>
                    <a:pt x="11199" y="22577"/>
                  </a:cubicBezTo>
                  <a:close/>
                  <a:moveTo>
                    <a:pt x="107365" y="24281"/>
                  </a:moveTo>
                  <a:cubicBezTo>
                    <a:pt x="107284" y="24281"/>
                    <a:pt x="107205" y="24303"/>
                    <a:pt x="107144" y="24352"/>
                  </a:cubicBezTo>
                  <a:cubicBezTo>
                    <a:pt x="106977" y="24485"/>
                    <a:pt x="106944" y="24785"/>
                    <a:pt x="107077" y="24952"/>
                  </a:cubicBezTo>
                  <a:cubicBezTo>
                    <a:pt x="107144" y="25085"/>
                    <a:pt x="107277" y="25119"/>
                    <a:pt x="107377" y="25119"/>
                  </a:cubicBezTo>
                  <a:cubicBezTo>
                    <a:pt x="107477" y="25119"/>
                    <a:pt x="107577" y="25052"/>
                    <a:pt x="107644" y="25019"/>
                  </a:cubicBezTo>
                  <a:cubicBezTo>
                    <a:pt x="107811" y="24885"/>
                    <a:pt x="107844" y="24618"/>
                    <a:pt x="107711" y="24452"/>
                  </a:cubicBezTo>
                  <a:cubicBezTo>
                    <a:pt x="107648" y="24346"/>
                    <a:pt x="107504" y="24281"/>
                    <a:pt x="107365" y="24281"/>
                  </a:cubicBezTo>
                  <a:close/>
                  <a:moveTo>
                    <a:pt x="9687" y="24581"/>
                  </a:moveTo>
                  <a:cubicBezTo>
                    <a:pt x="9547" y="24581"/>
                    <a:pt x="9404" y="24646"/>
                    <a:pt x="9341" y="24752"/>
                  </a:cubicBezTo>
                  <a:cubicBezTo>
                    <a:pt x="9207" y="24919"/>
                    <a:pt x="9241" y="25185"/>
                    <a:pt x="9407" y="25319"/>
                  </a:cubicBezTo>
                  <a:cubicBezTo>
                    <a:pt x="9441" y="25352"/>
                    <a:pt x="9541" y="25419"/>
                    <a:pt x="9674" y="25419"/>
                  </a:cubicBezTo>
                  <a:cubicBezTo>
                    <a:pt x="9774" y="25419"/>
                    <a:pt x="9908" y="25352"/>
                    <a:pt x="10008" y="25252"/>
                  </a:cubicBezTo>
                  <a:cubicBezTo>
                    <a:pt x="10108" y="25085"/>
                    <a:pt x="10074" y="24785"/>
                    <a:pt x="9908" y="24652"/>
                  </a:cubicBezTo>
                  <a:cubicBezTo>
                    <a:pt x="9846" y="24603"/>
                    <a:pt x="9767" y="24581"/>
                    <a:pt x="9687" y="24581"/>
                  </a:cubicBezTo>
                  <a:close/>
                  <a:moveTo>
                    <a:pt x="108902" y="26337"/>
                  </a:moveTo>
                  <a:cubicBezTo>
                    <a:pt x="108807" y="26337"/>
                    <a:pt x="108714" y="26364"/>
                    <a:pt x="108645" y="26420"/>
                  </a:cubicBezTo>
                  <a:cubicBezTo>
                    <a:pt x="108445" y="26520"/>
                    <a:pt x="108411" y="26787"/>
                    <a:pt x="108511" y="26987"/>
                  </a:cubicBezTo>
                  <a:cubicBezTo>
                    <a:pt x="108611" y="27120"/>
                    <a:pt x="108745" y="27154"/>
                    <a:pt x="108912" y="27154"/>
                  </a:cubicBezTo>
                  <a:cubicBezTo>
                    <a:pt x="108978" y="27154"/>
                    <a:pt x="109078" y="27120"/>
                    <a:pt x="109145" y="27087"/>
                  </a:cubicBezTo>
                  <a:cubicBezTo>
                    <a:pt x="109312" y="26953"/>
                    <a:pt x="109345" y="26687"/>
                    <a:pt x="109245" y="26486"/>
                  </a:cubicBezTo>
                  <a:cubicBezTo>
                    <a:pt x="109168" y="26389"/>
                    <a:pt x="109033" y="26337"/>
                    <a:pt x="108902" y="26337"/>
                  </a:cubicBezTo>
                  <a:close/>
                  <a:moveTo>
                    <a:pt x="8154" y="26592"/>
                  </a:moveTo>
                  <a:cubicBezTo>
                    <a:pt x="8019" y="26592"/>
                    <a:pt x="7888" y="26664"/>
                    <a:pt x="7806" y="26787"/>
                  </a:cubicBezTo>
                  <a:cubicBezTo>
                    <a:pt x="7706" y="26987"/>
                    <a:pt x="7739" y="27254"/>
                    <a:pt x="7940" y="27354"/>
                  </a:cubicBezTo>
                  <a:cubicBezTo>
                    <a:pt x="8006" y="27420"/>
                    <a:pt x="8073" y="27454"/>
                    <a:pt x="8206" y="27454"/>
                  </a:cubicBezTo>
                  <a:cubicBezTo>
                    <a:pt x="8340" y="27454"/>
                    <a:pt x="8440" y="27420"/>
                    <a:pt x="8540" y="27287"/>
                  </a:cubicBezTo>
                  <a:cubicBezTo>
                    <a:pt x="8640" y="27087"/>
                    <a:pt x="8607" y="26820"/>
                    <a:pt x="8407" y="26687"/>
                  </a:cubicBezTo>
                  <a:cubicBezTo>
                    <a:pt x="8329" y="26622"/>
                    <a:pt x="8240" y="26592"/>
                    <a:pt x="8154" y="26592"/>
                  </a:cubicBezTo>
                  <a:close/>
                  <a:moveTo>
                    <a:pt x="110256" y="28418"/>
                  </a:moveTo>
                  <a:cubicBezTo>
                    <a:pt x="110178" y="28418"/>
                    <a:pt x="110095" y="28441"/>
                    <a:pt x="110012" y="28488"/>
                  </a:cubicBezTo>
                  <a:cubicBezTo>
                    <a:pt x="109812" y="28621"/>
                    <a:pt x="109779" y="28855"/>
                    <a:pt x="109912" y="29088"/>
                  </a:cubicBezTo>
                  <a:cubicBezTo>
                    <a:pt x="109979" y="29188"/>
                    <a:pt x="110113" y="29288"/>
                    <a:pt x="110279" y="29288"/>
                  </a:cubicBezTo>
                  <a:cubicBezTo>
                    <a:pt x="110346" y="29288"/>
                    <a:pt x="110413" y="29255"/>
                    <a:pt x="110479" y="29188"/>
                  </a:cubicBezTo>
                  <a:cubicBezTo>
                    <a:pt x="110680" y="29088"/>
                    <a:pt x="110746" y="28821"/>
                    <a:pt x="110613" y="28621"/>
                  </a:cubicBezTo>
                  <a:cubicBezTo>
                    <a:pt x="110527" y="28492"/>
                    <a:pt x="110399" y="28418"/>
                    <a:pt x="110256" y="28418"/>
                  </a:cubicBezTo>
                  <a:close/>
                  <a:moveTo>
                    <a:pt x="6789" y="28710"/>
                  </a:moveTo>
                  <a:cubicBezTo>
                    <a:pt x="6653" y="28710"/>
                    <a:pt x="6521" y="28778"/>
                    <a:pt x="6439" y="28921"/>
                  </a:cubicBezTo>
                  <a:cubicBezTo>
                    <a:pt x="6338" y="29122"/>
                    <a:pt x="6372" y="29355"/>
                    <a:pt x="6572" y="29489"/>
                  </a:cubicBezTo>
                  <a:cubicBezTo>
                    <a:pt x="6672" y="29522"/>
                    <a:pt x="6739" y="29522"/>
                    <a:pt x="6839" y="29589"/>
                  </a:cubicBezTo>
                  <a:cubicBezTo>
                    <a:pt x="6939" y="29589"/>
                    <a:pt x="7072" y="29489"/>
                    <a:pt x="7172" y="29355"/>
                  </a:cubicBezTo>
                  <a:cubicBezTo>
                    <a:pt x="7272" y="29155"/>
                    <a:pt x="7239" y="28921"/>
                    <a:pt x="7039" y="28788"/>
                  </a:cubicBezTo>
                  <a:cubicBezTo>
                    <a:pt x="6962" y="28737"/>
                    <a:pt x="6875" y="28710"/>
                    <a:pt x="6789" y="28710"/>
                  </a:cubicBezTo>
                  <a:close/>
                  <a:moveTo>
                    <a:pt x="111564" y="30562"/>
                  </a:moveTo>
                  <a:cubicBezTo>
                    <a:pt x="111493" y="30562"/>
                    <a:pt x="111420" y="30581"/>
                    <a:pt x="111347" y="30623"/>
                  </a:cubicBezTo>
                  <a:cubicBezTo>
                    <a:pt x="111147" y="30756"/>
                    <a:pt x="111080" y="30990"/>
                    <a:pt x="111180" y="31190"/>
                  </a:cubicBezTo>
                  <a:cubicBezTo>
                    <a:pt x="111280" y="31357"/>
                    <a:pt x="111413" y="31423"/>
                    <a:pt x="111580" y="31423"/>
                  </a:cubicBezTo>
                  <a:cubicBezTo>
                    <a:pt x="111647" y="31423"/>
                    <a:pt x="111680" y="31423"/>
                    <a:pt x="111780" y="31357"/>
                  </a:cubicBezTo>
                  <a:cubicBezTo>
                    <a:pt x="111981" y="31256"/>
                    <a:pt x="112081" y="30990"/>
                    <a:pt x="111947" y="30789"/>
                  </a:cubicBezTo>
                  <a:cubicBezTo>
                    <a:pt x="111856" y="30652"/>
                    <a:pt x="111717" y="30562"/>
                    <a:pt x="111564" y="30562"/>
                  </a:cubicBezTo>
                  <a:close/>
                  <a:moveTo>
                    <a:pt x="5518" y="30859"/>
                  </a:moveTo>
                  <a:cubicBezTo>
                    <a:pt x="5361" y="30859"/>
                    <a:pt x="5199" y="30924"/>
                    <a:pt x="5104" y="31090"/>
                  </a:cubicBezTo>
                  <a:cubicBezTo>
                    <a:pt x="5038" y="31290"/>
                    <a:pt x="5071" y="31523"/>
                    <a:pt x="5271" y="31657"/>
                  </a:cubicBezTo>
                  <a:cubicBezTo>
                    <a:pt x="5371" y="31657"/>
                    <a:pt x="5438" y="31690"/>
                    <a:pt x="5505" y="31690"/>
                  </a:cubicBezTo>
                  <a:cubicBezTo>
                    <a:pt x="5671" y="31690"/>
                    <a:pt x="5771" y="31623"/>
                    <a:pt x="5871" y="31490"/>
                  </a:cubicBezTo>
                  <a:cubicBezTo>
                    <a:pt x="6005" y="31290"/>
                    <a:pt x="5905" y="31023"/>
                    <a:pt x="5705" y="30890"/>
                  </a:cubicBezTo>
                  <a:cubicBezTo>
                    <a:pt x="5646" y="30870"/>
                    <a:pt x="5583" y="30859"/>
                    <a:pt x="5518" y="30859"/>
                  </a:cubicBezTo>
                  <a:close/>
                  <a:moveTo>
                    <a:pt x="112768" y="32826"/>
                  </a:moveTo>
                  <a:cubicBezTo>
                    <a:pt x="112705" y="32826"/>
                    <a:pt x="112642" y="32837"/>
                    <a:pt x="112581" y="32858"/>
                  </a:cubicBezTo>
                  <a:cubicBezTo>
                    <a:pt x="112347" y="32958"/>
                    <a:pt x="112281" y="33191"/>
                    <a:pt x="112414" y="33425"/>
                  </a:cubicBezTo>
                  <a:cubicBezTo>
                    <a:pt x="112481" y="33525"/>
                    <a:pt x="112614" y="33625"/>
                    <a:pt x="112781" y="33658"/>
                  </a:cubicBezTo>
                  <a:cubicBezTo>
                    <a:pt x="112848" y="33658"/>
                    <a:pt x="112948" y="33658"/>
                    <a:pt x="112981" y="33625"/>
                  </a:cubicBezTo>
                  <a:cubicBezTo>
                    <a:pt x="113181" y="33491"/>
                    <a:pt x="113281" y="33258"/>
                    <a:pt x="113148" y="33024"/>
                  </a:cubicBezTo>
                  <a:cubicBezTo>
                    <a:pt x="113055" y="32885"/>
                    <a:pt x="112913" y="32826"/>
                    <a:pt x="112768" y="32826"/>
                  </a:cubicBezTo>
                  <a:close/>
                  <a:moveTo>
                    <a:pt x="4307" y="33097"/>
                  </a:moveTo>
                  <a:cubicBezTo>
                    <a:pt x="4168" y="33097"/>
                    <a:pt x="4005" y="33187"/>
                    <a:pt x="3937" y="33325"/>
                  </a:cubicBezTo>
                  <a:cubicBezTo>
                    <a:pt x="3837" y="33525"/>
                    <a:pt x="3903" y="33792"/>
                    <a:pt x="4104" y="33858"/>
                  </a:cubicBezTo>
                  <a:cubicBezTo>
                    <a:pt x="4170" y="33925"/>
                    <a:pt x="4237" y="33925"/>
                    <a:pt x="4270" y="33925"/>
                  </a:cubicBezTo>
                  <a:cubicBezTo>
                    <a:pt x="4437" y="33925"/>
                    <a:pt x="4571" y="33825"/>
                    <a:pt x="4671" y="33692"/>
                  </a:cubicBezTo>
                  <a:cubicBezTo>
                    <a:pt x="4771" y="33491"/>
                    <a:pt x="4704" y="33225"/>
                    <a:pt x="4470" y="33158"/>
                  </a:cubicBezTo>
                  <a:cubicBezTo>
                    <a:pt x="4429" y="33116"/>
                    <a:pt x="4370" y="33097"/>
                    <a:pt x="4307" y="33097"/>
                  </a:cubicBezTo>
                  <a:close/>
                  <a:moveTo>
                    <a:pt x="113913" y="35087"/>
                  </a:moveTo>
                  <a:cubicBezTo>
                    <a:pt x="113858" y="35087"/>
                    <a:pt x="113802" y="35099"/>
                    <a:pt x="113748" y="35126"/>
                  </a:cubicBezTo>
                  <a:cubicBezTo>
                    <a:pt x="113515" y="35193"/>
                    <a:pt x="113448" y="35460"/>
                    <a:pt x="113515" y="35660"/>
                  </a:cubicBezTo>
                  <a:cubicBezTo>
                    <a:pt x="113582" y="35793"/>
                    <a:pt x="113748" y="35860"/>
                    <a:pt x="113915" y="35927"/>
                  </a:cubicBezTo>
                  <a:cubicBezTo>
                    <a:pt x="113949" y="35927"/>
                    <a:pt x="114015" y="35927"/>
                    <a:pt x="114082" y="35860"/>
                  </a:cubicBezTo>
                  <a:cubicBezTo>
                    <a:pt x="114282" y="35793"/>
                    <a:pt x="114349" y="35526"/>
                    <a:pt x="114282" y="35326"/>
                  </a:cubicBezTo>
                  <a:cubicBezTo>
                    <a:pt x="114209" y="35180"/>
                    <a:pt x="114064" y="35087"/>
                    <a:pt x="113913" y="35087"/>
                  </a:cubicBezTo>
                  <a:close/>
                  <a:moveTo>
                    <a:pt x="3211" y="35334"/>
                  </a:moveTo>
                  <a:cubicBezTo>
                    <a:pt x="3049" y="35334"/>
                    <a:pt x="2886" y="35409"/>
                    <a:pt x="2836" y="35560"/>
                  </a:cubicBezTo>
                  <a:cubicBezTo>
                    <a:pt x="2736" y="35793"/>
                    <a:pt x="2836" y="36027"/>
                    <a:pt x="3036" y="36127"/>
                  </a:cubicBezTo>
                  <a:cubicBezTo>
                    <a:pt x="3069" y="36160"/>
                    <a:pt x="3170" y="36160"/>
                    <a:pt x="3203" y="36160"/>
                  </a:cubicBezTo>
                  <a:cubicBezTo>
                    <a:pt x="3370" y="36160"/>
                    <a:pt x="3503" y="36060"/>
                    <a:pt x="3570" y="35893"/>
                  </a:cubicBezTo>
                  <a:cubicBezTo>
                    <a:pt x="3670" y="35693"/>
                    <a:pt x="3570" y="35460"/>
                    <a:pt x="3370" y="35359"/>
                  </a:cubicBezTo>
                  <a:cubicBezTo>
                    <a:pt x="3320" y="35343"/>
                    <a:pt x="3265" y="35334"/>
                    <a:pt x="3211" y="35334"/>
                  </a:cubicBezTo>
                  <a:close/>
                  <a:moveTo>
                    <a:pt x="114914" y="37388"/>
                  </a:moveTo>
                  <a:cubicBezTo>
                    <a:pt x="114859" y="37388"/>
                    <a:pt x="114803" y="37401"/>
                    <a:pt x="114749" y="37428"/>
                  </a:cubicBezTo>
                  <a:cubicBezTo>
                    <a:pt x="114516" y="37494"/>
                    <a:pt x="114449" y="37761"/>
                    <a:pt x="114516" y="37961"/>
                  </a:cubicBezTo>
                  <a:cubicBezTo>
                    <a:pt x="114616" y="38095"/>
                    <a:pt x="114783" y="38195"/>
                    <a:pt x="114916" y="38195"/>
                  </a:cubicBezTo>
                  <a:cubicBezTo>
                    <a:pt x="114949" y="38195"/>
                    <a:pt x="115016" y="38161"/>
                    <a:pt x="115083" y="38161"/>
                  </a:cubicBezTo>
                  <a:cubicBezTo>
                    <a:pt x="115283" y="38095"/>
                    <a:pt x="115350" y="37828"/>
                    <a:pt x="115283" y="37628"/>
                  </a:cubicBezTo>
                  <a:cubicBezTo>
                    <a:pt x="115210" y="37481"/>
                    <a:pt x="115065" y="37388"/>
                    <a:pt x="114914" y="37388"/>
                  </a:cubicBezTo>
                  <a:close/>
                  <a:moveTo>
                    <a:pt x="2195" y="37641"/>
                  </a:moveTo>
                  <a:cubicBezTo>
                    <a:pt x="2038" y="37641"/>
                    <a:pt x="1884" y="37758"/>
                    <a:pt x="1835" y="37928"/>
                  </a:cubicBezTo>
                  <a:cubicBezTo>
                    <a:pt x="1702" y="38128"/>
                    <a:pt x="1835" y="38362"/>
                    <a:pt x="2035" y="38462"/>
                  </a:cubicBezTo>
                  <a:cubicBezTo>
                    <a:pt x="2069" y="38462"/>
                    <a:pt x="2102" y="38462"/>
                    <a:pt x="2202" y="38495"/>
                  </a:cubicBezTo>
                  <a:cubicBezTo>
                    <a:pt x="2369" y="38495"/>
                    <a:pt x="2502" y="38395"/>
                    <a:pt x="2569" y="38262"/>
                  </a:cubicBezTo>
                  <a:cubicBezTo>
                    <a:pt x="2703" y="38028"/>
                    <a:pt x="2569" y="37795"/>
                    <a:pt x="2369" y="37694"/>
                  </a:cubicBezTo>
                  <a:cubicBezTo>
                    <a:pt x="2314" y="37658"/>
                    <a:pt x="2255" y="37641"/>
                    <a:pt x="2195" y="37641"/>
                  </a:cubicBezTo>
                  <a:close/>
                  <a:moveTo>
                    <a:pt x="115807" y="39679"/>
                  </a:moveTo>
                  <a:cubicBezTo>
                    <a:pt x="115766" y="39679"/>
                    <a:pt x="115725" y="39684"/>
                    <a:pt x="115683" y="39696"/>
                  </a:cubicBezTo>
                  <a:cubicBezTo>
                    <a:pt x="115483" y="39796"/>
                    <a:pt x="115350" y="40029"/>
                    <a:pt x="115450" y="40263"/>
                  </a:cubicBezTo>
                  <a:cubicBezTo>
                    <a:pt x="115516" y="40430"/>
                    <a:pt x="115683" y="40530"/>
                    <a:pt x="115850" y="40530"/>
                  </a:cubicBezTo>
                  <a:cubicBezTo>
                    <a:pt x="115917" y="40530"/>
                    <a:pt x="115950" y="40496"/>
                    <a:pt x="115983" y="40496"/>
                  </a:cubicBezTo>
                  <a:cubicBezTo>
                    <a:pt x="116184" y="40430"/>
                    <a:pt x="116317" y="40163"/>
                    <a:pt x="116250" y="39963"/>
                  </a:cubicBezTo>
                  <a:cubicBezTo>
                    <a:pt x="116168" y="39798"/>
                    <a:pt x="115995" y="39679"/>
                    <a:pt x="115807" y="39679"/>
                  </a:cubicBezTo>
                  <a:close/>
                  <a:moveTo>
                    <a:pt x="1273" y="39976"/>
                  </a:moveTo>
                  <a:cubicBezTo>
                    <a:pt x="1101" y="39976"/>
                    <a:pt x="921" y="40077"/>
                    <a:pt x="868" y="40263"/>
                  </a:cubicBezTo>
                  <a:cubicBezTo>
                    <a:pt x="768" y="40463"/>
                    <a:pt x="901" y="40697"/>
                    <a:pt x="1101" y="40797"/>
                  </a:cubicBezTo>
                  <a:cubicBezTo>
                    <a:pt x="1168" y="40797"/>
                    <a:pt x="1235" y="40797"/>
                    <a:pt x="1268" y="40830"/>
                  </a:cubicBezTo>
                  <a:cubicBezTo>
                    <a:pt x="1435" y="40830"/>
                    <a:pt x="1602" y="40697"/>
                    <a:pt x="1668" y="40530"/>
                  </a:cubicBezTo>
                  <a:cubicBezTo>
                    <a:pt x="1735" y="40330"/>
                    <a:pt x="1602" y="40063"/>
                    <a:pt x="1402" y="39996"/>
                  </a:cubicBezTo>
                  <a:cubicBezTo>
                    <a:pt x="1361" y="39982"/>
                    <a:pt x="1317" y="39976"/>
                    <a:pt x="1273" y="39976"/>
                  </a:cubicBezTo>
                  <a:close/>
                  <a:moveTo>
                    <a:pt x="116679" y="42064"/>
                  </a:moveTo>
                  <a:cubicBezTo>
                    <a:pt x="116626" y="42064"/>
                    <a:pt x="116572" y="42074"/>
                    <a:pt x="116517" y="42098"/>
                  </a:cubicBezTo>
                  <a:cubicBezTo>
                    <a:pt x="116317" y="42164"/>
                    <a:pt x="116184" y="42431"/>
                    <a:pt x="116284" y="42631"/>
                  </a:cubicBezTo>
                  <a:cubicBezTo>
                    <a:pt x="116338" y="42768"/>
                    <a:pt x="116460" y="42882"/>
                    <a:pt x="116594" y="42882"/>
                  </a:cubicBezTo>
                  <a:cubicBezTo>
                    <a:pt x="116624" y="42882"/>
                    <a:pt x="116654" y="42877"/>
                    <a:pt x="116684" y="42865"/>
                  </a:cubicBezTo>
                  <a:lnTo>
                    <a:pt x="116817" y="42865"/>
                  </a:lnTo>
                  <a:cubicBezTo>
                    <a:pt x="117017" y="42798"/>
                    <a:pt x="117151" y="42531"/>
                    <a:pt x="117084" y="42331"/>
                  </a:cubicBezTo>
                  <a:cubicBezTo>
                    <a:pt x="117008" y="42178"/>
                    <a:pt x="116853" y="42064"/>
                    <a:pt x="116679" y="42064"/>
                  </a:cubicBezTo>
                  <a:close/>
                  <a:moveTo>
                    <a:pt x="480" y="42347"/>
                  </a:moveTo>
                  <a:cubicBezTo>
                    <a:pt x="300" y="42347"/>
                    <a:pt x="150" y="42467"/>
                    <a:pt x="67" y="42631"/>
                  </a:cubicBezTo>
                  <a:cubicBezTo>
                    <a:pt x="1" y="42865"/>
                    <a:pt x="101" y="43098"/>
                    <a:pt x="334" y="43165"/>
                  </a:cubicBezTo>
                  <a:lnTo>
                    <a:pt x="434" y="43165"/>
                  </a:lnTo>
                  <a:cubicBezTo>
                    <a:pt x="668" y="43165"/>
                    <a:pt x="835" y="43032"/>
                    <a:pt x="868" y="42865"/>
                  </a:cubicBezTo>
                  <a:cubicBezTo>
                    <a:pt x="935" y="42665"/>
                    <a:pt x="835" y="42465"/>
                    <a:pt x="601" y="42364"/>
                  </a:cubicBezTo>
                  <a:cubicBezTo>
                    <a:pt x="560" y="42353"/>
                    <a:pt x="519" y="42347"/>
                    <a:pt x="480" y="423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3" name="Google Shape;1973;p76"/>
          <p:cNvSpPr/>
          <p:nvPr/>
        </p:nvSpPr>
        <p:spPr>
          <a:xfrm>
            <a:off x="5318675" y="2855050"/>
            <a:ext cx="20875" cy="20675"/>
          </a:xfrm>
          <a:custGeom>
            <a:avLst/>
            <a:gdLst/>
            <a:ahLst/>
            <a:cxnLst/>
            <a:rect l="l" t="t" r="r" b="b"/>
            <a:pathLst>
              <a:path w="835" h="827" extrusionOk="0">
                <a:moveTo>
                  <a:pt x="401" y="1"/>
                </a:moveTo>
                <a:cubicBezTo>
                  <a:pt x="292" y="1"/>
                  <a:pt x="184" y="43"/>
                  <a:pt x="101" y="126"/>
                </a:cubicBezTo>
                <a:cubicBezTo>
                  <a:pt x="34" y="193"/>
                  <a:pt x="0" y="259"/>
                  <a:pt x="0" y="393"/>
                </a:cubicBezTo>
                <a:cubicBezTo>
                  <a:pt x="0" y="493"/>
                  <a:pt x="34" y="626"/>
                  <a:pt x="101" y="693"/>
                </a:cubicBezTo>
                <a:cubicBezTo>
                  <a:pt x="201" y="760"/>
                  <a:pt x="267" y="826"/>
                  <a:pt x="401" y="826"/>
                </a:cubicBezTo>
                <a:cubicBezTo>
                  <a:pt x="501" y="826"/>
                  <a:pt x="601" y="793"/>
                  <a:pt x="701" y="693"/>
                </a:cubicBezTo>
                <a:cubicBezTo>
                  <a:pt x="768" y="626"/>
                  <a:pt x="834" y="526"/>
                  <a:pt x="834" y="393"/>
                </a:cubicBezTo>
                <a:cubicBezTo>
                  <a:pt x="834" y="259"/>
                  <a:pt x="768" y="193"/>
                  <a:pt x="701" y="126"/>
                </a:cubicBezTo>
                <a:cubicBezTo>
                  <a:pt x="618" y="43"/>
                  <a:pt x="509" y="1"/>
                  <a:pt x="401" y="1"/>
                </a:cubicBezTo>
                <a:close/>
              </a:path>
            </a:pathLst>
          </a:custGeom>
          <a:solidFill>
            <a:srgbClr val="002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81"/>
                                        </p:tgtEl>
                                        <p:attrNameLst>
                                          <p:attrName>style.visibility</p:attrName>
                                        </p:attrNameLst>
                                      </p:cBhvr>
                                      <p:to>
                                        <p:strVal val="visible"/>
                                      </p:to>
                                    </p:set>
                                    <p:anim calcmode="lin" valueType="num">
                                      <p:cBhvr additive="base">
                                        <p:cTn id="7" dur="1000"/>
                                        <p:tgtEl>
                                          <p:spTgt spid="1881"/>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196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1"/>
          <p:cNvSpPr/>
          <p:nvPr/>
        </p:nvSpPr>
        <p:spPr>
          <a:xfrm rot="10800000" flipH="1">
            <a:off x="-905570" y="1593628"/>
            <a:ext cx="5893767" cy="4581960"/>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1"/>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What app do?</a:t>
            </a:r>
            <a:endParaRPr dirty="0"/>
          </a:p>
        </p:txBody>
      </p:sp>
      <p:sp>
        <p:nvSpPr>
          <p:cNvPr id="395" name="Google Shape;395;p51"/>
          <p:cNvSpPr txBox="1">
            <a:spLocks noGrp="1"/>
          </p:cNvSpPr>
          <p:nvPr>
            <p:ph type="body" idx="1"/>
          </p:nvPr>
        </p:nvSpPr>
        <p:spPr>
          <a:xfrm>
            <a:off x="4602590" y="1431585"/>
            <a:ext cx="4251537" cy="1140165"/>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The program linked those who want breakfast (foul and falafel) with the man who prepares the breakfast</a:t>
            </a:r>
            <a:endParaRPr dirty="0"/>
          </a:p>
        </p:txBody>
      </p:sp>
      <p:grpSp>
        <p:nvGrpSpPr>
          <p:cNvPr id="396" name="Google Shape;396;p51"/>
          <p:cNvGrpSpPr/>
          <p:nvPr/>
        </p:nvGrpSpPr>
        <p:grpSpPr>
          <a:xfrm>
            <a:off x="886600" y="1400288"/>
            <a:ext cx="3137921" cy="3359131"/>
            <a:chOff x="886600" y="1400288"/>
            <a:chExt cx="3137921" cy="3359131"/>
          </a:xfrm>
        </p:grpSpPr>
        <p:grpSp>
          <p:nvGrpSpPr>
            <p:cNvPr id="397" name="Google Shape;397;p51"/>
            <p:cNvGrpSpPr/>
            <p:nvPr/>
          </p:nvGrpSpPr>
          <p:grpSpPr>
            <a:xfrm>
              <a:off x="1623201" y="1400288"/>
              <a:ext cx="1658721" cy="1139708"/>
              <a:chOff x="1623201" y="1400288"/>
              <a:chExt cx="1658721" cy="1139708"/>
            </a:xfrm>
          </p:grpSpPr>
          <p:grpSp>
            <p:nvGrpSpPr>
              <p:cNvPr id="398" name="Google Shape;398;p51"/>
              <p:cNvGrpSpPr/>
              <p:nvPr/>
            </p:nvGrpSpPr>
            <p:grpSpPr>
              <a:xfrm>
                <a:off x="1623201" y="1930145"/>
                <a:ext cx="647710" cy="609850"/>
                <a:chOff x="1623201" y="1930145"/>
                <a:chExt cx="647710" cy="609850"/>
              </a:xfrm>
            </p:grpSpPr>
            <p:sp>
              <p:nvSpPr>
                <p:cNvPr id="399" name="Google Shape;399;p51"/>
                <p:cNvSpPr/>
                <p:nvPr/>
              </p:nvSpPr>
              <p:spPr>
                <a:xfrm>
                  <a:off x="1658420" y="1965364"/>
                  <a:ext cx="577249" cy="539433"/>
                </a:xfrm>
                <a:custGeom>
                  <a:avLst/>
                  <a:gdLst/>
                  <a:ahLst/>
                  <a:cxnLst/>
                  <a:rect l="l" t="t" r="r" b="b"/>
                  <a:pathLst>
                    <a:path w="26011" h="24307" extrusionOk="0">
                      <a:moveTo>
                        <a:pt x="1" y="1"/>
                      </a:moveTo>
                      <a:lnTo>
                        <a:pt x="1" y="24306"/>
                      </a:lnTo>
                      <a:lnTo>
                        <a:pt x="26011" y="24306"/>
                      </a:lnTo>
                      <a:lnTo>
                        <a:pt x="260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1"/>
                <p:cNvSpPr/>
                <p:nvPr/>
              </p:nvSpPr>
              <p:spPr>
                <a:xfrm>
                  <a:off x="1740731" y="1965342"/>
                  <a:ext cx="494937" cy="434196"/>
                </a:xfrm>
                <a:custGeom>
                  <a:avLst/>
                  <a:gdLst/>
                  <a:ahLst/>
                  <a:cxnLst/>
                  <a:rect l="l" t="t" r="r" b="b"/>
                  <a:pathLst>
                    <a:path w="22302" h="19565" extrusionOk="0">
                      <a:moveTo>
                        <a:pt x="0" y="1"/>
                      </a:moveTo>
                      <a:cubicBezTo>
                        <a:pt x="2510" y="2314"/>
                        <a:pt x="4480" y="5285"/>
                        <a:pt x="3376" y="8599"/>
                      </a:cubicBezTo>
                      <a:cubicBezTo>
                        <a:pt x="2185" y="11773"/>
                        <a:pt x="200" y="16535"/>
                        <a:pt x="4169" y="18520"/>
                      </a:cubicBezTo>
                      <a:cubicBezTo>
                        <a:pt x="5494" y="19088"/>
                        <a:pt x="7089" y="19565"/>
                        <a:pt x="8611" y="19565"/>
                      </a:cubicBezTo>
                      <a:cubicBezTo>
                        <a:pt x="10280" y="19565"/>
                        <a:pt x="11861" y="18990"/>
                        <a:pt x="12900" y="17329"/>
                      </a:cubicBezTo>
                      <a:cubicBezTo>
                        <a:pt x="14486" y="14155"/>
                        <a:pt x="14090" y="9393"/>
                        <a:pt x="17265" y="7805"/>
                      </a:cubicBezTo>
                      <a:cubicBezTo>
                        <a:pt x="19357" y="6854"/>
                        <a:pt x="20991" y="5444"/>
                        <a:pt x="22302" y="3755"/>
                      </a:cubicBezTo>
                      <a:lnTo>
                        <a:pt x="223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1"/>
                <p:cNvSpPr/>
                <p:nvPr/>
              </p:nvSpPr>
              <p:spPr>
                <a:xfrm>
                  <a:off x="2028363" y="2291632"/>
                  <a:ext cx="207300" cy="213159"/>
                </a:xfrm>
                <a:custGeom>
                  <a:avLst/>
                  <a:gdLst/>
                  <a:ahLst/>
                  <a:cxnLst/>
                  <a:rect l="l" t="t" r="r" b="b"/>
                  <a:pathLst>
                    <a:path w="9341" h="9605" extrusionOk="0">
                      <a:moveTo>
                        <a:pt x="9341" y="1"/>
                      </a:moveTo>
                      <a:cubicBezTo>
                        <a:pt x="4474" y="865"/>
                        <a:pt x="931" y="4927"/>
                        <a:pt x="1" y="9604"/>
                      </a:cubicBezTo>
                      <a:lnTo>
                        <a:pt x="9341" y="9604"/>
                      </a:lnTo>
                      <a:lnTo>
                        <a:pt x="93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1"/>
                <p:cNvSpPr/>
                <p:nvPr/>
              </p:nvSpPr>
              <p:spPr>
                <a:xfrm>
                  <a:off x="1623201" y="1930145"/>
                  <a:ext cx="647710" cy="609850"/>
                </a:xfrm>
                <a:custGeom>
                  <a:avLst/>
                  <a:gdLst/>
                  <a:ahLst/>
                  <a:cxnLst/>
                  <a:rect l="l" t="t" r="r" b="b"/>
                  <a:pathLst>
                    <a:path w="29186" h="27480" extrusionOk="0">
                      <a:moveTo>
                        <a:pt x="26011" y="3174"/>
                      </a:moveTo>
                      <a:lnTo>
                        <a:pt x="26011" y="24305"/>
                      </a:lnTo>
                      <a:lnTo>
                        <a:pt x="3175" y="24305"/>
                      </a:lnTo>
                      <a:lnTo>
                        <a:pt x="3175" y="3174"/>
                      </a:lnTo>
                      <a:close/>
                      <a:moveTo>
                        <a:pt x="1" y="0"/>
                      </a:moveTo>
                      <a:lnTo>
                        <a:pt x="1" y="27480"/>
                      </a:lnTo>
                      <a:lnTo>
                        <a:pt x="29186" y="27480"/>
                      </a:lnTo>
                      <a:lnTo>
                        <a:pt x="29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51"/>
              <p:cNvGrpSpPr/>
              <p:nvPr/>
            </p:nvGrpSpPr>
            <p:grpSpPr>
              <a:xfrm>
                <a:off x="2402677" y="1400288"/>
                <a:ext cx="879245" cy="826249"/>
                <a:chOff x="2402677" y="1400288"/>
                <a:chExt cx="879245" cy="826249"/>
              </a:xfrm>
            </p:grpSpPr>
            <p:sp>
              <p:nvSpPr>
                <p:cNvPr id="404" name="Google Shape;404;p51"/>
                <p:cNvSpPr/>
                <p:nvPr/>
              </p:nvSpPr>
              <p:spPr>
                <a:xfrm>
                  <a:off x="2437874" y="1435529"/>
                  <a:ext cx="808806" cy="755766"/>
                </a:xfrm>
                <a:custGeom>
                  <a:avLst/>
                  <a:gdLst/>
                  <a:ahLst/>
                  <a:cxnLst/>
                  <a:rect l="l" t="t" r="r" b="b"/>
                  <a:pathLst>
                    <a:path w="36445" h="34055" extrusionOk="0">
                      <a:moveTo>
                        <a:pt x="1" y="1"/>
                      </a:moveTo>
                      <a:lnTo>
                        <a:pt x="1" y="34055"/>
                      </a:lnTo>
                      <a:lnTo>
                        <a:pt x="36445" y="34055"/>
                      </a:lnTo>
                      <a:lnTo>
                        <a:pt x="3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1"/>
                <p:cNvSpPr/>
                <p:nvPr/>
              </p:nvSpPr>
              <p:spPr>
                <a:xfrm>
                  <a:off x="2663612" y="1435529"/>
                  <a:ext cx="583086" cy="601461"/>
                </a:xfrm>
                <a:custGeom>
                  <a:avLst/>
                  <a:gdLst/>
                  <a:ahLst/>
                  <a:cxnLst/>
                  <a:rect l="l" t="t" r="r" b="b"/>
                  <a:pathLst>
                    <a:path w="26274" h="27102" extrusionOk="0">
                      <a:moveTo>
                        <a:pt x="0" y="1"/>
                      </a:moveTo>
                      <a:cubicBezTo>
                        <a:pt x="292" y="3003"/>
                        <a:pt x="1179" y="5759"/>
                        <a:pt x="3060" y="8267"/>
                      </a:cubicBezTo>
                      <a:cubicBezTo>
                        <a:pt x="4507" y="10679"/>
                        <a:pt x="6834" y="11038"/>
                        <a:pt x="9328" y="11038"/>
                      </a:cubicBezTo>
                      <a:cubicBezTo>
                        <a:pt x="10386" y="11038"/>
                        <a:pt x="11473" y="10974"/>
                        <a:pt x="12536" y="10974"/>
                      </a:cubicBezTo>
                      <a:cubicBezTo>
                        <a:pt x="13090" y="10974"/>
                        <a:pt x="13638" y="10991"/>
                        <a:pt x="14171" y="11045"/>
                      </a:cubicBezTo>
                      <a:cubicBezTo>
                        <a:pt x="20917" y="11838"/>
                        <a:pt x="14964" y="21759"/>
                        <a:pt x="18536" y="24934"/>
                      </a:cubicBezTo>
                      <a:cubicBezTo>
                        <a:pt x="20074" y="26471"/>
                        <a:pt x="21736" y="27101"/>
                        <a:pt x="23465" y="27101"/>
                      </a:cubicBezTo>
                      <a:cubicBezTo>
                        <a:pt x="24385" y="27101"/>
                        <a:pt x="25324" y="26923"/>
                        <a:pt x="26274" y="26608"/>
                      </a:cubicBezTo>
                      <a:lnTo>
                        <a:pt x="262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1"/>
                <p:cNvSpPr/>
                <p:nvPr/>
              </p:nvSpPr>
              <p:spPr>
                <a:xfrm>
                  <a:off x="2437874" y="1666215"/>
                  <a:ext cx="665220" cy="525075"/>
                </a:xfrm>
                <a:custGeom>
                  <a:avLst/>
                  <a:gdLst/>
                  <a:ahLst/>
                  <a:cxnLst/>
                  <a:rect l="l" t="t" r="r" b="b"/>
                  <a:pathLst>
                    <a:path w="29975" h="23660" extrusionOk="0">
                      <a:moveTo>
                        <a:pt x="6869" y="1"/>
                      </a:moveTo>
                      <a:cubicBezTo>
                        <a:pt x="4602" y="1"/>
                        <a:pt x="2252" y="613"/>
                        <a:pt x="1" y="1472"/>
                      </a:cubicBezTo>
                      <a:lnTo>
                        <a:pt x="1" y="23660"/>
                      </a:lnTo>
                      <a:lnTo>
                        <a:pt x="29974" y="23660"/>
                      </a:lnTo>
                      <a:cubicBezTo>
                        <a:pt x="29531" y="21531"/>
                        <a:pt x="28658" y="19598"/>
                        <a:pt x="26724" y="18110"/>
                      </a:cubicBezTo>
                      <a:cubicBezTo>
                        <a:pt x="25242" y="16957"/>
                        <a:pt x="23555" y="16693"/>
                        <a:pt x="21777" y="16693"/>
                      </a:cubicBezTo>
                      <a:cubicBezTo>
                        <a:pt x="20268" y="16693"/>
                        <a:pt x="18693" y="16883"/>
                        <a:pt x="17121" y="16883"/>
                      </a:cubicBezTo>
                      <a:cubicBezTo>
                        <a:pt x="16081" y="16883"/>
                        <a:pt x="15042" y="16800"/>
                        <a:pt x="14024" y="16522"/>
                      </a:cubicBezTo>
                      <a:cubicBezTo>
                        <a:pt x="11247" y="15332"/>
                        <a:pt x="12041" y="12555"/>
                        <a:pt x="12834" y="10174"/>
                      </a:cubicBezTo>
                      <a:cubicBezTo>
                        <a:pt x="14422" y="6205"/>
                        <a:pt x="13231" y="1443"/>
                        <a:pt x="9262" y="253"/>
                      </a:cubicBezTo>
                      <a:cubicBezTo>
                        <a:pt x="8481" y="79"/>
                        <a:pt x="7680" y="1"/>
                        <a:pt x="6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1"/>
                <p:cNvSpPr/>
                <p:nvPr/>
              </p:nvSpPr>
              <p:spPr>
                <a:xfrm>
                  <a:off x="2402677" y="1400288"/>
                  <a:ext cx="879245" cy="826249"/>
                </a:xfrm>
                <a:custGeom>
                  <a:avLst/>
                  <a:gdLst/>
                  <a:ahLst/>
                  <a:cxnLst/>
                  <a:rect l="l" t="t" r="r" b="b"/>
                  <a:pathLst>
                    <a:path w="39619" h="37231" extrusionOk="0">
                      <a:moveTo>
                        <a:pt x="36444" y="3176"/>
                      </a:moveTo>
                      <a:lnTo>
                        <a:pt x="36444" y="34056"/>
                      </a:lnTo>
                      <a:lnTo>
                        <a:pt x="3174" y="34056"/>
                      </a:lnTo>
                      <a:lnTo>
                        <a:pt x="3174" y="3176"/>
                      </a:lnTo>
                      <a:close/>
                      <a:moveTo>
                        <a:pt x="0" y="1"/>
                      </a:moveTo>
                      <a:lnTo>
                        <a:pt x="0" y="37231"/>
                      </a:lnTo>
                      <a:lnTo>
                        <a:pt x="39618" y="37231"/>
                      </a:lnTo>
                      <a:lnTo>
                        <a:pt x="396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8" name="Google Shape;408;p51"/>
            <p:cNvGrpSpPr/>
            <p:nvPr/>
          </p:nvGrpSpPr>
          <p:grpSpPr>
            <a:xfrm>
              <a:off x="886600" y="2083936"/>
              <a:ext cx="3137921" cy="2675482"/>
              <a:chOff x="886600" y="2083936"/>
              <a:chExt cx="3137921" cy="2675482"/>
            </a:xfrm>
          </p:grpSpPr>
          <p:sp>
            <p:nvSpPr>
              <p:cNvPr id="409" name="Google Shape;409;p51"/>
              <p:cNvSpPr/>
              <p:nvPr/>
            </p:nvSpPr>
            <p:spPr>
              <a:xfrm>
                <a:off x="886600" y="3482126"/>
                <a:ext cx="3043945" cy="1117548"/>
              </a:xfrm>
              <a:custGeom>
                <a:avLst/>
                <a:gdLst/>
                <a:ahLst/>
                <a:cxnLst/>
                <a:rect l="l" t="t" r="r" b="b"/>
                <a:pathLst>
                  <a:path w="137161" h="50357" extrusionOk="0">
                    <a:moveTo>
                      <a:pt x="54608" y="0"/>
                    </a:moveTo>
                    <a:cubicBezTo>
                      <a:pt x="35108" y="0"/>
                      <a:pt x="18099" y="137"/>
                      <a:pt x="14828" y="586"/>
                    </a:cubicBezTo>
                    <a:cubicBezTo>
                      <a:pt x="6467" y="1736"/>
                      <a:pt x="0" y="6158"/>
                      <a:pt x="4719" y="12227"/>
                    </a:cubicBezTo>
                    <a:cubicBezTo>
                      <a:pt x="14145" y="24349"/>
                      <a:pt x="10034" y="50357"/>
                      <a:pt x="10034" y="50357"/>
                    </a:cubicBezTo>
                    <a:lnTo>
                      <a:pt x="129035" y="50357"/>
                    </a:lnTo>
                    <a:cubicBezTo>
                      <a:pt x="129035" y="50357"/>
                      <a:pt x="128238" y="29759"/>
                      <a:pt x="129234" y="24784"/>
                    </a:cubicBezTo>
                    <a:cubicBezTo>
                      <a:pt x="130229" y="19809"/>
                      <a:pt x="137161" y="14607"/>
                      <a:pt x="133291" y="6075"/>
                    </a:cubicBezTo>
                    <a:cubicBezTo>
                      <a:pt x="131284" y="1650"/>
                      <a:pt x="119689" y="332"/>
                      <a:pt x="119689" y="332"/>
                    </a:cubicBezTo>
                    <a:lnTo>
                      <a:pt x="121364" y="332"/>
                    </a:lnTo>
                    <a:cubicBezTo>
                      <a:pt x="121364" y="332"/>
                      <a:pt x="84967" y="0"/>
                      <a:pt x="54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1"/>
              <p:cNvSpPr/>
              <p:nvPr/>
            </p:nvSpPr>
            <p:spPr>
              <a:xfrm>
                <a:off x="886600" y="3482103"/>
                <a:ext cx="3043945" cy="755055"/>
              </a:xfrm>
              <a:custGeom>
                <a:avLst/>
                <a:gdLst/>
                <a:ahLst/>
                <a:cxnLst/>
                <a:rect l="l" t="t" r="r" b="b"/>
                <a:pathLst>
                  <a:path w="137161" h="34023" extrusionOk="0">
                    <a:moveTo>
                      <a:pt x="54651" y="1"/>
                    </a:moveTo>
                    <a:cubicBezTo>
                      <a:pt x="35132" y="1"/>
                      <a:pt x="18101" y="138"/>
                      <a:pt x="14827" y="587"/>
                    </a:cubicBezTo>
                    <a:cubicBezTo>
                      <a:pt x="6464" y="1737"/>
                      <a:pt x="0" y="6159"/>
                      <a:pt x="4719" y="12227"/>
                    </a:cubicBezTo>
                    <a:cubicBezTo>
                      <a:pt x="8143" y="16632"/>
                      <a:pt x="9780" y="27866"/>
                      <a:pt x="10478" y="34023"/>
                    </a:cubicBezTo>
                    <a:lnTo>
                      <a:pt x="128844" y="34023"/>
                    </a:lnTo>
                    <a:cubicBezTo>
                      <a:pt x="128922" y="32215"/>
                      <a:pt x="129046" y="25724"/>
                      <a:pt x="129234" y="24785"/>
                    </a:cubicBezTo>
                    <a:cubicBezTo>
                      <a:pt x="130229" y="19810"/>
                      <a:pt x="137161" y="14608"/>
                      <a:pt x="133291" y="6076"/>
                    </a:cubicBezTo>
                    <a:cubicBezTo>
                      <a:pt x="131284" y="1651"/>
                      <a:pt x="119689" y="332"/>
                      <a:pt x="119689" y="332"/>
                    </a:cubicBezTo>
                    <a:lnTo>
                      <a:pt x="121363" y="332"/>
                    </a:lnTo>
                    <a:cubicBezTo>
                      <a:pt x="121363" y="332"/>
                      <a:pt x="85000" y="1"/>
                      <a:pt x="54651" y="1"/>
                    </a:cubicBezTo>
                    <a:close/>
                  </a:path>
                </a:pathLst>
              </a:custGeom>
              <a:solidFill>
                <a:srgbClr val="E9B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1"/>
              <p:cNvSpPr/>
              <p:nvPr/>
            </p:nvSpPr>
            <p:spPr>
              <a:xfrm>
                <a:off x="1185239" y="3147447"/>
                <a:ext cx="2409573" cy="878068"/>
              </a:xfrm>
              <a:custGeom>
                <a:avLst/>
                <a:gdLst/>
                <a:ahLst/>
                <a:cxnLst/>
                <a:rect l="l" t="t" r="r" b="b"/>
                <a:pathLst>
                  <a:path w="108576" h="39566" extrusionOk="0">
                    <a:moveTo>
                      <a:pt x="79246" y="0"/>
                    </a:moveTo>
                    <a:cubicBezTo>
                      <a:pt x="64677" y="0"/>
                      <a:pt x="42243" y="119"/>
                      <a:pt x="27164" y="119"/>
                    </a:cubicBezTo>
                    <a:cubicBezTo>
                      <a:pt x="21761" y="119"/>
                      <a:pt x="17302" y="104"/>
                      <a:pt x="14488" y="63"/>
                    </a:cubicBezTo>
                    <a:cubicBezTo>
                      <a:pt x="14320" y="60"/>
                      <a:pt x="14155" y="59"/>
                      <a:pt x="13992" y="59"/>
                    </a:cubicBezTo>
                    <a:cubicBezTo>
                      <a:pt x="942" y="59"/>
                      <a:pt x="438" y="7824"/>
                      <a:pt x="438" y="7824"/>
                    </a:cubicBezTo>
                    <a:lnTo>
                      <a:pt x="0" y="38918"/>
                    </a:lnTo>
                    <a:lnTo>
                      <a:pt x="108575" y="39566"/>
                    </a:lnTo>
                    <a:cubicBezTo>
                      <a:pt x="108575" y="39566"/>
                      <a:pt x="108024" y="15784"/>
                      <a:pt x="107824" y="9416"/>
                    </a:cubicBezTo>
                    <a:cubicBezTo>
                      <a:pt x="107625" y="3048"/>
                      <a:pt x="103048" y="262"/>
                      <a:pt x="91306" y="59"/>
                    </a:cubicBezTo>
                    <a:cubicBezTo>
                      <a:pt x="88822" y="16"/>
                      <a:pt x="84557" y="0"/>
                      <a:pt x="79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1"/>
              <p:cNvSpPr/>
              <p:nvPr/>
            </p:nvSpPr>
            <p:spPr>
              <a:xfrm>
                <a:off x="1185239" y="3147447"/>
                <a:ext cx="2390953" cy="864176"/>
              </a:xfrm>
              <a:custGeom>
                <a:avLst/>
                <a:gdLst/>
                <a:ahLst/>
                <a:cxnLst/>
                <a:rect l="l" t="t" r="r" b="b"/>
                <a:pathLst>
                  <a:path w="107737" h="38940" extrusionOk="0">
                    <a:moveTo>
                      <a:pt x="79280" y="1"/>
                    </a:moveTo>
                    <a:cubicBezTo>
                      <a:pt x="64722" y="1"/>
                      <a:pt x="42289" y="119"/>
                      <a:pt x="27198" y="119"/>
                    </a:cubicBezTo>
                    <a:cubicBezTo>
                      <a:pt x="21780" y="119"/>
                      <a:pt x="17308" y="104"/>
                      <a:pt x="14488" y="63"/>
                    </a:cubicBezTo>
                    <a:cubicBezTo>
                      <a:pt x="14321" y="60"/>
                      <a:pt x="14157" y="59"/>
                      <a:pt x="13994" y="59"/>
                    </a:cubicBezTo>
                    <a:cubicBezTo>
                      <a:pt x="942" y="59"/>
                      <a:pt x="438" y="7824"/>
                      <a:pt x="438" y="7824"/>
                    </a:cubicBezTo>
                    <a:lnTo>
                      <a:pt x="0" y="38918"/>
                    </a:lnTo>
                    <a:lnTo>
                      <a:pt x="3660" y="38940"/>
                    </a:lnTo>
                    <a:lnTo>
                      <a:pt x="4017" y="13508"/>
                    </a:lnTo>
                    <a:cubicBezTo>
                      <a:pt x="4017" y="13508"/>
                      <a:pt x="4521" y="5744"/>
                      <a:pt x="17571" y="5744"/>
                    </a:cubicBezTo>
                    <a:cubicBezTo>
                      <a:pt x="17734" y="5744"/>
                      <a:pt x="17899" y="5745"/>
                      <a:pt x="18067" y="5747"/>
                    </a:cubicBezTo>
                    <a:cubicBezTo>
                      <a:pt x="20880" y="5789"/>
                      <a:pt x="25337" y="5804"/>
                      <a:pt x="30738" y="5804"/>
                    </a:cubicBezTo>
                    <a:cubicBezTo>
                      <a:pt x="45842" y="5804"/>
                      <a:pt x="68329" y="5685"/>
                      <a:pt x="82898" y="5685"/>
                    </a:cubicBezTo>
                    <a:cubicBezTo>
                      <a:pt x="88175" y="5685"/>
                      <a:pt x="92413" y="5700"/>
                      <a:pt x="94886" y="5743"/>
                    </a:cubicBezTo>
                    <a:cubicBezTo>
                      <a:pt x="100959" y="5849"/>
                      <a:pt x="105111" y="6646"/>
                      <a:pt x="107736" y="8271"/>
                    </a:cubicBezTo>
                    <a:cubicBezTo>
                      <a:pt x="107030" y="2712"/>
                      <a:pt x="102320" y="250"/>
                      <a:pt x="91306" y="59"/>
                    </a:cubicBezTo>
                    <a:cubicBezTo>
                      <a:pt x="88828" y="17"/>
                      <a:pt x="84575" y="1"/>
                      <a:pt x="79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1"/>
              <p:cNvSpPr/>
              <p:nvPr/>
            </p:nvSpPr>
            <p:spPr>
              <a:xfrm>
                <a:off x="1185239" y="3864340"/>
                <a:ext cx="2409573" cy="161162"/>
              </a:xfrm>
              <a:custGeom>
                <a:avLst/>
                <a:gdLst/>
                <a:ahLst/>
                <a:cxnLst/>
                <a:rect l="l" t="t" r="r" b="b"/>
                <a:pathLst>
                  <a:path w="108576" h="7262" extrusionOk="0">
                    <a:moveTo>
                      <a:pt x="94" y="0"/>
                    </a:moveTo>
                    <a:lnTo>
                      <a:pt x="0" y="6614"/>
                    </a:lnTo>
                    <a:lnTo>
                      <a:pt x="108575" y="7262"/>
                    </a:lnTo>
                    <a:cubicBezTo>
                      <a:pt x="108575" y="7262"/>
                      <a:pt x="108504" y="4210"/>
                      <a:pt x="108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a:off x="3461530" y="3551210"/>
                <a:ext cx="446957" cy="1048440"/>
              </a:xfrm>
              <a:custGeom>
                <a:avLst/>
                <a:gdLst/>
                <a:ahLst/>
                <a:cxnLst/>
                <a:rect l="l" t="t" r="r" b="b"/>
                <a:pathLst>
                  <a:path w="20140" h="47243" extrusionOk="0">
                    <a:moveTo>
                      <a:pt x="12914" y="0"/>
                    </a:moveTo>
                    <a:cubicBezTo>
                      <a:pt x="7917" y="0"/>
                      <a:pt x="4173" y="8880"/>
                      <a:pt x="2183" y="14669"/>
                    </a:cubicBezTo>
                    <a:cubicBezTo>
                      <a:pt x="1" y="21018"/>
                      <a:pt x="397" y="47243"/>
                      <a:pt x="397" y="47243"/>
                    </a:cubicBezTo>
                    <a:lnTo>
                      <a:pt x="13889" y="47243"/>
                    </a:lnTo>
                    <a:cubicBezTo>
                      <a:pt x="13889" y="47243"/>
                      <a:pt x="13228" y="32394"/>
                      <a:pt x="13161" y="28558"/>
                    </a:cubicBezTo>
                    <a:cubicBezTo>
                      <a:pt x="13096" y="24722"/>
                      <a:pt x="13130" y="22099"/>
                      <a:pt x="16270" y="16455"/>
                    </a:cubicBezTo>
                    <a:cubicBezTo>
                      <a:pt x="19411" y="10811"/>
                      <a:pt x="20139" y="2268"/>
                      <a:pt x="14399" y="260"/>
                    </a:cubicBezTo>
                    <a:cubicBezTo>
                      <a:pt x="13892" y="83"/>
                      <a:pt x="13397" y="0"/>
                      <a:pt x="129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a:off x="910212" y="3551210"/>
                <a:ext cx="446979" cy="1048440"/>
              </a:xfrm>
              <a:custGeom>
                <a:avLst/>
                <a:gdLst/>
                <a:ahLst/>
                <a:cxnLst/>
                <a:rect l="l" t="t" r="r" b="b"/>
                <a:pathLst>
                  <a:path w="20141" h="47243" extrusionOk="0">
                    <a:moveTo>
                      <a:pt x="7227" y="0"/>
                    </a:moveTo>
                    <a:cubicBezTo>
                      <a:pt x="6744" y="0"/>
                      <a:pt x="6249" y="83"/>
                      <a:pt x="5742" y="260"/>
                    </a:cubicBezTo>
                    <a:cubicBezTo>
                      <a:pt x="1" y="2268"/>
                      <a:pt x="730" y="10811"/>
                      <a:pt x="3870" y="16455"/>
                    </a:cubicBezTo>
                    <a:cubicBezTo>
                      <a:pt x="7011" y="22099"/>
                      <a:pt x="7045" y="24722"/>
                      <a:pt x="6978" y="28558"/>
                    </a:cubicBezTo>
                    <a:cubicBezTo>
                      <a:pt x="6913" y="32394"/>
                      <a:pt x="6251" y="47243"/>
                      <a:pt x="6251" y="47243"/>
                    </a:cubicBezTo>
                    <a:lnTo>
                      <a:pt x="19743" y="47243"/>
                    </a:lnTo>
                    <a:cubicBezTo>
                      <a:pt x="19743" y="47243"/>
                      <a:pt x="20140" y="21018"/>
                      <a:pt x="17957" y="14669"/>
                    </a:cubicBezTo>
                    <a:cubicBezTo>
                      <a:pt x="15968" y="8880"/>
                      <a:pt x="12223" y="0"/>
                      <a:pt x="7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1"/>
              <p:cNvSpPr/>
              <p:nvPr/>
            </p:nvSpPr>
            <p:spPr>
              <a:xfrm>
                <a:off x="2480106" y="4451875"/>
                <a:ext cx="337148" cy="259430"/>
              </a:xfrm>
              <a:custGeom>
                <a:avLst/>
                <a:gdLst/>
                <a:ahLst/>
                <a:cxnLst/>
                <a:rect l="l" t="t" r="r" b="b"/>
                <a:pathLst>
                  <a:path w="15192" h="11690" extrusionOk="0">
                    <a:moveTo>
                      <a:pt x="5594" y="0"/>
                    </a:moveTo>
                    <a:lnTo>
                      <a:pt x="1415" y="464"/>
                    </a:lnTo>
                    <a:cubicBezTo>
                      <a:pt x="1415" y="464"/>
                      <a:pt x="1515" y="2959"/>
                      <a:pt x="757" y="3939"/>
                    </a:cubicBezTo>
                    <a:cubicBezTo>
                      <a:pt x="1" y="4920"/>
                      <a:pt x="747" y="6789"/>
                      <a:pt x="2644" y="7454"/>
                    </a:cubicBezTo>
                    <a:cubicBezTo>
                      <a:pt x="4542" y="8120"/>
                      <a:pt x="5742" y="10378"/>
                      <a:pt x="8071" y="11365"/>
                    </a:cubicBezTo>
                    <a:cubicBezTo>
                      <a:pt x="8608" y="11593"/>
                      <a:pt x="9228" y="11690"/>
                      <a:pt x="9870" y="11690"/>
                    </a:cubicBezTo>
                    <a:cubicBezTo>
                      <a:pt x="12014" y="11690"/>
                      <a:pt x="14403" y="10609"/>
                      <a:pt x="14745" y="9696"/>
                    </a:cubicBezTo>
                    <a:cubicBezTo>
                      <a:pt x="15191" y="8509"/>
                      <a:pt x="12563" y="8894"/>
                      <a:pt x="10496" y="7972"/>
                    </a:cubicBezTo>
                    <a:cubicBezTo>
                      <a:pt x="8428" y="7051"/>
                      <a:pt x="5594" y="0"/>
                      <a:pt x="5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1"/>
              <p:cNvSpPr/>
              <p:nvPr/>
            </p:nvSpPr>
            <p:spPr>
              <a:xfrm>
                <a:off x="2480106" y="4506667"/>
                <a:ext cx="337126" cy="204637"/>
              </a:xfrm>
              <a:custGeom>
                <a:avLst/>
                <a:gdLst/>
                <a:ahLst/>
                <a:cxnLst/>
                <a:rect l="l" t="t" r="r" b="b"/>
                <a:pathLst>
                  <a:path w="15191" h="9221" extrusionOk="0">
                    <a:moveTo>
                      <a:pt x="1286" y="0"/>
                    </a:moveTo>
                    <a:cubicBezTo>
                      <a:pt x="1191" y="562"/>
                      <a:pt x="1031" y="1116"/>
                      <a:pt x="757" y="1470"/>
                    </a:cubicBezTo>
                    <a:cubicBezTo>
                      <a:pt x="1" y="2451"/>
                      <a:pt x="746" y="4319"/>
                      <a:pt x="2644" y="4985"/>
                    </a:cubicBezTo>
                    <a:cubicBezTo>
                      <a:pt x="4542" y="5652"/>
                      <a:pt x="5742" y="7910"/>
                      <a:pt x="8071" y="8896"/>
                    </a:cubicBezTo>
                    <a:cubicBezTo>
                      <a:pt x="8608" y="9124"/>
                      <a:pt x="9228" y="9221"/>
                      <a:pt x="9870" y="9221"/>
                    </a:cubicBezTo>
                    <a:cubicBezTo>
                      <a:pt x="12014" y="9221"/>
                      <a:pt x="14403" y="8140"/>
                      <a:pt x="14745" y="7227"/>
                    </a:cubicBezTo>
                    <a:cubicBezTo>
                      <a:pt x="15190" y="6040"/>
                      <a:pt x="12562" y="6425"/>
                      <a:pt x="10496" y="5503"/>
                    </a:cubicBezTo>
                    <a:cubicBezTo>
                      <a:pt x="9710" y="5153"/>
                      <a:pt x="8815" y="3919"/>
                      <a:pt x="8006" y="2523"/>
                    </a:cubicBezTo>
                    <a:cubicBezTo>
                      <a:pt x="7346" y="3047"/>
                      <a:pt x="6687" y="3265"/>
                      <a:pt x="6045" y="3265"/>
                    </a:cubicBezTo>
                    <a:cubicBezTo>
                      <a:pt x="4187" y="3265"/>
                      <a:pt x="2472" y="1446"/>
                      <a:pt x="1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1"/>
              <p:cNvSpPr/>
              <p:nvPr/>
            </p:nvSpPr>
            <p:spPr>
              <a:xfrm>
                <a:off x="2483479" y="4545792"/>
                <a:ext cx="326696" cy="165512"/>
              </a:xfrm>
              <a:custGeom>
                <a:avLst/>
                <a:gdLst/>
                <a:ahLst/>
                <a:cxnLst/>
                <a:rect l="l" t="t" r="r" b="b"/>
                <a:pathLst>
                  <a:path w="14721" h="7458" extrusionOk="0">
                    <a:moveTo>
                      <a:pt x="440" y="0"/>
                    </a:moveTo>
                    <a:lnTo>
                      <a:pt x="440" y="0"/>
                    </a:lnTo>
                    <a:cubicBezTo>
                      <a:pt x="0" y="1022"/>
                      <a:pt x="768" y="2617"/>
                      <a:pt x="2492" y="3222"/>
                    </a:cubicBezTo>
                    <a:cubicBezTo>
                      <a:pt x="4390" y="3887"/>
                      <a:pt x="5590" y="6146"/>
                      <a:pt x="7919" y="7133"/>
                    </a:cubicBezTo>
                    <a:cubicBezTo>
                      <a:pt x="8456" y="7361"/>
                      <a:pt x="9076" y="7458"/>
                      <a:pt x="9718" y="7458"/>
                    </a:cubicBezTo>
                    <a:cubicBezTo>
                      <a:pt x="11862" y="7458"/>
                      <a:pt x="14251" y="6377"/>
                      <a:pt x="14593" y="5463"/>
                    </a:cubicBezTo>
                    <a:cubicBezTo>
                      <a:pt x="14720" y="5127"/>
                      <a:pt x="14593" y="4919"/>
                      <a:pt x="14307" y="4770"/>
                    </a:cubicBezTo>
                    <a:cubicBezTo>
                      <a:pt x="13507" y="5549"/>
                      <a:pt x="11550" y="6301"/>
                      <a:pt x="9762" y="6301"/>
                    </a:cubicBezTo>
                    <a:cubicBezTo>
                      <a:pt x="9120" y="6301"/>
                      <a:pt x="8500" y="6204"/>
                      <a:pt x="7964" y="5977"/>
                    </a:cubicBezTo>
                    <a:cubicBezTo>
                      <a:pt x="5635" y="4990"/>
                      <a:pt x="4435" y="2730"/>
                      <a:pt x="2538" y="2064"/>
                    </a:cubicBezTo>
                    <a:cubicBezTo>
                      <a:pt x="1390" y="1662"/>
                      <a:pt x="667" y="820"/>
                      <a:pt x="4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1"/>
              <p:cNvSpPr/>
              <p:nvPr/>
            </p:nvSpPr>
            <p:spPr>
              <a:xfrm>
                <a:off x="2511485" y="4462105"/>
                <a:ext cx="399" cy="3906"/>
              </a:xfrm>
              <a:custGeom>
                <a:avLst/>
                <a:gdLst/>
                <a:ahLst/>
                <a:cxnLst/>
                <a:rect l="l" t="t" r="r" b="b"/>
                <a:pathLst>
                  <a:path w="18" h="176" extrusionOk="0">
                    <a:moveTo>
                      <a:pt x="18" y="0"/>
                    </a:moveTo>
                    <a:lnTo>
                      <a:pt x="1" y="3"/>
                    </a:lnTo>
                    <a:cubicBezTo>
                      <a:pt x="1" y="3"/>
                      <a:pt x="3" y="69"/>
                      <a:pt x="4" y="176"/>
                    </a:cubicBezTo>
                    <a:cubicBezTo>
                      <a:pt x="10" y="117"/>
                      <a:pt x="14" y="58"/>
                      <a:pt x="18" y="0"/>
                    </a:cubicBezTo>
                    <a:close/>
                  </a:path>
                </a:pathLst>
              </a:custGeom>
              <a:solidFill>
                <a:srgbClr val="9B8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1"/>
              <p:cNvSpPr/>
              <p:nvPr/>
            </p:nvSpPr>
            <p:spPr>
              <a:xfrm>
                <a:off x="2319523" y="4451875"/>
                <a:ext cx="304437" cy="307544"/>
              </a:xfrm>
              <a:custGeom>
                <a:avLst/>
                <a:gdLst/>
                <a:ahLst/>
                <a:cxnLst/>
                <a:rect l="l" t="t" r="r" b="b"/>
                <a:pathLst>
                  <a:path w="13718" h="13858" extrusionOk="0">
                    <a:moveTo>
                      <a:pt x="3446" y="0"/>
                    </a:moveTo>
                    <a:cubicBezTo>
                      <a:pt x="3446" y="0"/>
                      <a:pt x="2701" y="2383"/>
                      <a:pt x="1659" y="3053"/>
                    </a:cubicBezTo>
                    <a:cubicBezTo>
                      <a:pt x="617" y="3722"/>
                      <a:pt x="0" y="5663"/>
                      <a:pt x="1564" y="6929"/>
                    </a:cubicBezTo>
                    <a:cubicBezTo>
                      <a:pt x="3127" y="8193"/>
                      <a:pt x="4190" y="10792"/>
                      <a:pt x="6051" y="12505"/>
                    </a:cubicBezTo>
                    <a:cubicBezTo>
                      <a:pt x="7087" y="13458"/>
                      <a:pt x="8838" y="13858"/>
                      <a:pt x="10328" y="13858"/>
                    </a:cubicBezTo>
                    <a:cubicBezTo>
                      <a:pt x="11515" y="13858"/>
                      <a:pt x="12536" y="13604"/>
                      <a:pt x="12899" y="13175"/>
                    </a:cubicBezTo>
                    <a:cubicBezTo>
                      <a:pt x="13717" y="12207"/>
                      <a:pt x="11112" y="11687"/>
                      <a:pt x="9475" y="10124"/>
                    </a:cubicBezTo>
                    <a:cubicBezTo>
                      <a:pt x="7838" y="8560"/>
                      <a:pt x="7538" y="968"/>
                      <a:pt x="7538" y="968"/>
                    </a:cubicBezTo>
                    <a:lnTo>
                      <a:pt x="34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1"/>
              <p:cNvSpPr/>
              <p:nvPr/>
            </p:nvSpPr>
            <p:spPr>
              <a:xfrm>
                <a:off x="2319523" y="4503360"/>
                <a:ext cx="304415" cy="256035"/>
              </a:xfrm>
              <a:custGeom>
                <a:avLst/>
                <a:gdLst/>
                <a:ahLst/>
                <a:cxnLst/>
                <a:rect l="l" t="t" r="r" b="b"/>
                <a:pathLst>
                  <a:path w="13717" h="11537" extrusionOk="0">
                    <a:moveTo>
                      <a:pt x="2356" y="0"/>
                    </a:moveTo>
                    <a:cubicBezTo>
                      <a:pt x="2145" y="306"/>
                      <a:pt x="1911" y="569"/>
                      <a:pt x="1659" y="731"/>
                    </a:cubicBezTo>
                    <a:cubicBezTo>
                      <a:pt x="616" y="1402"/>
                      <a:pt x="0" y="3343"/>
                      <a:pt x="1563" y="4608"/>
                    </a:cubicBezTo>
                    <a:cubicBezTo>
                      <a:pt x="3126" y="5873"/>
                      <a:pt x="4189" y="8473"/>
                      <a:pt x="6051" y="10184"/>
                    </a:cubicBezTo>
                    <a:cubicBezTo>
                      <a:pt x="7087" y="11137"/>
                      <a:pt x="8839" y="11537"/>
                      <a:pt x="10329" y="11537"/>
                    </a:cubicBezTo>
                    <a:cubicBezTo>
                      <a:pt x="11515" y="11537"/>
                      <a:pt x="12535" y="11283"/>
                      <a:pt x="12898" y="10854"/>
                    </a:cubicBezTo>
                    <a:cubicBezTo>
                      <a:pt x="13716" y="9885"/>
                      <a:pt x="11112" y="9366"/>
                      <a:pt x="9475" y="7804"/>
                    </a:cubicBezTo>
                    <a:cubicBezTo>
                      <a:pt x="8966" y="7317"/>
                      <a:pt x="8586" y="6248"/>
                      <a:pt x="8304" y="5005"/>
                    </a:cubicBezTo>
                    <a:cubicBezTo>
                      <a:pt x="8041" y="5420"/>
                      <a:pt x="7638" y="5656"/>
                      <a:pt x="7181" y="5656"/>
                    </a:cubicBezTo>
                    <a:cubicBezTo>
                      <a:pt x="6885" y="5656"/>
                      <a:pt x="6566" y="5557"/>
                      <a:pt x="6247" y="5344"/>
                    </a:cubicBezTo>
                    <a:cubicBezTo>
                      <a:pt x="4324" y="3806"/>
                      <a:pt x="3151" y="2261"/>
                      <a:pt x="23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1"/>
              <p:cNvSpPr/>
              <p:nvPr/>
            </p:nvSpPr>
            <p:spPr>
              <a:xfrm>
                <a:off x="2329377" y="4540244"/>
                <a:ext cx="282089" cy="219173"/>
              </a:xfrm>
              <a:custGeom>
                <a:avLst/>
                <a:gdLst/>
                <a:ahLst/>
                <a:cxnLst/>
                <a:rect l="l" t="t" r="r" b="b"/>
                <a:pathLst>
                  <a:path w="12711" h="9876" extrusionOk="0">
                    <a:moveTo>
                      <a:pt x="423" y="1"/>
                    </a:moveTo>
                    <a:lnTo>
                      <a:pt x="423" y="1"/>
                    </a:lnTo>
                    <a:cubicBezTo>
                      <a:pt x="0" y="878"/>
                      <a:pt x="41" y="2073"/>
                      <a:pt x="1120" y="2947"/>
                    </a:cubicBezTo>
                    <a:cubicBezTo>
                      <a:pt x="2683" y="4211"/>
                      <a:pt x="3745" y="6811"/>
                      <a:pt x="5607" y="8523"/>
                    </a:cubicBezTo>
                    <a:cubicBezTo>
                      <a:pt x="6644" y="9475"/>
                      <a:pt x="8396" y="9875"/>
                      <a:pt x="9886" y="9875"/>
                    </a:cubicBezTo>
                    <a:cubicBezTo>
                      <a:pt x="11072" y="9875"/>
                      <a:pt x="12092" y="9622"/>
                      <a:pt x="12455" y="9193"/>
                    </a:cubicBezTo>
                    <a:cubicBezTo>
                      <a:pt x="12711" y="8891"/>
                      <a:pt x="12631" y="8632"/>
                      <a:pt x="12351" y="8370"/>
                    </a:cubicBezTo>
                    <a:cubicBezTo>
                      <a:pt x="11859" y="8638"/>
                      <a:pt x="11039" y="8790"/>
                      <a:pt x="10121" y="8790"/>
                    </a:cubicBezTo>
                    <a:cubicBezTo>
                      <a:pt x="8635" y="8790"/>
                      <a:pt x="6890" y="8391"/>
                      <a:pt x="5855" y="7439"/>
                    </a:cubicBezTo>
                    <a:cubicBezTo>
                      <a:pt x="3993" y="5728"/>
                      <a:pt x="2931" y="3128"/>
                      <a:pt x="1368" y="1863"/>
                    </a:cubicBezTo>
                    <a:cubicBezTo>
                      <a:pt x="692" y="1315"/>
                      <a:pt x="425" y="643"/>
                      <a:pt x="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1"/>
              <p:cNvSpPr/>
              <p:nvPr/>
            </p:nvSpPr>
            <p:spPr>
              <a:xfrm>
                <a:off x="2207542" y="3273609"/>
                <a:ext cx="184819" cy="295804"/>
              </a:xfrm>
              <a:custGeom>
                <a:avLst/>
                <a:gdLst/>
                <a:ahLst/>
                <a:cxnLst/>
                <a:rect l="l" t="t" r="r" b="b"/>
                <a:pathLst>
                  <a:path w="8328" h="13329" extrusionOk="0">
                    <a:moveTo>
                      <a:pt x="0" y="0"/>
                    </a:moveTo>
                    <a:cubicBezTo>
                      <a:pt x="0" y="1"/>
                      <a:pt x="1292" y="11678"/>
                      <a:pt x="2725" y="12976"/>
                    </a:cubicBezTo>
                    <a:cubicBezTo>
                      <a:pt x="3178" y="13222"/>
                      <a:pt x="3668" y="13329"/>
                      <a:pt x="4156" y="13329"/>
                    </a:cubicBezTo>
                    <a:cubicBezTo>
                      <a:pt x="6248" y="13329"/>
                      <a:pt x="8328" y="11381"/>
                      <a:pt x="7483" y="10109"/>
                    </a:cubicBezTo>
                    <a:cubicBezTo>
                      <a:pt x="6440" y="8541"/>
                      <a:pt x="3351" y="332"/>
                      <a:pt x="3351" y="332"/>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1"/>
              <p:cNvSpPr/>
              <p:nvPr/>
            </p:nvSpPr>
            <p:spPr>
              <a:xfrm>
                <a:off x="1822375" y="2872620"/>
                <a:ext cx="135951" cy="138748"/>
              </a:xfrm>
              <a:custGeom>
                <a:avLst/>
                <a:gdLst/>
                <a:ahLst/>
                <a:cxnLst/>
                <a:rect l="l" t="t" r="r" b="b"/>
                <a:pathLst>
                  <a:path w="6126" h="6252" extrusionOk="0">
                    <a:moveTo>
                      <a:pt x="3063" y="1"/>
                    </a:moveTo>
                    <a:cubicBezTo>
                      <a:pt x="1372" y="1"/>
                      <a:pt x="0" y="1399"/>
                      <a:pt x="0" y="3126"/>
                    </a:cubicBezTo>
                    <a:cubicBezTo>
                      <a:pt x="0" y="4852"/>
                      <a:pt x="1372" y="6251"/>
                      <a:pt x="3063" y="6251"/>
                    </a:cubicBezTo>
                    <a:cubicBezTo>
                      <a:pt x="4754" y="6251"/>
                      <a:pt x="6126" y="4852"/>
                      <a:pt x="6126" y="3126"/>
                    </a:cubicBezTo>
                    <a:cubicBezTo>
                      <a:pt x="6126" y="1399"/>
                      <a:pt x="4754" y="1"/>
                      <a:pt x="30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1"/>
              <p:cNvSpPr/>
              <p:nvPr/>
            </p:nvSpPr>
            <p:spPr>
              <a:xfrm>
                <a:off x="2061984" y="3630480"/>
                <a:ext cx="762690" cy="857496"/>
              </a:xfrm>
              <a:custGeom>
                <a:avLst/>
                <a:gdLst/>
                <a:ahLst/>
                <a:cxnLst/>
                <a:rect l="l" t="t" r="r" b="b"/>
                <a:pathLst>
                  <a:path w="34367" h="38639" extrusionOk="0">
                    <a:moveTo>
                      <a:pt x="21109" y="0"/>
                    </a:moveTo>
                    <a:cubicBezTo>
                      <a:pt x="14584" y="0"/>
                      <a:pt x="7960" y="733"/>
                      <a:pt x="7960" y="733"/>
                    </a:cubicBezTo>
                    <a:lnTo>
                      <a:pt x="920" y="6655"/>
                    </a:lnTo>
                    <a:lnTo>
                      <a:pt x="970" y="7430"/>
                    </a:lnTo>
                    <a:cubicBezTo>
                      <a:pt x="970" y="7430"/>
                      <a:pt x="1" y="13053"/>
                      <a:pt x="6591" y="13246"/>
                    </a:cubicBezTo>
                    <a:cubicBezTo>
                      <a:pt x="6693" y="13248"/>
                      <a:pt x="6796" y="13250"/>
                      <a:pt x="6901" y="13250"/>
                    </a:cubicBezTo>
                    <a:cubicBezTo>
                      <a:pt x="13566" y="13250"/>
                      <a:pt x="25745" y="7302"/>
                      <a:pt x="25746" y="7302"/>
                    </a:cubicBezTo>
                    <a:lnTo>
                      <a:pt x="25746" y="7302"/>
                    </a:lnTo>
                    <a:lnTo>
                      <a:pt x="19580" y="37670"/>
                    </a:lnTo>
                    <a:lnTo>
                      <a:pt x="25976" y="38639"/>
                    </a:lnTo>
                    <a:cubicBezTo>
                      <a:pt x="25976" y="38639"/>
                      <a:pt x="34366" y="6310"/>
                      <a:pt x="33636" y="3044"/>
                    </a:cubicBezTo>
                    <a:cubicBezTo>
                      <a:pt x="33097" y="628"/>
                      <a:pt x="27145" y="0"/>
                      <a:pt x="211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1"/>
              <p:cNvSpPr/>
              <p:nvPr/>
            </p:nvSpPr>
            <p:spPr>
              <a:xfrm>
                <a:off x="1905840" y="3667363"/>
                <a:ext cx="810093" cy="840008"/>
              </a:xfrm>
              <a:custGeom>
                <a:avLst/>
                <a:gdLst/>
                <a:ahLst/>
                <a:cxnLst/>
                <a:rect l="l" t="t" r="r" b="b"/>
                <a:pathLst>
                  <a:path w="36503" h="37851" extrusionOk="0">
                    <a:moveTo>
                      <a:pt x="25936" y="0"/>
                    </a:moveTo>
                    <a:cubicBezTo>
                      <a:pt x="19762" y="0"/>
                      <a:pt x="13012" y="609"/>
                      <a:pt x="13012" y="609"/>
                    </a:cubicBezTo>
                    <a:lnTo>
                      <a:pt x="1996" y="5865"/>
                    </a:lnTo>
                    <a:lnTo>
                      <a:pt x="0" y="8664"/>
                    </a:lnTo>
                    <a:cubicBezTo>
                      <a:pt x="0" y="8664"/>
                      <a:pt x="487" y="13709"/>
                      <a:pt x="7077" y="13902"/>
                    </a:cubicBezTo>
                    <a:cubicBezTo>
                      <a:pt x="7193" y="13906"/>
                      <a:pt x="7311" y="13908"/>
                      <a:pt x="7430" y="13908"/>
                    </a:cubicBezTo>
                    <a:cubicBezTo>
                      <a:pt x="14084" y="13908"/>
                      <a:pt x="25578" y="8662"/>
                      <a:pt x="25579" y="8662"/>
                    </a:cubicBezTo>
                    <a:lnTo>
                      <a:pt x="25579" y="8662"/>
                    </a:lnTo>
                    <a:lnTo>
                      <a:pt x="20656" y="36882"/>
                    </a:lnTo>
                    <a:lnTo>
                      <a:pt x="27053" y="37851"/>
                    </a:lnTo>
                    <a:cubicBezTo>
                      <a:pt x="27053" y="37851"/>
                      <a:pt x="36502" y="5187"/>
                      <a:pt x="35920" y="1892"/>
                    </a:cubicBezTo>
                    <a:cubicBezTo>
                      <a:pt x="35658" y="408"/>
                      <a:pt x="30990" y="0"/>
                      <a:pt x="25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1"/>
              <p:cNvSpPr/>
              <p:nvPr/>
            </p:nvSpPr>
            <p:spPr>
              <a:xfrm>
                <a:off x="1747699" y="2600723"/>
                <a:ext cx="520658" cy="539145"/>
              </a:xfrm>
              <a:custGeom>
                <a:avLst/>
                <a:gdLst/>
                <a:ahLst/>
                <a:cxnLst/>
                <a:rect l="l" t="t" r="r" b="b"/>
                <a:pathLst>
                  <a:path w="23461" h="24294" extrusionOk="0">
                    <a:moveTo>
                      <a:pt x="10743" y="0"/>
                    </a:moveTo>
                    <a:cubicBezTo>
                      <a:pt x="8084" y="0"/>
                      <a:pt x="5311" y="1494"/>
                      <a:pt x="3365" y="3916"/>
                    </a:cubicBezTo>
                    <a:cubicBezTo>
                      <a:pt x="1161" y="6660"/>
                      <a:pt x="1" y="15707"/>
                      <a:pt x="1006" y="19545"/>
                    </a:cubicBezTo>
                    <a:cubicBezTo>
                      <a:pt x="2128" y="23833"/>
                      <a:pt x="6857" y="24293"/>
                      <a:pt x="8835" y="24293"/>
                    </a:cubicBezTo>
                    <a:cubicBezTo>
                      <a:pt x="9376" y="24293"/>
                      <a:pt x="9712" y="24259"/>
                      <a:pt x="9712" y="24259"/>
                    </a:cubicBezTo>
                    <a:cubicBezTo>
                      <a:pt x="9712" y="24259"/>
                      <a:pt x="10598" y="22561"/>
                      <a:pt x="10825" y="21001"/>
                    </a:cubicBezTo>
                    <a:cubicBezTo>
                      <a:pt x="10054" y="20642"/>
                      <a:pt x="8705" y="19312"/>
                      <a:pt x="7466" y="17353"/>
                    </a:cubicBezTo>
                    <a:cubicBezTo>
                      <a:pt x="5958" y="17237"/>
                      <a:pt x="4251" y="15255"/>
                      <a:pt x="5137" y="13779"/>
                    </a:cubicBezTo>
                    <a:cubicBezTo>
                      <a:pt x="8235" y="13337"/>
                      <a:pt x="15246" y="5294"/>
                      <a:pt x="15247" y="5294"/>
                    </a:cubicBezTo>
                    <a:lnTo>
                      <a:pt x="15247" y="5294"/>
                    </a:lnTo>
                    <a:lnTo>
                      <a:pt x="11513" y="22479"/>
                    </a:lnTo>
                    <a:cubicBezTo>
                      <a:pt x="11513" y="22479"/>
                      <a:pt x="12312" y="22320"/>
                      <a:pt x="13172" y="22320"/>
                    </a:cubicBezTo>
                    <a:cubicBezTo>
                      <a:pt x="14157" y="22320"/>
                      <a:pt x="15221" y="22529"/>
                      <a:pt x="15247" y="23422"/>
                    </a:cubicBezTo>
                    <a:cubicBezTo>
                      <a:pt x="23460" y="20474"/>
                      <a:pt x="19400" y="1945"/>
                      <a:pt x="15247" y="1777"/>
                    </a:cubicBezTo>
                    <a:cubicBezTo>
                      <a:pt x="13927" y="550"/>
                      <a:pt x="12356" y="0"/>
                      <a:pt x="107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1"/>
              <p:cNvSpPr/>
              <p:nvPr/>
            </p:nvSpPr>
            <p:spPr>
              <a:xfrm>
                <a:off x="2003175" y="2640314"/>
                <a:ext cx="264046" cy="480224"/>
              </a:xfrm>
              <a:custGeom>
                <a:avLst/>
                <a:gdLst/>
                <a:ahLst/>
                <a:cxnLst/>
                <a:rect l="l" t="t" r="r" b="b"/>
                <a:pathLst>
                  <a:path w="11898" h="21639" extrusionOk="0">
                    <a:moveTo>
                      <a:pt x="3811" y="0"/>
                    </a:moveTo>
                    <a:lnTo>
                      <a:pt x="3811" y="0"/>
                    </a:lnTo>
                    <a:cubicBezTo>
                      <a:pt x="6661" y="5007"/>
                      <a:pt x="7868" y="17146"/>
                      <a:pt x="1354" y="19483"/>
                    </a:cubicBezTo>
                    <a:cubicBezTo>
                      <a:pt x="1338" y="18963"/>
                      <a:pt x="970" y="18675"/>
                      <a:pt x="472" y="18526"/>
                    </a:cubicBezTo>
                    <a:lnTo>
                      <a:pt x="1" y="20695"/>
                    </a:lnTo>
                    <a:cubicBezTo>
                      <a:pt x="1" y="20695"/>
                      <a:pt x="800" y="20536"/>
                      <a:pt x="1659" y="20536"/>
                    </a:cubicBezTo>
                    <a:cubicBezTo>
                      <a:pt x="2645" y="20536"/>
                      <a:pt x="3708" y="20745"/>
                      <a:pt x="3735" y="21638"/>
                    </a:cubicBezTo>
                    <a:cubicBezTo>
                      <a:pt x="11897" y="18709"/>
                      <a:pt x="7936" y="390"/>
                      <a:pt x="3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1"/>
              <p:cNvSpPr/>
              <p:nvPr/>
            </p:nvSpPr>
            <p:spPr>
              <a:xfrm>
                <a:off x="1675907" y="3079229"/>
                <a:ext cx="641008" cy="821855"/>
              </a:xfrm>
              <a:custGeom>
                <a:avLst/>
                <a:gdLst/>
                <a:ahLst/>
                <a:cxnLst/>
                <a:rect l="l" t="t" r="r" b="b"/>
                <a:pathLst>
                  <a:path w="28884" h="37033" extrusionOk="0">
                    <a:moveTo>
                      <a:pt x="12482" y="0"/>
                    </a:moveTo>
                    <a:cubicBezTo>
                      <a:pt x="12482" y="0"/>
                      <a:pt x="6494" y="383"/>
                      <a:pt x="3975" y="2225"/>
                    </a:cubicBezTo>
                    <a:cubicBezTo>
                      <a:pt x="1454" y="4066"/>
                      <a:pt x="0" y="12692"/>
                      <a:pt x="0" y="12692"/>
                    </a:cubicBezTo>
                    <a:lnTo>
                      <a:pt x="7321" y="14958"/>
                    </a:lnTo>
                    <a:cubicBezTo>
                      <a:pt x="7321" y="14958"/>
                      <a:pt x="638" y="27045"/>
                      <a:pt x="10824" y="37032"/>
                    </a:cubicBezTo>
                    <a:cubicBezTo>
                      <a:pt x="17414" y="30055"/>
                      <a:pt x="24813" y="26165"/>
                      <a:pt x="28884" y="25196"/>
                    </a:cubicBezTo>
                    <a:cubicBezTo>
                      <a:pt x="25588" y="16085"/>
                      <a:pt x="25610" y="12164"/>
                      <a:pt x="25610" y="12164"/>
                    </a:cubicBezTo>
                    <a:lnTo>
                      <a:pt x="28392" y="11112"/>
                    </a:lnTo>
                    <a:cubicBezTo>
                      <a:pt x="28392" y="11112"/>
                      <a:pt x="26247" y="5582"/>
                      <a:pt x="21950" y="2093"/>
                    </a:cubicBezTo>
                    <a:cubicBezTo>
                      <a:pt x="19966" y="481"/>
                      <a:pt x="16190" y="381"/>
                      <a:pt x="12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1"/>
              <p:cNvSpPr/>
              <p:nvPr/>
            </p:nvSpPr>
            <p:spPr>
              <a:xfrm>
                <a:off x="1910633" y="2980674"/>
                <a:ext cx="114824" cy="165645"/>
              </a:xfrm>
              <a:custGeom>
                <a:avLst/>
                <a:gdLst/>
                <a:ahLst/>
                <a:cxnLst/>
                <a:rect l="l" t="t" r="r" b="b"/>
                <a:pathLst>
                  <a:path w="5174" h="7464" extrusionOk="0">
                    <a:moveTo>
                      <a:pt x="295" y="0"/>
                    </a:moveTo>
                    <a:cubicBezTo>
                      <a:pt x="295" y="0"/>
                      <a:pt x="1" y="4760"/>
                      <a:pt x="105" y="5363"/>
                    </a:cubicBezTo>
                    <a:cubicBezTo>
                      <a:pt x="365" y="6871"/>
                      <a:pt x="2131" y="7464"/>
                      <a:pt x="3523" y="7464"/>
                    </a:cubicBezTo>
                    <a:cubicBezTo>
                      <a:pt x="4297" y="7464"/>
                      <a:pt x="4955" y="7280"/>
                      <a:pt x="5173" y="6969"/>
                    </a:cubicBezTo>
                    <a:lnTo>
                      <a:pt x="5173" y="3310"/>
                    </a:lnTo>
                    <a:lnTo>
                      <a:pt x="2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1"/>
              <p:cNvSpPr/>
              <p:nvPr/>
            </p:nvSpPr>
            <p:spPr>
              <a:xfrm>
                <a:off x="1861700" y="2677197"/>
                <a:ext cx="287304" cy="409496"/>
              </a:xfrm>
              <a:custGeom>
                <a:avLst/>
                <a:gdLst/>
                <a:ahLst/>
                <a:cxnLst/>
                <a:rect l="l" t="t" r="r" b="b"/>
                <a:pathLst>
                  <a:path w="12946" h="18452" extrusionOk="0">
                    <a:moveTo>
                      <a:pt x="7667" y="0"/>
                    </a:moveTo>
                    <a:cubicBezTo>
                      <a:pt x="7621" y="0"/>
                      <a:pt x="7574" y="1"/>
                      <a:pt x="7527" y="2"/>
                    </a:cubicBezTo>
                    <a:cubicBezTo>
                      <a:pt x="4354" y="76"/>
                      <a:pt x="1476" y="7382"/>
                      <a:pt x="1476" y="7382"/>
                    </a:cubicBezTo>
                    <a:cubicBezTo>
                      <a:pt x="1476" y="7382"/>
                      <a:pt x="0" y="16828"/>
                      <a:pt x="8265" y="18452"/>
                    </a:cubicBezTo>
                    <a:cubicBezTo>
                      <a:pt x="11648" y="17530"/>
                      <a:pt x="12545" y="14687"/>
                      <a:pt x="12471" y="10850"/>
                    </a:cubicBezTo>
                    <a:cubicBezTo>
                      <a:pt x="12545" y="8268"/>
                      <a:pt x="12945" y="7087"/>
                      <a:pt x="12487" y="4726"/>
                    </a:cubicBezTo>
                    <a:cubicBezTo>
                      <a:pt x="12036" y="2400"/>
                      <a:pt x="10739" y="0"/>
                      <a:pt x="7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1"/>
              <p:cNvSpPr/>
              <p:nvPr/>
            </p:nvSpPr>
            <p:spPr>
              <a:xfrm>
                <a:off x="1933624" y="2698435"/>
                <a:ext cx="215378" cy="387370"/>
              </a:xfrm>
              <a:custGeom>
                <a:avLst/>
                <a:gdLst/>
                <a:ahLst/>
                <a:cxnLst/>
                <a:rect l="l" t="t" r="r" b="b"/>
                <a:pathLst>
                  <a:path w="9705" h="17455" extrusionOk="0">
                    <a:moveTo>
                      <a:pt x="7181" y="0"/>
                    </a:moveTo>
                    <a:cubicBezTo>
                      <a:pt x="7176" y="0"/>
                      <a:pt x="7171" y="0"/>
                      <a:pt x="7166" y="0"/>
                    </a:cubicBezTo>
                    <a:cubicBezTo>
                      <a:pt x="3992" y="74"/>
                      <a:pt x="1115" y="7380"/>
                      <a:pt x="1115" y="7380"/>
                    </a:cubicBezTo>
                    <a:cubicBezTo>
                      <a:pt x="1115" y="7380"/>
                      <a:pt x="1" y="14525"/>
                      <a:pt x="5150" y="17454"/>
                    </a:cubicBezTo>
                    <a:cubicBezTo>
                      <a:pt x="8426" y="16494"/>
                      <a:pt x="9303" y="13680"/>
                      <a:pt x="9230" y="9893"/>
                    </a:cubicBezTo>
                    <a:cubicBezTo>
                      <a:pt x="9304" y="7311"/>
                      <a:pt x="9704" y="6130"/>
                      <a:pt x="9246" y="3769"/>
                    </a:cubicBezTo>
                    <a:cubicBezTo>
                      <a:pt x="8971" y="2353"/>
                      <a:pt x="8380" y="916"/>
                      <a:pt x="7270" y="3"/>
                    </a:cubicBezTo>
                    <a:cubicBezTo>
                      <a:pt x="7239" y="3"/>
                      <a:pt x="7211" y="0"/>
                      <a:pt x="7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1"/>
              <p:cNvSpPr/>
              <p:nvPr/>
            </p:nvSpPr>
            <p:spPr>
              <a:xfrm>
                <a:off x="1828634" y="2667410"/>
                <a:ext cx="328072" cy="257144"/>
              </a:xfrm>
              <a:custGeom>
                <a:avLst/>
                <a:gdLst/>
                <a:ahLst/>
                <a:cxnLst/>
                <a:rect l="l" t="t" r="r" b="b"/>
                <a:pathLst>
                  <a:path w="14783" h="11587" extrusionOk="0">
                    <a:moveTo>
                      <a:pt x="9799" y="0"/>
                    </a:moveTo>
                    <a:cubicBezTo>
                      <a:pt x="8715" y="0"/>
                      <a:pt x="7548" y="222"/>
                      <a:pt x="6482" y="649"/>
                    </a:cubicBezTo>
                    <a:cubicBezTo>
                      <a:pt x="3898" y="1682"/>
                      <a:pt x="0" y="7354"/>
                      <a:pt x="530" y="11586"/>
                    </a:cubicBezTo>
                    <a:cubicBezTo>
                      <a:pt x="6360" y="10406"/>
                      <a:pt x="14121" y="6263"/>
                      <a:pt x="14121" y="6263"/>
                    </a:cubicBezTo>
                    <a:cubicBezTo>
                      <a:pt x="14783" y="4939"/>
                      <a:pt x="14309" y="2678"/>
                      <a:pt x="13393" y="1398"/>
                    </a:cubicBezTo>
                    <a:cubicBezTo>
                      <a:pt x="12713" y="449"/>
                      <a:pt x="11340" y="0"/>
                      <a:pt x="9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1"/>
              <p:cNvSpPr/>
              <p:nvPr/>
            </p:nvSpPr>
            <p:spPr>
              <a:xfrm>
                <a:off x="2153704" y="3352391"/>
                <a:ext cx="220016" cy="158832"/>
              </a:xfrm>
              <a:custGeom>
                <a:avLst/>
                <a:gdLst/>
                <a:ahLst/>
                <a:cxnLst/>
                <a:rect l="l" t="t" r="r" b="b"/>
                <a:pathLst>
                  <a:path w="9914" h="7157" extrusionOk="0">
                    <a:moveTo>
                      <a:pt x="4534" y="1"/>
                    </a:moveTo>
                    <a:cubicBezTo>
                      <a:pt x="3816" y="1"/>
                      <a:pt x="3754" y="348"/>
                      <a:pt x="3500" y="633"/>
                    </a:cubicBezTo>
                    <a:cubicBezTo>
                      <a:pt x="3152" y="1025"/>
                      <a:pt x="756" y="4947"/>
                      <a:pt x="756" y="4947"/>
                    </a:cubicBezTo>
                    <a:cubicBezTo>
                      <a:pt x="756" y="4947"/>
                      <a:pt x="1" y="6560"/>
                      <a:pt x="756" y="6995"/>
                    </a:cubicBezTo>
                    <a:cubicBezTo>
                      <a:pt x="962" y="7114"/>
                      <a:pt x="1418" y="7157"/>
                      <a:pt x="1973" y="7157"/>
                    </a:cubicBezTo>
                    <a:cubicBezTo>
                      <a:pt x="3454" y="7157"/>
                      <a:pt x="5637" y="6849"/>
                      <a:pt x="5637" y="6849"/>
                    </a:cubicBezTo>
                    <a:cubicBezTo>
                      <a:pt x="5637" y="6849"/>
                      <a:pt x="7060" y="5368"/>
                      <a:pt x="7786" y="4526"/>
                    </a:cubicBezTo>
                    <a:cubicBezTo>
                      <a:pt x="8512" y="3684"/>
                      <a:pt x="9913" y="2038"/>
                      <a:pt x="9884" y="1820"/>
                    </a:cubicBezTo>
                    <a:cubicBezTo>
                      <a:pt x="9830" y="1435"/>
                      <a:pt x="7495" y="604"/>
                      <a:pt x="5665" y="169"/>
                    </a:cubicBezTo>
                    <a:cubicBezTo>
                      <a:pt x="5166" y="50"/>
                      <a:pt x="4804" y="1"/>
                      <a:pt x="45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1"/>
              <p:cNvSpPr/>
              <p:nvPr/>
            </p:nvSpPr>
            <p:spPr>
              <a:xfrm>
                <a:off x="2153859" y="3352391"/>
                <a:ext cx="221437" cy="155126"/>
              </a:xfrm>
              <a:custGeom>
                <a:avLst/>
                <a:gdLst/>
                <a:ahLst/>
                <a:cxnLst/>
                <a:rect l="l" t="t" r="r" b="b"/>
                <a:pathLst>
                  <a:path w="9978" h="6990" extrusionOk="0">
                    <a:moveTo>
                      <a:pt x="4527" y="1"/>
                    </a:moveTo>
                    <a:cubicBezTo>
                      <a:pt x="3809" y="1"/>
                      <a:pt x="3747" y="348"/>
                      <a:pt x="3493" y="633"/>
                    </a:cubicBezTo>
                    <a:cubicBezTo>
                      <a:pt x="3145" y="1025"/>
                      <a:pt x="749" y="4947"/>
                      <a:pt x="749" y="4947"/>
                    </a:cubicBezTo>
                    <a:cubicBezTo>
                      <a:pt x="749" y="4947"/>
                      <a:pt x="0" y="6547"/>
                      <a:pt x="741" y="6990"/>
                    </a:cubicBezTo>
                    <a:cubicBezTo>
                      <a:pt x="734" y="6378"/>
                      <a:pt x="1075" y="5644"/>
                      <a:pt x="1075" y="5644"/>
                    </a:cubicBezTo>
                    <a:cubicBezTo>
                      <a:pt x="1075" y="5644"/>
                      <a:pt x="3473" y="1723"/>
                      <a:pt x="3821" y="1330"/>
                    </a:cubicBezTo>
                    <a:cubicBezTo>
                      <a:pt x="4074" y="1045"/>
                      <a:pt x="4136" y="698"/>
                      <a:pt x="4855" y="698"/>
                    </a:cubicBezTo>
                    <a:cubicBezTo>
                      <a:pt x="5125" y="698"/>
                      <a:pt x="5486" y="747"/>
                      <a:pt x="5984" y="865"/>
                    </a:cubicBezTo>
                    <a:cubicBezTo>
                      <a:pt x="7354" y="1192"/>
                      <a:pt x="9065" y="1518"/>
                      <a:pt x="9877" y="1820"/>
                    </a:cubicBezTo>
                    <a:cubicBezTo>
                      <a:pt x="9978" y="1638"/>
                      <a:pt x="9753" y="1326"/>
                      <a:pt x="9708" y="1259"/>
                    </a:cubicBezTo>
                    <a:cubicBezTo>
                      <a:pt x="9447" y="867"/>
                      <a:pt x="7488" y="604"/>
                      <a:pt x="5658" y="169"/>
                    </a:cubicBezTo>
                    <a:cubicBezTo>
                      <a:pt x="5159" y="50"/>
                      <a:pt x="4797" y="1"/>
                      <a:pt x="4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1"/>
              <p:cNvSpPr/>
              <p:nvPr/>
            </p:nvSpPr>
            <p:spPr>
              <a:xfrm>
                <a:off x="1640666" y="3370034"/>
                <a:ext cx="647799" cy="376185"/>
              </a:xfrm>
              <a:custGeom>
                <a:avLst/>
                <a:gdLst/>
                <a:ahLst/>
                <a:cxnLst/>
                <a:rect l="l" t="t" r="r" b="b"/>
                <a:pathLst>
                  <a:path w="29190" h="16951" extrusionOk="0">
                    <a:moveTo>
                      <a:pt x="2919" y="1"/>
                    </a:moveTo>
                    <a:cubicBezTo>
                      <a:pt x="2919" y="1"/>
                      <a:pt x="1" y="11951"/>
                      <a:pt x="693" y="15785"/>
                    </a:cubicBezTo>
                    <a:cubicBezTo>
                      <a:pt x="842" y="16609"/>
                      <a:pt x="1799" y="16950"/>
                      <a:pt x="3248" y="16950"/>
                    </a:cubicBezTo>
                    <a:cubicBezTo>
                      <a:pt x="8541" y="16950"/>
                      <a:pt x="20406" y="12398"/>
                      <a:pt x="23464" y="10208"/>
                    </a:cubicBezTo>
                    <a:cubicBezTo>
                      <a:pt x="27010" y="9512"/>
                      <a:pt x="29098" y="7856"/>
                      <a:pt x="29190" y="5597"/>
                    </a:cubicBezTo>
                    <a:lnTo>
                      <a:pt x="29190" y="5597"/>
                    </a:lnTo>
                    <a:cubicBezTo>
                      <a:pt x="28296" y="5619"/>
                      <a:pt x="27538" y="5634"/>
                      <a:pt x="26902" y="5634"/>
                    </a:cubicBezTo>
                    <a:cubicBezTo>
                      <a:pt x="24995" y="5634"/>
                      <a:pt x="24179" y="5500"/>
                      <a:pt x="24048" y="5016"/>
                    </a:cubicBezTo>
                    <a:cubicBezTo>
                      <a:pt x="23873" y="4370"/>
                      <a:pt x="24483" y="3411"/>
                      <a:pt x="24048" y="3324"/>
                    </a:cubicBezTo>
                    <a:cubicBezTo>
                      <a:pt x="24041" y="3322"/>
                      <a:pt x="24033" y="3322"/>
                      <a:pt x="24025" y="3322"/>
                    </a:cubicBezTo>
                    <a:cubicBezTo>
                      <a:pt x="23563" y="3322"/>
                      <a:pt x="22116" y="5783"/>
                      <a:pt x="21259" y="6897"/>
                    </a:cubicBezTo>
                    <a:cubicBezTo>
                      <a:pt x="20387" y="8029"/>
                      <a:pt x="14810" y="9947"/>
                      <a:pt x="11760" y="10382"/>
                    </a:cubicBezTo>
                    <a:cubicBezTo>
                      <a:pt x="10956" y="10497"/>
                      <a:pt x="10241" y="10539"/>
                      <a:pt x="9625" y="10539"/>
                    </a:cubicBezTo>
                    <a:cubicBezTo>
                      <a:pt x="7903" y="10539"/>
                      <a:pt x="6948" y="10209"/>
                      <a:pt x="6948" y="10209"/>
                    </a:cubicBezTo>
                    <a:lnTo>
                      <a:pt x="8908" y="1854"/>
                    </a:lnTo>
                    <a:lnTo>
                      <a:pt x="29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1"/>
              <p:cNvSpPr/>
              <p:nvPr/>
            </p:nvSpPr>
            <p:spPr>
              <a:xfrm>
                <a:off x="2248131" y="3396642"/>
                <a:ext cx="112161" cy="102241"/>
              </a:xfrm>
              <a:custGeom>
                <a:avLst/>
                <a:gdLst/>
                <a:ahLst/>
                <a:cxnLst/>
                <a:rect l="l" t="t" r="r" b="b"/>
                <a:pathLst>
                  <a:path w="5054" h="4607" extrusionOk="0">
                    <a:moveTo>
                      <a:pt x="2766" y="1"/>
                    </a:moveTo>
                    <a:cubicBezTo>
                      <a:pt x="2599" y="1"/>
                      <a:pt x="2512" y="78"/>
                      <a:pt x="2474" y="136"/>
                    </a:cubicBezTo>
                    <a:cubicBezTo>
                      <a:pt x="2398" y="251"/>
                      <a:pt x="2514" y="600"/>
                      <a:pt x="2964" y="992"/>
                    </a:cubicBezTo>
                    <a:cubicBezTo>
                      <a:pt x="3413" y="1385"/>
                      <a:pt x="3748" y="2067"/>
                      <a:pt x="3748" y="2067"/>
                    </a:cubicBezTo>
                    <a:cubicBezTo>
                      <a:pt x="3748" y="2067"/>
                      <a:pt x="2774" y="1006"/>
                      <a:pt x="2194" y="847"/>
                    </a:cubicBezTo>
                    <a:cubicBezTo>
                      <a:pt x="2068" y="813"/>
                      <a:pt x="1950" y="797"/>
                      <a:pt x="1842" y="797"/>
                    </a:cubicBezTo>
                    <a:cubicBezTo>
                      <a:pt x="1455" y="797"/>
                      <a:pt x="1221" y="1000"/>
                      <a:pt x="1361" y="1239"/>
                    </a:cubicBezTo>
                    <a:cubicBezTo>
                      <a:pt x="1540" y="1544"/>
                      <a:pt x="2412" y="1863"/>
                      <a:pt x="2717" y="2226"/>
                    </a:cubicBezTo>
                    <a:cubicBezTo>
                      <a:pt x="3021" y="2590"/>
                      <a:pt x="3153" y="2908"/>
                      <a:pt x="3153" y="2908"/>
                    </a:cubicBezTo>
                    <a:cubicBezTo>
                      <a:pt x="3153" y="2908"/>
                      <a:pt x="1874" y="2168"/>
                      <a:pt x="1149" y="2038"/>
                    </a:cubicBezTo>
                    <a:cubicBezTo>
                      <a:pt x="1071" y="2024"/>
                      <a:pt x="1000" y="2017"/>
                      <a:pt x="935" y="2017"/>
                    </a:cubicBezTo>
                    <a:cubicBezTo>
                      <a:pt x="387" y="2017"/>
                      <a:pt x="275" y="2470"/>
                      <a:pt x="742" y="2677"/>
                    </a:cubicBezTo>
                    <a:cubicBezTo>
                      <a:pt x="1264" y="2908"/>
                      <a:pt x="2063" y="3345"/>
                      <a:pt x="2223" y="3562"/>
                    </a:cubicBezTo>
                    <a:cubicBezTo>
                      <a:pt x="1804" y="3553"/>
                      <a:pt x="1180" y="3469"/>
                      <a:pt x="734" y="3469"/>
                    </a:cubicBezTo>
                    <a:cubicBezTo>
                      <a:pt x="499" y="3469"/>
                      <a:pt x="313" y="3492"/>
                      <a:pt x="233" y="3562"/>
                    </a:cubicBezTo>
                    <a:cubicBezTo>
                      <a:pt x="1" y="3767"/>
                      <a:pt x="263" y="4260"/>
                      <a:pt x="2034" y="4565"/>
                    </a:cubicBezTo>
                    <a:cubicBezTo>
                      <a:pt x="2203" y="4594"/>
                      <a:pt x="2366" y="4607"/>
                      <a:pt x="2525" y="4607"/>
                    </a:cubicBezTo>
                    <a:cubicBezTo>
                      <a:pt x="4032" y="4607"/>
                      <a:pt x="5053" y="3419"/>
                      <a:pt x="5053" y="3419"/>
                    </a:cubicBezTo>
                    <a:cubicBezTo>
                      <a:pt x="5053" y="3419"/>
                      <a:pt x="4853" y="1283"/>
                      <a:pt x="3564" y="351"/>
                    </a:cubicBezTo>
                    <a:cubicBezTo>
                      <a:pt x="3193" y="82"/>
                      <a:pt x="2938" y="1"/>
                      <a:pt x="27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1"/>
              <p:cNvSpPr/>
              <p:nvPr/>
            </p:nvSpPr>
            <p:spPr>
              <a:xfrm>
                <a:off x="3320477" y="3674819"/>
                <a:ext cx="122103" cy="116045"/>
              </a:xfrm>
              <a:custGeom>
                <a:avLst/>
                <a:gdLst/>
                <a:ahLst/>
                <a:cxnLst/>
                <a:rect l="l" t="t" r="r" b="b"/>
                <a:pathLst>
                  <a:path w="5502" h="5229" extrusionOk="0">
                    <a:moveTo>
                      <a:pt x="3652" y="1"/>
                    </a:moveTo>
                    <a:lnTo>
                      <a:pt x="0" y="1892"/>
                    </a:lnTo>
                    <a:lnTo>
                      <a:pt x="1892" y="5229"/>
                    </a:lnTo>
                    <a:lnTo>
                      <a:pt x="5501" y="3258"/>
                    </a:lnTo>
                    <a:lnTo>
                      <a:pt x="3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1"/>
              <p:cNvSpPr/>
              <p:nvPr/>
            </p:nvSpPr>
            <p:spPr>
              <a:xfrm>
                <a:off x="3146580" y="3724374"/>
                <a:ext cx="377827" cy="224055"/>
              </a:xfrm>
              <a:custGeom>
                <a:avLst/>
                <a:gdLst/>
                <a:ahLst/>
                <a:cxnLst/>
                <a:rect l="l" t="t" r="r" b="b"/>
                <a:pathLst>
                  <a:path w="17025" h="10096" extrusionOk="0">
                    <a:moveTo>
                      <a:pt x="13277" y="1"/>
                    </a:moveTo>
                    <a:cubicBezTo>
                      <a:pt x="12780" y="1039"/>
                      <a:pt x="9274" y="2827"/>
                      <a:pt x="9274" y="2827"/>
                    </a:cubicBezTo>
                    <a:cubicBezTo>
                      <a:pt x="9274" y="2827"/>
                      <a:pt x="9191" y="4847"/>
                      <a:pt x="7477" y="5824"/>
                    </a:cubicBezTo>
                    <a:cubicBezTo>
                      <a:pt x="5762" y="6802"/>
                      <a:pt x="1998" y="5688"/>
                      <a:pt x="1061" y="7380"/>
                    </a:cubicBezTo>
                    <a:cubicBezTo>
                      <a:pt x="1" y="9297"/>
                      <a:pt x="4042" y="10095"/>
                      <a:pt x="6968" y="10095"/>
                    </a:cubicBezTo>
                    <a:cubicBezTo>
                      <a:pt x="7882" y="10095"/>
                      <a:pt x="8688" y="10017"/>
                      <a:pt x="9195" y="9871"/>
                    </a:cubicBezTo>
                    <a:cubicBezTo>
                      <a:pt x="11323" y="9256"/>
                      <a:pt x="16222" y="6845"/>
                      <a:pt x="16624" y="5934"/>
                    </a:cubicBezTo>
                    <a:cubicBezTo>
                      <a:pt x="17024" y="5023"/>
                      <a:pt x="16137" y="3927"/>
                      <a:pt x="15333" y="3123"/>
                    </a:cubicBezTo>
                    <a:cubicBezTo>
                      <a:pt x="14530" y="2320"/>
                      <a:pt x="13277" y="1"/>
                      <a:pt x="13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3149154" y="3820843"/>
                <a:ext cx="371236" cy="127540"/>
              </a:xfrm>
              <a:custGeom>
                <a:avLst/>
                <a:gdLst/>
                <a:ahLst/>
                <a:cxnLst/>
                <a:rect l="l" t="t" r="r" b="b"/>
                <a:pathLst>
                  <a:path w="16728" h="5747" extrusionOk="0">
                    <a:moveTo>
                      <a:pt x="16229" y="0"/>
                    </a:moveTo>
                    <a:cubicBezTo>
                      <a:pt x="16214" y="65"/>
                      <a:pt x="16192" y="131"/>
                      <a:pt x="16165" y="193"/>
                    </a:cubicBezTo>
                    <a:cubicBezTo>
                      <a:pt x="15764" y="1106"/>
                      <a:pt x="10865" y="3516"/>
                      <a:pt x="8737" y="4130"/>
                    </a:cubicBezTo>
                    <a:cubicBezTo>
                      <a:pt x="8231" y="4276"/>
                      <a:pt x="7428" y="4354"/>
                      <a:pt x="6515" y="4354"/>
                    </a:cubicBezTo>
                    <a:cubicBezTo>
                      <a:pt x="4499" y="4354"/>
                      <a:pt x="1952" y="3974"/>
                      <a:pt x="910" y="3110"/>
                    </a:cubicBezTo>
                    <a:lnTo>
                      <a:pt x="910" y="3110"/>
                    </a:lnTo>
                    <a:cubicBezTo>
                      <a:pt x="0" y="4970"/>
                      <a:pt x="3971" y="5747"/>
                      <a:pt x="6855" y="5747"/>
                    </a:cubicBezTo>
                    <a:cubicBezTo>
                      <a:pt x="7768" y="5747"/>
                      <a:pt x="8573" y="5669"/>
                      <a:pt x="9079" y="5523"/>
                    </a:cubicBezTo>
                    <a:cubicBezTo>
                      <a:pt x="11207" y="4909"/>
                      <a:pt x="16106" y="2499"/>
                      <a:pt x="16508" y="1586"/>
                    </a:cubicBezTo>
                    <a:cubicBezTo>
                      <a:pt x="16728" y="1087"/>
                      <a:pt x="16559" y="532"/>
                      <a:pt x="16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2893412" y="2854312"/>
                <a:ext cx="644182" cy="892538"/>
              </a:xfrm>
              <a:custGeom>
                <a:avLst/>
                <a:gdLst/>
                <a:ahLst/>
                <a:cxnLst/>
                <a:rect l="l" t="t" r="r" b="b"/>
                <a:pathLst>
                  <a:path w="29027" h="40218" extrusionOk="0">
                    <a:moveTo>
                      <a:pt x="6430" y="0"/>
                    </a:moveTo>
                    <a:cubicBezTo>
                      <a:pt x="5762" y="0"/>
                      <a:pt x="5130" y="100"/>
                      <a:pt x="4544" y="314"/>
                    </a:cubicBezTo>
                    <a:cubicBezTo>
                      <a:pt x="3342" y="754"/>
                      <a:pt x="1" y="10133"/>
                      <a:pt x="1448" y="13924"/>
                    </a:cubicBezTo>
                    <a:cubicBezTo>
                      <a:pt x="5244" y="23870"/>
                      <a:pt x="19395" y="40218"/>
                      <a:pt x="19395" y="40218"/>
                    </a:cubicBezTo>
                    <a:lnTo>
                      <a:pt x="23812" y="37965"/>
                    </a:lnTo>
                    <a:cubicBezTo>
                      <a:pt x="23812" y="37965"/>
                      <a:pt x="15222" y="14728"/>
                      <a:pt x="9950" y="12456"/>
                    </a:cubicBezTo>
                    <a:lnTo>
                      <a:pt x="9950" y="12456"/>
                    </a:lnTo>
                    <a:cubicBezTo>
                      <a:pt x="11953" y="12790"/>
                      <a:pt x="20864" y="16542"/>
                      <a:pt x="26108" y="16542"/>
                    </a:cubicBezTo>
                    <a:cubicBezTo>
                      <a:pt x="27321" y="16542"/>
                      <a:pt x="28337" y="16341"/>
                      <a:pt x="29026" y="15852"/>
                    </a:cubicBezTo>
                    <a:cubicBezTo>
                      <a:pt x="29026" y="15852"/>
                      <a:pt x="14860" y="0"/>
                      <a:pt x="64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p:nvPr/>
            </p:nvSpPr>
            <p:spPr>
              <a:xfrm>
                <a:off x="3025189" y="3756553"/>
                <a:ext cx="106790" cy="91455"/>
              </a:xfrm>
              <a:custGeom>
                <a:avLst/>
                <a:gdLst/>
                <a:ahLst/>
                <a:cxnLst/>
                <a:rect l="l" t="t" r="r" b="b"/>
                <a:pathLst>
                  <a:path w="4812" h="4121" extrusionOk="0">
                    <a:moveTo>
                      <a:pt x="4387" y="0"/>
                    </a:moveTo>
                    <a:lnTo>
                      <a:pt x="1" y="1542"/>
                    </a:lnTo>
                    <a:lnTo>
                      <a:pt x="719" y="4120"/>
                    </a:lnTo>
                    <a:lnTo>
                      <a:pt x="4812" y="3721"/>
                    </a:lnTo>
                    <a:lnTo>
                      <a:pt x="43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1"/>
              <p:cNvSpPr/>
              <p:nvPr/>
            </p:nvSpPr>
            <p:spPr>
              <a:xfrm>
                <a:off x="2790396" y="2890663"/>
                <a:ext cx="1234125" cy="910580"/>
              </a:xfrm>
              <a:custGeom>
                <a:avLst/>
                <a:gdLst/>
                <a:ahLst/>
                <a:cxnLst/>
                <a:rect l="l" t="t" r="r" b="b"/>
                <a:pathLst>
                  <a:path w="55610" h="41031" extrusionOk="0">
                    <a:moveTo>
                      <a:pt x="6173" y="0"/>
                    </a:moveTo>
                    <a:cubicBezTo>
                      <a:pt x="5860" y="0"/>
                      <a:pt x="5561" y="42"/>
                      <a:pt x="5279" y="130"/>
                    </a:cubicBezTo>
                    <a:cubicBezTo>
                      <a:pt x="1386" y="1349"/>
                      <a:pt x="0" y="6185"/>
                      <a:pt x="344" y="10228"/>
                    </a:cubicBezTo>
                    <a:cubicBezTo>
                      <a:pt x="1244" y="20835"/>
                      <a:pt x="10335" y="41030"/>
                      <a:pt x="10335" y="41030"/>
                    </a:cubicBezTo>
                    <a:lnTo>
                      <a:pt x="15243" y="39434"/>
                    </a:lnTo>
                    <a:cubicBezTo>
                      <a:pt x="15243" y="39434"/>
                      <a:pt x="13408" y="16325"/>
                      <a:pt x="8968" y="12685"/>
                    </a:cubicBezTo>
                    <a:lnTo>
                      <a:pt x="8968" y="12685"/>
                    </a:lnTo>
                    <a:cubicBezTo>
                      <a:pt x="13882" y="15026"/>
                      <a:pt x="25772" y="31014"/>
                      <a:pt x="39551" y="31014"/>
                    </a:cubicBezTo>
                    <a:cubicBezTo>
                      <a:pt x="40883" y="31014"/>
                      <a:pt x="42232" y="30865"/>
                      <a:pt x="43595" y="30539"/>
                    </a:cubicBezTo>
                    <a:cubicBezTo>
                      <a:pt x="55610" y="27668"/>
                      <a:pt x="49976" y="13162"/>
                      <a:pt x="49976" y="13162"/>
                    </a:cubicBezTo>
                    <a:cubicBezTo>
                      <a:pt x="49976" y="13162"/>
                      <a:pt x="41802" y="10255"/>
                      <a:pt x="36401" y="10255"/>
                    </a:cubicBezTo>
                    <a:cubicBezTo>
                      <a:pt x="34616" y="10255"/>
                      <a:pt x="33133" y="10573"/>
                      <a:pt x="32349" y="11419"/>
                    </a:cubicBezTo>
                    <a:cubicBezTo>
                      <a:pt x="31512" y="12324"/>
                      <a:pt x="30762" y="12688"/>
                      <a:pt x="29999" y="12688"/>
                    </a:cubicBezTo>
                    <a:cubicBezTo>
                      <a:pt x="27889" y="12688"/>
                      <a:pt x="25676" y="9904"/>
                      <a:pt x="21232" y="8060"/>
                    </a:cubicBezTo>
                    <a:cubicBezTo>
                      <a:pt x="15654" y="5747"/>
                      <a:pt x="9870" y="0"/>
                      <a:pt x="6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1"/>
              <p:cNvSpPr/>
              <p:nvPr/>
            </p:nvSpPr>
            <p:spPr>
              <a:xfrm>
                <a:off x="2765874" y="3817692"/>
                <a:ext cx="406611" cy="166710"/>
              </a:xfrm>
              <a:custGeom>
                <a:avLst/>
                <a:gdLst/>
                <a:ahLst/>
                <a:cxnLst/>
                <a:rect l="l" t="t" r="r" b="b"/>
                <a:pathLst>
                  <a:path w="18322" h="7512" extrusionOk="0">
                    <a:moveTo>
                      <a:pt x="16843" y="1"/>
                    </a:moveTo>
                    <a:cubicBezTo>
                      <a:pt x="15979" y="761"/>
                      <a:pt x="12053" y="1031"/>
                      <a:pt x="12053" y="1031"/>
                    </a:cubicBezTo>
                    <a:cubicBezTo>
                      <a:pt x="12053" y="1031"/>
                      <a:pt x="10203" y="2792"/>
                      <a:pt x="8242" y="3020"/>
                    </a:cubicBezTo>
                    <a:cubicBezTo>
                      <a:pt x="6281" y="3248"/>
                      <a:pt x="3264" y="3266"/>
                      <a:pt x="1633" y="4309"/>
                    </a:cubicBezTo>
                    <a:cubicBezTo>
                      <a:pt x="1" y="5351"/>
                      <a:pt x="1719" y="7130"/>
                      <a:pt x="3915" y="7399"/>
                    </a:cubicBezTo>
                    <a:cubicBezTo>
                      <a:pt x="4527" y="7474"/>
                      <a:pt x="5804" y="7512"/>
                      <a:pt x="7342" y="7512"/>
                    </a:cubicBezTo>
                    <a:cubicBezTo>
                      <a:pt x="11327" y="7512"/>
                      <a:pt x="17071" y="7262"/>
                      <a:pt x="17595" y="6770"/>
                    </a:cubicBezTo>
                    <a:cubicBezTo>
                      <a:pt x="18322" y="6089"/>
                      <a:pt x="17934" y="4733"/>
                      <a:pt x="17510" y="3679"/>
                    </a:cubicBezTo>
                    <a:cubicBezTo>
                      <a:pt x="17087" y="2624"/>
                      <a:pt x="16843" y="1"/>
                      <a:pt x="168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1"/>
              <p:cNvSpPr/>
              <p:nvPr/>
            </p:nvSpPr>
            <p:spPr>
              <a:xfrm>
                <a:off x="2771910" y="3918977"/>
                <a:ext cx="394472" cy="65446"/>
              </a:xfrm>
              <a:custGeom>
                <a:avLst/>
                <a:gdLst/>
                <a:ahLst/>
                <a:cxnLst/>
                <a:rect l="l" t="t" r="r" b="b"/>
                <a:pathLst>
                  <a:path w="17775" h="2949" extrusionOk="0">
                    <a:moveTo>
                      <a:pt x="1042" y="1"/>
                    </a:moveTo>
                    <a:lnTo>
                      <a:pt x="1042" y="1"/>
                    </a:lnTo>
                    <a:cubicBezTo>
                      <a:pt x="1" y="1055"/>
                      <a:pt x="1618" y="2587"/>
                      <a:pt x="3643" y="2837"/>
                    </a:cubicBezTo>
                    <a:cubicBezTo>
                      <a:pt x="4255" y="2911"/>
                      <a:pt x="5531" y="2949"/>
                      <a:pt x="7069" y="2949"/>
                    </a:cubicBezTo>
                    <a:cubicBezTo>
                      <a:pt x="11054" y="2949"/>
                      <a:pt x="16799" y="2699"/>
                      <a:pt x="17323" y="2206"/>
                    </a:cubicBezTo>
                    <a:cubicBezTo>
                      <a:pt x="17697" y="1857"/>
                      <a:pt x="17774" y="1329"/>
                      <a:pt x="17706" y="756"/>
                    </a:cubicBezTo>
                    <a:lnTo>
                      <a:pt x="17706" y="756"/>
                    </a:lnTo>
                    <a:cubicBezTo>
                      <a:pt x="17656" y="836"/>
                      <a:pt x="17595" y="910"/>
                      <a:pt x="17526" y="977"/>
                    </a:cubicBezTo>
                    <a:cubicBezTo>
                      <a:pt x="17002" y="1468"/>
                      <a:pt x="11260" y="1718"/>
                      <a:pt x="7276" y="1718"/>
                    </a:cubicBezTo>
                    <a:cubicBezTo>
                      <a:pt x="5736" y="1718"/>
                      <a:pt x="4459" y="1681"/>
                      <a:pt x="3846" y="1606"/>
                    </a:cubicBezTo>
                    <a:cubicBezTo>
                      <a:pt x="2543" y="1445"/>
                      <a:pt x="1408" y="754"/>
                      <a:pt x="10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1"/>
              <p:cNvSpPr/>
              <p:nvPr/>
            </p:nvSpPr>
            <p:spPr>
              <a:xfrm>
                <a:off x="2991745" y="2240923"/>
                <a:ext cx="250176" cy="370437"/>
              </a:xfrm>
              <a:custGeom>
                <a:avLst/>
                <a:gdLst/>
                <a:ahLst/>
                <a:cxnLst/>
                <a:rect l="l" t="t" r="r" b="b"/>
                <a:pathLst>
                  <a:path w="11273" h="16692" extrusionOk="0">
                    <a:moveTo>
                      <a:pt x="1290" y="0"/>
                    </a:moveTo>
                    <a:cubicBezTo>
                      <a:pt x="1071" y="0"/>
                      <a:pt x="888" y="38"/>
                      <a:pt x="748" y="112"/>
                    </a:cubicBezTo>
                    <a:cubicBezTo>
                      <a:pt x="1" y="511"/>
                      <a:pt x="1316" y="13582"/>
                      <a:pt x="3325" y="14971"/>
                    </a:cubicBezTo>
                    <a:cubicBezTo>
                      <a:pt x="3325" y="14971"/>
                      <a:pt x="3612" y="14900"/>
                      <a:pt x="4044" y="14900"/>
                    </a:cubicBezTo>
                    <a:cubicBezTo>
                      <a:pt x="4872" y="14900"/>
                      <a:pt x="6231" y="15162"/>
                      <a:pt x="7113" y="16691"/>
                    </a:cubicBezTo>
                    <a:cubicBezTo>
                      <a:pt x="9079" y="15389"/>
                      <a:pt x="11272" y="10560"/>
                      <a:pt x="11272" y="10560"/>
                    </a:cubicBezTo>
                    <a:cubicBezTo>
                      <a:pt x="11272" y="10560"/>
                      <a:pt x="7357" y="5892"/>
                      <a:pt x="5506" y="2366"/>
                    </a:cubicBezTo>
                    <a:cubicBezTo>
                      <a:pt x="3892" y="730"/>
                      <a:pt x="2249" y="0"/>
                      <a:pt x="1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1"/>
              <p:cNvSpPr/>
              <p:nvPr/>
            </p:nvSpPr>
            <p:spPr>
              <a:xfrm>
                <a:off x="2771910" y="2177143"/>
                <a:ext cx="326829" cy="475852"/>
              </a:xfrm>
              <a:custGeom>
                <a:avLst/>
                <a:gdLst/>
                <a:ahLst/>
                <a:cxnLst/>
                <a:rect l="l" t="t" r="r" b="b"/>
                <a:pathLst>
                  <a:path w="14727" h="21442" extrusionOk="0">
                    <a:moveTo>
                      <a:pt x="7825" y="0"/>
                    </a:moveTo>
                    <a:cubicBezTo>
                      <a:pt x="7613" y="0"/>
                      <a:pt x="7378" y="20"/>
                      <a:pt x="7115" y="62"/>
                    </a:cubicBezTo>
                    <a:cubicBezTo>
                      <a:pt x="3254" y="682"/>
                      <a:pt x="1" y="4770"/>
                      <a:pt x="594" y="8241"/>
                    </a:cubicBezTo>
                    <a:cubicBezTo>
                      <a:pt x="594" y="8241"/>
                      <a:pt x="1514" y="13314"/>
                      <a:pt x="2383" y="13394"/>
                    </a:cubicBezTo>
                    <a:cubicBezTo>
                      <a:pt x="3251" y="13476"/>
                      <a:pt x="2960" y="14693"/>
                      <a:pt x="2918" y="15551"/>
                    </a:cubicBezTo>
                    <a:cubicBezTo>
                      <a:pt x="2878" y="16408"/>
                      <a:pt x="2809" y="17331"/>
                      <a:pt x="3248" y="17617"/>
                    </a:cubicBezTo>
                    <a:cubicBezTo>
                      <a:pt x="3348" y="17683"/>
                      <a:pt x="3492" y="17708"/>
                      <a:pt x="3654" y="17708"/>
                    </a:cubicBezTo>
                    <a:cubicBezTo>
                      <a:pt x="4199" y="17708"/>
                      <a:pt x="4952" y="17420"/>
                      <a:pt x="4952" y="17420"/>
                    </a:cubicBezTo>
                    <a:cubicBezTo>
                      <a:pt x="4952" y="17420"/>
                      <a:pt x="5407" y="18057"/>
                      <a:pt x="5380" y="18290"/>
                    </a:cubicBezTo>
                    <a:cubicBezTo>
                      <a:pt x="5434" y="18429"/>
                      <a:pt x="5603" y="18467"/>
                      <a:pt x="5773" y="18467"/>
                    </a:cubicBezTo>
                    <a:cubicBezTo>
                      <a:pt x="5980" y="18467"/>
                      <a:pt x="6187" y="18411"/>
                      <a:pt x="6187" y="18411"/>
                    </a:cubicBezTo>
                    <a:cubicBezTo>
                      <a:pt x="6187" y="18411"/>
                      <a:pt x="7329" y="17171"/>
                      <a:pt x="7526" y="16599"/>
                    </a:cubicBezTo>
                    <a:lnTo>
                      <a:pt x="7526" y="16599"/>
                    </a:lnTo>
                    <a:cubicBezTo>
                      <a:pt x="8403" y="18071"/>
                      <a:pt x="6852" y="19041"/>
                      <a:pt x="6723" y="19144"/>
                    </a:cubicBezTo>
                    <a:cubicBezTo>
                      <a:pt x="6615" y="19230"/>
                      <a:pt x="6781" y="19441"/>
                      <a:pt x="7057" y="19441"/>
                    </a:cubicBezTo>
                    <a:cubicBezTo>
                      <a:pt x="7114" y="19441"/>
                      <a:pt x="7176" y="19432"/>
                      <a:pt x="7241" y="19411"/>
                    </a:cubicBezTo>
                    <a:cubicBezTo>
                      <a:pt x="7282" y="19397"/>
                      <a:pt x="7325" y="19391"/>
                      <a:pt x="7369" y="19391"/>
                    </a:cubicBezTo>
                    <a:cubicBezTo>
                      <a:pt x="7730" y="19391"/>
                      <a:pt x="8162" y="19838"/>
                      <a:pt x="8220" y="20680"/>
                    </a:cubicBezTo>
                    <a:cubicBezTo>
                      <a:pt x="8252" y="21140"/>
                      <a:pt x="8680" y="21441"/>
                      <a:pt x="9250" y="21441"/>
                    </a:cubicBezTo>
                    <a:cubicBezTo>
                      <a:pt x="9851" y="21441"/>
                      <a:pt x="10609" y="21107"/>
                      <a:pt x="11228" y="20272"/>
                    </a:cubicBezTo>
                    <a:cubicBezTo>
                      <a:pt x="12435" y="18642"/>
                      <a:pt x="14548" y="16677"/>
                      <a:pt x="14637" y="15326"/>
                    </a:cubicBezTo>
                    <a:cubicBezTo>
                      <a:pt x="14726" y="13975"/>
                      <a:pt x="12739" y="11218"/>
                      <a:pt x="12739" y="11218"/>
                    </a:cubicBezTo>
                    <a:cubicBezTo>
                      <a:pt x="12739" y="11218"/>
                      <a:pt x="11605" y="9152"/>
                      <a:pt x="10293" y="6369"/>
                    </a:cubicBezTo>
                    <a:cubicBezTo>
                      <a:pt x="9069" y="3774"/>
                      <a:pt x="10719" y="0"/>
                      <a:pt x="78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1"/>
              <p:cNvSpPr/>
              <p:nvPr/>
            </p:nvSpPr>
            <p:spPr>
              <a:xfrm>
                <a:off x="2687957" y="2142590"/>
                <a:ext cx="499908" cy="530112"/>
              </a:xfrm>
              <a:custGeom>
                <a:avLst/>
                <a:gdLst/>
                <a:ahLst/>
                <a:cxnLst/>
                <a:rect l="l" t="t" r="r" b="b"/>
                <a:pathLst>
                  <a:path w="22526" h="23887" extrusionOk="0">
                    <a:moveTo>
                      <a:pt x="9708" y="0"/>
                    </a:moveTo>
                    <a:cubicBezTo>
                      <a:pt x="8178" y="0"/>
                      <a:pt x="6792" y="689"/>
                      <a:pt x="5628" y="1856"/>
                    </a:cubicBezTo>
                    <a:cubicBezTo>
                      <a:pt x="3659" y="3828"/>
                      <a:pt x="0" y="7195"/>
                      <a:pt x="2856" y="12550"/>
                    </a:cubicBezTo>
                    <a:cubicBezTo>
                      <a:pt x="3935" y="11943"/>
                      <a:pt x="4651" y="11127"/>
                      <a:pt x="4651" y="11127"/>
                    </a:cubicBezTo>
                    <a:cubicBezTo>
                      <a:pt x="4651" y="11127"/>
                      <a:pt x="6652" y="9912"/>
                      <a:pt x="7425" y="8066"/>
                    </a:cubicBezTo>
                    <a:cubicBezTo>
                      <a:pt x="7601" y="7644"/>
                      <a:pt x="7760" y="7475"/>
                      <a:pt x="7901" y="7475"/>
                    </a:cubicBezTo>
                    <a:cubicBezTo>
                      <a:pt x="8378" y="7475"/>
                      <a:pt x="8645" y="9416"/>
                      <a:pt x="8659" y="10134"/>
                    </a:cubicBezTo>
                    <a:cubicBezTo>
                      <a:pt x="8677" y="11063"/>
                      <a:pt x="10163" y="11238"/>
                      <a:pt x="11042" y="11363"/>
                    </a:cubicBezTo>
                    <a:cubicBezTo>
                      <a:pt x="11921" y="11487"/>
                      <a:pt x="13005" y="13804"/>
                      <a:pt x="12814" y="14742"/>
                    </a:cubicBezTo>
                    <a:cubicBezTo>
                      <a:pt x="12623" y="15680"/>
                      <a:pt x="11942" y="16528"/>
                      <a:pt x="12909" y="17517"/>
                    </a:cubicBezTo>
                    <a:cubicBezTo>
                      <a:pt x="13876" y="18506"/>
                      <a:pt x="14212" y="20205"/>
                      <a:pt x="13482" y="21022"/>
                    </a:cubicBezTo>
                    <a:cubicBezTo>
                      <a:pt x="12930" y="21640"/>
                      <a:pt x="12602" y="21912"/>
                      <a:pt x="12269" y="21912"/>
                    </a:cubicBezTo>
                    <a:cubicBezTo>
                      <a:pt x="12162" y="21912"/>
                      <a:pt x="12054" y="21884"/>
                      <a:pt x="11938" y="21830"/>
                    </a:cubicBezTo>
                    <a:lnTo>
                      <a:pt x="11938" y="21830"/>
                    </a:lnTo>
                    <a:cubicBezTo>
                      <a:pt x="11912" y="22896"/>
                      <a:pt x="12708" y="23886"/>
                      <a:pt x="12708" y="23886"/>
                    </a:cubicBezTo>
                    <a:cubicBezTo>
                      <a:pt x="12708" y="23886"/>
                      <a:pt x="14072" y="23738"/>
                      <a:pt x="15728" y="22382"/>
                    </a:cubicBezTo>
                    <a:cubicBezTo>
                      <a:pt x="17385" y="21028"/>
                      <a:pt x="18544" y="18157"/>
                      <a:pt x="18282" y="17457"/>
                    </a:cubicBezTo>
                    <a:cubicBezTo>
                      <a:pt x="18021" y="16757"/>
                      <a:pt x="16298" y="16718"/>
                      <a:pt x="15359" y="15382"/>
                    </a:cubicBezTo>
                    <a:cubicBezTo>
                      <a:pt x="14423" y="14047"/>
                      <a:pt x="12375" y="9794"/>
                      <a:pt x="13824" y="8765"/>
                    </a:cubicBezTo>
                    <a:cubicBezTo>
                      <a:pt x="14366" y="8379"/>
                      <a:pt x="14761" y="8242"/>
                      <a:pt x="15085" y="8242"/>
                    </a:cubicBezTo>
                    <a:cubicBezTo>
                      <a:pt x="15628" y="8242"/>
                      <a:pt x="15975" y="8625"/>
                      <a:pt x="16486" y="8870"/>
                    </a:cubicBezTo>
                    <a:cubicBezTo>
                      <a:pt x="17304" y="9261"/>
                      <a:pt x="18269" y="11267"/>
                      <a:pt x="19595" y="11829"/>
                    </a:cubicBezTo>
                    <a:cubicBezTo>
                      <a:pt x="20071" y="12030"/>
                      <a:pt x="20582" y="12095"/>
                      <a:pt x="21042" y="12095"/>
                    </a:cubicBezTo>
                    <a:cubicBezTo>
                      <a:pt x="21866" y="12095"/>
                      <a:pt x="22526" y="11888"/>
                      <a:pt x="22526" y="11888"/>
                    </a:cubicBezTo>
                    <a:cubicBezTo>
                      <a:pt x="22526" y="11888"/>
                      <a:pt x="19884" y="6840"/>
                      <a:pt x="19268" y="5041"/>
                    </a:cubicBezTo>
                    <a:cubicBezTo>
                      <a:pt x="18693" y="3365"/>
                      <a:pt x="17033" y="1021"/>
                      <a:pt x="13795" y="1021"/>
                    </a:cubicBezTo>
                    <a:cubicBezTo>
                      <a:pt x="13559" y="1021"/>
                      <a:pt x="13315" y="1033"/>
                      <a:pt x="13063" y="1059"/>
                    </a:cubicBezTo>
                    <a:cubicBezTo>
                      <a:pt x="11893" y="330"/>
                      <a:pt x="10766" y="0"/>
                      <a:pt x="97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1"/>
              <p:cNvSpPr/>
              <p:nvPr/>
            </p:nvSpPr>
            <p:spPr>
              <a:xfrm>
                <a:off x="2769136" y="2142568"/>
                <a:ext cx="418728" cy="515110"/>
              </a:xfrm>
              <a:custGeom>
                <a:avLst/>
                <a:gdLst/>
                <a:ahLst/>
                <a:cxnLst/>
                <a:rect l="l" t="t" r="r" b="b"/>
                <a:pathLst>
                  <a:path w="18868" h="23211" extrusionOk="0">
                    <a:moveTo>
                      <a:pt x="6049" y="1"/>
                    </a:moveTo>
                    <a:cubicBezTo>
                      <a:pt x="4520" y="1"/>
                      <a:pt x="3134" y="689"/>
                      <a:pt x="1970" y="1855"/>
                    </a:cubicBezTo>
                    <a:cubicBezTo>
                      <a:pt x="1" y="3829"/>
                      <a:pt x="993" y="11128"/>
                      <a:pt x="993" y="11128"/>
                    </a:cubicBezTo>
                    <a:cubicBezTo>
                      <a:pt x="993" y="11128"/>
                      <a:pt x="2994" y="9913"/>
                      <a:pt x="3767" y="8067"/>
                    </a:cubicBezTo>
                    <a:cubicBezTo>
                      <a:pt x="4053" y="7383"/>
                      <a:pt x="4446" y="7130"/>
                      <a:pt x="4827" y="7130"/>
                    </a:cubicBezTo>
                    <a:cubicBezTo>
                      <a:pt x="5476" y="7130"/>
                      <a:pt x="6093" y="7860"/>
                      <a:pt x="6104" y="8445"/>
                    </a:cubicBezTo>
                    <a:cubicBezTo>
                      <a:pt x="6123" y="9374"/>
                      <a:pt x="7342" y="10575"/>
                      <a:pt x="8221" y="10699"/>
                    </a:cubicBezTo>
                    <a:cubicBezTo>
                      <a:pt x="9099" y="10824"/>
                      <a:pt x="9788" y="14211"/>
                      <a:pt x="9596" y="15148"/>
                    </a:cubicBezTo>
                    <a:cubicBezTo>
                      <a:pt x="9406" y="16086"/>
                      <a:pt x="8284" y="16529"/>
                      <a:pt x="9251" y="17518"/>
                    </a:cubicBezTo>
                    <a:cubicBezTo>
                      <a:pt x="10219" y="18507"/>
                      <a:pt x="10555" y="20206"/>
                      <a:pt x="9825" y="21023"/>
                    </a:cubicBezTo>
                    <a:cubicBezTo>
                      <a:pt x="9744" y="21112"/>
                      <a:pt x="9672" y="21192"/>
                      <a:pt x="9600" y="21267"/>
                    </a:cubicBezTo>
                    <a:cubicBezTo>
                      <a:pt x="9898" y="21986"/>
                      <a:pt x="10326" y="22646"/>
                      <a:pt x="10863" y="23210"/>
                    </a:cubicBezTo>
                    <a:cubicBezTo>
                      <a:pt x="11289" y="22970"/>
                      <a:pt x="11693" y="22694"/>
                      <a:pt x="12070" y="22383"/>
                    </a:cubicBezTo>
                    <a:cubicBezTo>
                      <a:pt x="13726" y="21029"/>
                      <a:pt x="14886" y="18157"/>
                      <a:pt x="14624" y="17457"/>
                    </a:cubicBezTo>
                    <a:cubicBezTo>
                      <a:pt x="14363" y="16757"/>
                      <a:pt x="12640" y="16719"/>
                      <a:pt x="11701" y="15383"/>
                    </a:cubicBezTo>
                    <a:cubicBezTo>
                      <a:pt x="10765" y="14048"/>
                      <a:pt x="8717" y="9794"/>
                      <a:pt x="10166" y="8764"/>
                    </a:cubicBezTo>
                    <a:cubicBezTo>
                      <a:pt x="10707" y="8379"/>
                      <a:pt x="11102" y="8242"/>
                      <a:pt x="11427" y="8242"/>
                    </a:cubicBezTo>
                    <a:cubicBezTo>
                      <a:pt x="11970" y="8242"/>
                      <a:pt x="12317" y="8626"/>
                      <a:pt x="12828" y="8870"/>
                    </a:cubicBezTo>
                    <a:cubicBezTo>
                      <a:pt x="13646" y="9261"/>
                      <a:pt x="14611" y="11267"/>
                      <a:pt x="15937" y="11830"/>
                    </a:cubicBezTo>
                    <a:cubicBezTo>
                      <a:pt x="16413" y="12031"/>
                      <a:pt x="16924" y="12096"/>
                      <a:pt x="17384" y="12096"/>
                    </a:cubicBezTo>
                    <a:cubicBezTo>
                      <a:pt x="18208" y="12096"/>
                      <a:pt x="18868" y="11889"/>
                      <a:pt x="18868" y="11889"/>
                    </a:cubicBezTo>
                    <a:cubicBezTo>
                      <a:pt x="18868" y="11889"/>
                      <a:pt x="16226" y="6839"/>
                      <a:pt x="15610" y="5042"/>
                    </a:cubicBezTo>
                    <a:cubicBezTo>
                      <a:pt x="15036" y="3366"/>
                      <a:pt x="13374" y="1021"/>
                      <a:pt x="10135" y="1021"/>
                    </a:cubicBezTo>
                    <a:cubicBezTo>
                      <a:pt x="9900" y="1021"/>
                      <a:pt x="9657" y="1033"/>
                      <a:pt x="9405" y="1059"/>
                    </a:cubicBezTo>
                    <a:cubicBezTo>
                      <a:pt x="8235" y="330"/>
                      <a:pt x="7108" y="1"/>
                      <a:pt x="6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p:cNvSpPr/>
              <p:nvPr/>
            </p:nvSpPr>
            <p:spPr>
              <a:xfrm>
                <a:off x="2975434" y="2315688"/>
                <a:ext cx="95827" cy="113714"/>
              </a:xfrm>
              <a:custGeom>
                <a:avLst/>
                <a:gdLst/>
                <a:ahLst/>
                <a:cxnLst/>
                <a:rect l="l" t="t" r="r" b="b"/>
                <a:pathLst>
                  <a:path w="4318" h="5124" extrusionOk="0">
                    <a:moveTo>
                      <a:pt x="1336" y="1"/>
                    </a:moveTo>
                    <a:cubicBezTo>
                      <a:pt x="0" y="1"/>
                      <a:pt x="219" y="1960"/>
                      <a:pt x="558" y="2359"/>
                    </a:cubicBezTo>
                    <a:cubicBezTo>
                      <a:pt x="917" y="2779"/>
                      <a:pt x="1802" y="3832"/>
                      <a:pt x="1802" y="3832"/>
                    </a:cubicBezTo>
                    <a:cubicBezTo>
                      <a:pt x="1802" y="3832"/>
                      <a:pt x="2208" y="4551"/>
                      <a:pt x="2659" y="5004"/>
                    </a:cubicBezTo>
                    <a:cubicBezTo>
                      <a:pt x="2740" y="5086"/>
                      <a:pt x="2847" y="5124"/>
                      <a:pt x="2967" y="5124"/>
                    </a:cubicBezTo>
                    <a:cubicBezTo>
                      <a:pt x="3510" y="5124"/>
                      <a:pt x="4318" y="4358"/>
                      <a:pt x="4238" y="3509"/>
                    </a:cubicBezTo>
                    <a:cubicBezTo>
                      <a:pt x="4140" y="2472"/>
                      <a:pt x="3145" y="246"/>
                      <a:pt x="1562" y="18"/>
                    </a:cubicBezTo>
                    <a:cubicBezTo>
                      <a:pt x="1482" y="6"/>
                      <a:pt x="1407" y="1"/>
                      <a:pt x="1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1"/>
              <p:cNvSpPr/>
              <p:nvPr/>
            </p:nvSpPr>
            <p:spPr>
              <a:xfrm>
                <a:off x="2637714" y="2202464"/>
                <a:ext cx="668593" cy="148668"/>
              </a:xfrm>
              <a:custGeom>
                <a:avLst/>
                <a:gdLst/>
                <a:ahLst/>
                <a:cxnLst/>
                <a:rect l="l" t="t" r="r" b="b"/>
                <a:pathLst>
                  <a:path w="30127" h="6699" extrusionOk="0">
                    <a:moveTo>
                      <a:pt x="3209" y="1"/>
                    </a:moveTo>
                    <a:cubicBezTo>
                      <a:pt x="2173" y="1"/>
                      <a:pt x="1333" y="215"/>
                      <a:pt x="1114" y="903"/>
                    </a:cubicBezTo>
                    <a:cubicBezTo>
                      <a:pt x="1" y="4395"/>
                      <a:pt x="15349" y="6699"/>
                      <a:pt x="22483" y="6699"/>
                    </a:cubicBezTo>
                    <a:cubicBezTo>
                      <a:pt x="22986" y="6699"/>
                      <a:pt x="23448" y="6687"/>
                      <a:pt x="23861" y="6664"/>
                    </a:cubicBezTo>
                    <a:cubicBezTo>
                      <a:pt x="30127" y="6311"/>
                      <a:pt x="27774" y="3839"/>
                      <a:pt x="20986" y="2713"/>
                    </a:cubicBezTo>
                    <a:lnTo>
                      <a:pt x="9313" y="1294"/>
                    </a:lnTo>
                    <a:cubicBezTo>
                      <a:pt x="9313" y="1294"/>
                      <a:pt x="8135" y="599"/>
                      <a:pt x="7853" y="580"/>
                    </a:cubicBezTo>
                    <a:cubicBezTo>
                      <a:pt x="6885" y="514"/>
                      <a:pt x="4812" y="1"/>
                      <a:pt x="3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1"/>
              <p:cNvSpPr/>
              <p:nvPr/>
            </p:nvSpPr>
            <p:spPr>
              <a:xfrm>
                <a:off x="2767538" y="2083936"/>
                <a:ext cx="380047" cy="217265"/>
              </a:xfrm>
              <a:custGeom>
                <a:avLst/>
                <a:gdLst/>
                <a:ahLst/>
                <a:cxnLst/>
                <a:rect l="l" t="t" r="r" b="b"/>
                <a:pathLst>
                  <a:path w="17125" h="9790" extrusionOk="0">
                    <a:moveTo>
                      <a:pt x="4882" y="1"/>
                    </a:moveTo>
                    <a:cubicBezTo>
                      <a:pt x="4174" y="1"/>
                      <a:pt x="3692" y="87"/>
                      <a:pt x="3580" y="296"/>
                    </a:cubicBezTo>
                    <a:cubicBezTo>
                      <a:pt x="3075" y="1243"/>
                      <a:pt x="752" y="6086"/>
                      <a:pt x="752" y="6086"/>
                    </a:cubicBezTo>
                    <a:cubicBezTo>
                      <a:pt x="1" y="7429"/>
                      <a:pt x="5371" y="8727"/>
                      <a:pt x="9280" y="9178"/>
                    </a:cubicBezTo>
                    <a:cubicBezTo>
                      <a:pt x="11679" y="9455"/>
                      <a:pt x="13531" y="9790"/>
                      <a:pt x="14810" y="9790"/>
                    </a:cubicBezTo>
                    <a:cubicBezTo>
                      <a:pt x="15614" y="9790"/>
                      <a:pt x="16191" y="9657"/>
                      <a:pt x="16536" y="9295"/>
                    </a:cubicBezTo>
                    <a:cubicBezTo>
                      <a:pt x="17125" y="5259"/>
                      <a:pt x="16570" y="2161"/>
                      <a:pt x="14449" y="1565"/>
                    </a:cubicBezTo>
                    <a:cubicBezTo>
                      <a:pt x="12686" y="1069"/>
                      <a:pt x="7380" y="1"/>
                      <a:pt x="4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1"/>
              <p:cNvSpPr/>
              <p:nvPr/>
            </p:nvSpPr>
            <p:spPr>
              <a:xfrm>
                <a:off x="2762434" y="2703828"/>
                <a:ext cx="581799" cy="424853"/>
              </a:xfrm>
              <a:custGeom>
                <a:avLst/>
                <a:gdLst/>
                <a:ahLst/>
                <a:cxnLst/>
                <a:rect l="l" t="t" r="r" b="b"/>
                <a:pathLst>
                  <a:path w="26216" h="19144" extrusionOk="0">
                    <a:moveTo>
                      <a:pt x="6207" y="0"/>
                    </a:moveTo>
                    <a:cubicBezTo>
                      <a:pt x="5903" y="0"/>
                      <a:pt x="5585" y="24"/>
                      <a:pt x="5252" y="49"/>
                    </a:cubicBezTo>
                    <a:cubicBezTo>
                      <a:pt x="4858" y="79"/>
                      <a:pt x="4253" y="86"/>
                      <a:pt x="3606" y="86"/>
                    </a:cubicBezTo>
                    <a:cubicBezTo>
                      <a:pt x="3057" y="86"/>
                      <a:pt x="2477" y="81"/>
                      <a:pt x="1971" y="81"/>
                    </a:cubicBezTo>
                    <a:cubicBezTo>
                      <a:pt x="1406" y="81"/>
                      <a:pt x="934" y="87"/>
                      <a:pt x="698" y="113"/>
                    </a:cubicBezTo>
                    <a:cubicBezTo>
                      <a:pt x="0" y="191"/>
                      <a:pt x="330" y="257"/>
                      <a:pt x="623" y="376"/>
                    </a:cubicBezTo>
                    <a:cubicBezTo>
                      <a:pt x="914" y="495"/>
                      <a:pt x="2801" y="776"/>
                      <a:pt x="2801" y="776"/>
                    </a:cubicBezTo>
                    <a:cubicBezTo>
                      <a:pt x="2801" y="776"/>
                      <a:pt x="1738" y="825"/>
                      <a:pt x="1360" y="1134"/>
                    </a:cubicBezTo>
                    <a:cubicBezTo>
                      <a:pt x="983" y="1443"/>
                      <a:pt x="0" y="1114"/>
                      <a:pt x="834" y="2437"/>
                    </a:cubicBezTo>
                    <a:cubicBezTo>
                      <a:pt x="230" y="4045"/>
                      <a:pt x="2310" y="3517"/>
                      <a:pt x="3027" y="3805"/>
                    </a:cubicBezTo>
                    <a:cubicBezTo>
                      <a:pt x="3111" y="4143"/>
                      <a:pt x="3585" y="4744"/>
                      <a:pt x="4411" y="5183"/>
                    </a:cubicBezTo>
                    <a:cubicBezTo>
                      <a:pt x="5235" y="5624"/>
                      <a:pt x="7230" y="5415"/>
                      <a:pt x="8260" y="5518"/>
                    </a:cubicBezTo>
                    <a:cubicBezTo>
                      <a:pt x="9290" y="5622"/>
                      <a:pt x="10435" y="7059"/>
                      <a:pt x="12247" y="9694"/>
                    </a:cubicBezTo>
                    <a:cubicBezTo>
                      <a:pt x="14036" y="12296"/>
                      <a:pt x="20141" y="19144"/>
                      <a:pt x="22367" y="19144"/>
                    </a:cubicBezTo>
                    <a:cubicBezTo>
                      <a:pt x="22395" y="19144"/>
                      <a:pt x="22422" y="19143"/>
                      <a:pt x="22449" y="19141"/>
                    </a:cubicBezTo>
                    <a:cubicBezTo>
                      <a:pt x="24602" y="18964"/>
                      <a:pt x="26215" y="11964"/>
                      <a:pt x="26215" y="11964"/>
                    </a:cubicBezTo>
                    <a:lnTo>
                      <a:pt x="20230" y="7104"/>
                    </a:lnTo>
                    <a:cubicBezTo>
                      <a:pt x="20230" y="7104"/>
                      <a:pt x="19712" y="10451"/>
                      <a:pt x="19339" y="10936"/>
                    </a:cubicBezTo>
                    <a:cubicBezTo>
                      <a:pt x="18145" y="10275"/>
                      <a:pt x="11365" y="4914"/>
                      <a:pt x="10606" y="4362"/>
                    </a:cubicBezTo>
                    <a:cubicBezTo>
                      <a:pt x="9846" y="3810"/>
                      <a:pt x="8914" y="1410"/>
                      <a:pt x="8104" y="655"/>
                    </a:cubicBezTo>
                    <a:cubicBezTo>
                      <a:pt x="7539" y="127"/>
                      <a:pt x="6910" y="0"/>
                      <a:pt x="6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1"/>
              <p:cNvSpPr/>
              <p:nvPr/>
            </p:nvSpPr>
            <p:spPr>
              <a:xfrm>
                <a:off x="3183884" y="2542402"/>
                <a:ext cx="284796" cy="463845"/>
              </a:xfrm>
              <a:custGeom>
                <a:avLst/>
                <a:gdLst/>
                <a:ahLst/>
                <a:cxnLst/>
                <a:rect l="l" t="t" r="r" b="b"/>
                <a:pathLst>
                  <a:path w="12833" h="20901" extrusionOk="0">
                    <a:moveTo>
                      <a:pt x="6550" y="0"/>
                    </a:moveTo>
                    <a:cubicBezTo>
                      <a:pt x="5771" y="0"/>
                      <a:pt x="5067" y="253"/>
                      <a:pt x="4575" y="622"/>
                    </a:cubicBezTo>
                    <a:cubicBezTo>
                      <a:pt x="3002" y="1802"/>
                      <a:pt x="1671" y="5489"/>
                      <a:pt x="1793" y="8630"/>
                    </a:cubicBezTo>
                    <a:cubicBezTo>
                      <a:pt x="1915" y="11771"/>
                      <a:pt x="1" y="17539"/>
                      <a:pt x="1" y="17539"/>
                    </a:cubicBezTo>
                    <a:cubicBezTo>
                      <a:pt x="2929" y="18248"/>
                      <a:pt x="7648" y="20901"/>
                      <a:pt x="7648" y="20901"/>
                    </a:cubicBezTo>
                    <a:cubicBezTo>
                      <a:pt x="7648" y="20901"/>
                      <a:pt x="8614" y="19777"/>
                      <a:pt x="9175" y="17414"/>
                    </a:cubicBezTo>
                    <a:cubicBezTo>
                      <a:pt x="9736" y="15052"/>
                      <a:pt x="12833" y="10767"/>
                      <a:pt x="11356" y="5107"/>
                    </a:cubicBezTo>
                    <a:cubicBezTo>
                      <a:pt x="10341" y="1219"/>
                      <a:pt x="8262" y="0"/>
                      <a:pt x="6550" y="0"/>
                    </a:cubicBezTo>
                    <a:close/>
                  </a:path>
                </a:pathLst>
              </a:custGeom>
              <a:solidFill>
                <a:srgbClr val="03B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p:cNvSpPr/>
              <p:nvPr/>
            </p:nvSpPr>
            <p:spPr>
              <a:xfrm>
                <a:off x="2645659" y="2575291"/>
                <a:ext cx="135197" cy="143741"/>
              </a:xfrm>
              <a:custGeom>
                <a:avLst/>
                <a:gdLst/>
                <a:ahLst/>
                <a:cxnLst/>
                <a:rect l="l" t="t" r="r" b="b"/>
                <a:pathLst>
                  <a:path w="6092" h="6477" extrusionOk="0">
                    <a:moveTo>
                      <a:pt x="583" y="1"/>
                    </a:moveTo>
                    <a:cubicBezTo>
                      <a:pt x="220" y="1"/>
                      <a:pt x="0" y="438"/>
                      <a:pt x="212" y="745"/>
                    </a:cubicBezTo>
                    <a:cubicBezTo>
                      <a:pt x="509" y="1173"/>
                      <a:pt x="5054" y="6477"/>
                      <a:pt x="5054" y="6477"/>
                    </a:cubicBezTo>
                    <a:lnTo>
                      <a:pt x="6091" y="6220"/>
                    </a:lnTo>
                    <a:cubicBezTo>
                      <a:pt x="6091" y="6220"/>
                      <a:pt x="1675" y="860"/>
                      <a:pt x="1069" y="246"/>
                    </a:cubicBezTo>
                    <a:cubicBezTo>
                      <a:pt x="896" y="70"/>
                      <a:pt x="728" y="1"/>
                      <a:pt x="5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p:nvPr/>
            </p:nvSpPr>
            <p:spPr>
              <a:xfrm>
                <a:off x="3109496" y="2443958"/>
                <a:ext cx="827225" cy="915041"/>
              </a:xfrm>
              <a:custGeom>
                <a:avLst/>
                <a:gdLst/>
                <a:ahLst/>
                <a:cxnLst/>
                <a:rect l="l" t="t" r="r" b="b"/>
                <a:pathLst>
                  <a:path w="37275" h="41232" extrusionOk="0">
                    <a:moveTo>
                      <a:pt x="5745" y="1"/>
                    </a:moveTo>
                    <a:cubicBezTo>
                      <a:pt x="5506" y="1"/>
                      <a:pt x="5305" y="13"/>
                      <a:pt x="5155" y="41"/>
                    </a:cubicBezTo>
                    <a:cubicBezTo>
                      <a:pt x="3161" y="2368"/>
                      <a:pt x="1" y="9858"/>
                      <a:pt x="1085" y="13650"/>
                    </a:cubicBezTo>
                    <a:cubicBezTo>
                      <a:pt x="2169" y="17443"/>
                      <a:pt x="10930" y="27280"/>
                      <a:pt x="11885" y="29297"/>
                    </a:cubicBezTo>
                    <a:cubicBezTo>
                      <a:pt x="12252" y="30069"/>
                      <a:pt x="12871" y="31697"/>
                      <a:pt x="12871" y="31697"/>
                    </a:cubicBezTo>
                    <a:cubicBezTo>
                      <a:pt x="12871" y="31697"/>
                      <a:pt x="21789" y="41231"/>
                      <a:pt x="29767" y="41231"/>
                    </a:cubicBezTo>
                    <a:cubicBezTo>
                      <a:pt x="32515" y="41231"/>
                      <a:pt x="35152" y="40100"/>
                      <a:pt x="37274" y="37059"/>
                    </a:cubicBezTo>
                    <a:cubicBezTo>
                      <a:pt x="32431" y="21810"/>
                      <a:pt x="22349" y="3988"/>
                      <a:pt x="11327" y="683"/>
                    </a:cubicBezTo>
                    <a:cubicBezTo>
                      <a:pt x="11327" y="683"/>
                      <a:pt x="7517" y="1"/>
                      <a:pt x="5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1"/>
              <p:cNvSpPr/>
              <p:nvPr/>
            </p:nvSpPr>
            <p:spPr>
              <a:xfrm>
                <a:off x="2720269" y="2698413"/>
                <a:ext cx="593427" cy="473765"/>
              </a:xfrm>
              <a:custGeom>
                <a:avLst/>
                <a:gdLst/>
                <a:ahLst/>
                <a:cxnLst/>
                <a:rect l="l" t="t" r="r" b="b"/>
                <a:pathLst>
                  <a:path w="26740" h="21348" extrusionOk="0">
                    <a:moveTo>
                      <a:pt x="789" y="0"/>
                    </a:moveTo>
                    <a:cubicBezTo>
                      <a:pt x="755" y="0"/>
                      <a:pt x="725" y="2"/>
                      <a:pt x="698" y="5"/>
                    </a:cubicBezTo>
                    <a:cubicBezTo>
                      <a:pt x="0" y="81"/>
                      <a:pt x="238" y="978"/>
                      <a:pt x="595" y="1242"/>
                    </a:cubicBezTo>
                    <a:cubicBezTo>
                      <a:pt x="1170" y="1667"/>
                      <a:pt x="2935" y="2270"/>
                      <a:pt x="2935" y="2270"/>
                    </a:cubicBezTo>
                    <a:cubicBezTo>
                      <a:pt x="2935" y="2270"/>
                      <a:pt x="1870" y="2319"/>
                      <a:pt x="1493" y="2628"/>
                    </a:cubicBezTo>
                    <a:cubicBezTo>
                      <a:pt x="1117" y="2936"/>
                      <a:pt x="1323" y="3244"/>
                      <a:pt x="1770" y="3743"/>
                    </a:cubicBezTo>
                    <a:cubicBezTo>
                      <a:pt x="1524" y="4342"/>
                      <a:pt x="2444" y="5010"/>
                      <a:pt x="3161" y="5299"/>
                    </a:cubicBezTo>
                    <a:cubicBezTo>
                      <a:pt x="3244" y="5636"/>
                      <a:pt x="3717" y="6238"/>
                      <a:pt x="4543" y="6678"/>
                    </a:cubicBezTo>
                    <a:cubicBezTo>
                      <a:pt x="5369" y="7117"/>
                      <a:pt x="7363" y="6909"/>
                      <a:pt x="8393" y="7013"/>
                    </a:cubicBezTo>
                    <a:cubicBezTo>
                      <a:pt x="9423" y="7115"/>
                      <a:pt x="10569" y="8554"/>
                      <a:pt x="12381" y="11188"/>
                    </a:cubicBezTo>
                    <a:cubicBezTo>
                      <a:pt x="14172" y="13793"/>
                      <a:pt x="19930" y="21347"/>
                      <a:pt x="22144" y="21347"/>
                    </a:cubicBezTo>
                    <a:cubicBezTo>
                      <a:pt x="22169" y="21347"/>
                      <a:pt x="22194" y="21347"/>
                      <a:pt x="22218" y="21345"/>
                    </a:cubicBezTo>
                    <a:cubicBezTo>
                      <a:pt x="24373" y="21168"/>
                      <a:pt x="26740" y="13377"/>
                      <a:pt x="26740" y="13377"/>
                    </a:cubicBezTo>
                    <a:lnTo>
                      <a:pt x="22019" y="8289"/>
                    </a:lnTo>
                    <a:cubicBezTo>
                      <a:pt x="22019" y="8289"/>
                      <a:pt x="21663" y="12211"/>
                      <a:pt x="20680" y="12981"/>
                    </a:cubicBezTo>
                    <a:cubicBezTo>
                      <a:pt x="19488" y="12320"/>
                      <a:pt x="10844" y="4754"/>
                      <a:pt x="10086" y="4201"/>
                    </a:cubicBezTo>
                    <a:cubicBezTo>
                      <a:pt x="9326" y="3649"/>
                      <a:pt x="8551" y="1784"/>
                      <a:pt x="7743" y="1029"/>
                    </a:cubicBezTo>
                    <a:cubicBezTo>
                      <a:pt x="7383" y="692"/>
                      <a:pt x="7082" y="592"/>
                      <a:pt x="6762" y="592"/>
                    </a:cubicBezTo>
                    <a:cubicBezTo>
                      <a:pt x="6361" y="592"/>
                      <a:pt x="5931" y="748"/>
                      <a:pt x="5318" y="795"/>
                    </a:cubicBezTo>
                    <a:cubicBezTo>
                      <a:pt x="5272" y="798"/>
                      <a:pt x="5222" y="800"/>
                      <a:pt x="5169" y="800"/>
                    </a:cubicBezTo>
                    <a:cubicBezTo>
                      <a:pt x="4030" y="800"/>
                      <a:pt x="1577" y="0"/>
                      <a:pt x="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1"/>
              <p:cNvSpPr/>
              <p:nvPr/>
            </p:nvSpPr>
            <p:spPr>
              <a:xfrm>
                <a:off x="3174408" y="2549637"/>
                <a:ext cx="265112" cy="463868"/>
              </a:xfrm>
              <a:custGeom>
                <a:avLst/>
                <a:gdLst/>
                <a:ahLst/>
                <a:cxnLst/>
                <a:rect l="l" t="t" r="r" b="b"/>
                <a:pathLst>
                  <a:path w="11946" h="20902" extrusionOk="0">
                    <a:moveTo>
                      <a:pt x="5663" y="1"/>
                    </a:moveTo>
                    <a:cubicBezTo>
                      <a:pt x="4884" y="1"/>
                      <a:pt x="4180" y="254"/>
                      <a:pt x="3688" y="622"/>
                    </a:cubicBezTo>
                    <a:cubicBezTo>
                      <a:pt x="2114" y="1801"/>
                      <a:pt x="1398" y="5279"/>
                      <a:pt x="1521" y="8420"/>
                    </a:cubicBezTo>
                    <a:cubicBezTo>
                      <a:pt x="1644" y="11561"/>
                      <a:pt x="1" y="17940"/>
                      <a:pt x="1" y="17940"/>
                    </a:cubicBezTo>
                    <a:cubicBezTo>
                      <a:pt x="2930" y="18649"/>
                      <a:pt x="6762" y="20901"/>
                      <a:pt x="6762" y="20901"/>
                    </a:cubicBezTo>
                    <a:cubicBezTo>
                      <a:pt x="6762" y="20901"/>
                      <a:pt x="7726" y="19777"/>
                      <a:pt x="8288" y="17413"/>
                    </a:cubicBezTo>
                    <a:cubicBezTo>
                      <a:pt x="8848" y="15051"/>
                      <a:pt x="11945" y="10767"/>
                      <a:pt x="10468" y="5108"/>
                    </a:cubicBezTo>
                    <a:cubicBezTo>
                      <a:pt x="9454" y="1220"/>
                      <a:pt x="7375" y="1"/>
                      <a:pt x="5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1"/>
              <p:cNvSpPr/>
              <p:nvPr/>
            </p:nvSpPr>
            <p:spPr>
              <a:xfrm>
                <a:off x="3174408" y="2549681"/>
                <a:ext cx="124189" cy="412869"/>
              </a:xfrm>
              <a:custGeom>
                <a:avLst/>
                <a:gdLst/>
                <a:ahLst/>
                <a:cxnLst/>
                <a:rect l="l" t="t" r="r" b="b"/>
                <a:pathLst>
                  <a:path w="5596" h="18604" extrusionOk="0">
                    <a:moveTo>
                      <a:pt x="5595" y="0"/>
                    </a:moveTo>
                    <a:lnTo>
                      <a:pt x="5595" y="0"/>
                    </a:lnTo>
                    <a:cubicBezTo>
                      <a:pt x="4843" y="13"/>
                      <a:pt x="4166" y="261"/>
                      <a:pt x="3688" y="620"/>
                    </a:cubicBezTo>
                    <a:cubicBezTo>
                      <a:pt x="2114" y="1799"/>
                      <a:pt x="1398" y="5277"/>
                      <a:pt x="1521" y="8417"/>
                    </a:cubicBezTo>
                    <a:cubicBezTo>
                      <a:pt x="1644" y="11558"/>
                      <a:pt x="1" y="17938"/>
                      <a:pt x="1" y="17938"/>
                    </a:cubicBezTo>
                    <a:cubicBezTo>
                      <a:pt x="656" y="18097"/>
                      <a:pt x="1355" y="18333"/>
                      <a:pt x="2047" y="18603"/>
                    </a:cubicBezTo>
                    <a:cubicBezTo>
                      <a:pt x="2280" y="17678"/>
                      <a:pt x="3645" y="12092"/>
                      <a:pt x="3534" y="9216"/>
                    </a:cubicBezTo>
                    <a:cubicBezTo>
                      <a:pt x="3412" y="6074"/>
                      <a:pt x="3429" y="1472"/>
                      <a:pt x="5002" y="294"/>
                    </a:cubicBezTo>
                    <a:cubicBezTo>
                      <a:pt x="5169" y="169"/>
                      <a:pt x="5371" y="71"/>
                      <a:pt x="55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395;p51">
            <a:extLst>
              <a:ext uri="{FF2B5EF4-FFF2-40B4-BE49-F238E27FC236}">
                <a16:creationId xmlns:a16="http://schemas.microsoft.com/office/drawing/2014/main" id="{3AA6CA74-E0CB-098E-BB68-BA3927E7085D}"/>
              </a:ext>
            </a:extLst>
          </p:cNvPr>
          <p:cNvSpPr txBox="1">
            <a:spLocks/>
          </p:cNvSpPr>
          <p:nvPr/>
        </p:nvSpPr>
        <p:spPr>
          <a:xfrm>
            <a:off x="4428262" y="2449772"/>
            <a:ext cx="4404937" cy="190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1pPr>
            <a:lvl2pPr marL="914400" marR="0" lvl="1" indent="-330200" algn="l" rtl="0">
              <a:lnSpc>
                <a:spcPct val="100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00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00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00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00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00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00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00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None/>
            </a:pPr>
            <a:r>
              <a:rPr lang="en-US" dirty="0"/>
              <a:t>enable him to enjoy his food with the least amount of trouble and money and with the maximum amount of comfort, whether it is at home, university, work, school, or anywhere else.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96"/>
                                        </p:tgtEl>
                                        <p:attrNameLst>
                                          <p:attrName>style.visibility</p:attrName>
                                        </p:attrNameLst>
                                      </p:cBhvr>
                                      <p:to>
                                        <p:strVal val="visible"/>
                                      </p:to>
                                    </p:set>
                                    <p:anim calcmode="lin" valueType="num">
                                      <p:cBhvr additive="base">
                                        <p:cTn id="7" dur="1000"/>
                                        <p:tgtEl>
                                          <p:spTgt spid="396"/>
                                        </p:tgtEl>
                                        <p:attrNameLst>
                                          <p:attrName>ppt_y</p:attrName>
                                        </p:attrNameLst>
                                      </p:cBhvr>
                                      <p:tavLst>
                                        <p:tav tm="0">
                                          <p:val>
                                            <p:strVal val="#ppt_y+1"/>
                                          </p:val>
                                        </p:tav>
                                        <p:tav tm="100000">
                                          <p:val>
                                            <p:strVal val="#ppt_y"/>
                                          </p:val>
                                        </p:tav>
                                      </p:tavLst>
                                    </p:anim>
                                  </p:childTnLst>
                                </p:cTn>
                              </p:par>
                              <p:par>
                                <p:cTn id="8" presetID="2" presetClass="entr" presetSubtype="2" fill="hold" nodeType="withEffect">
                                  <p:stCondLst>
                                    <p:cond delay="0"/>
                                  </p:stCondLst>
                                  <p:childTnLst>
                                    <p:set>
                                      <p:cBhvr>
                                        <p:cTn id="9" dur="1" fill="hold">
                                          <p:stCondLst>
                                            <p:cond delay="0"/>
                                          </p:stCondLst>
                                        </p:cTn>
                                        <p:tgtEl>
                                          <p:spTgt spid="395"/>
                                        </p:tgtEl>
                                        <p:attrNameLst>
                                          <p:attrName>style.visibility</p:attrName>
                                        </p:attrNameLst>
                                      </p:cBhvr>
                                      <p:to>
                                        <p:strVal val="visible"/>
                                      </p:to>
                                    </p:set>
                                    <p:anim calcmode="lin" valueType="num">
                                      <p:cBhvr additive="base">
                                        <p:cTn id="10" dur="1000"/>
                                        <p:tgtEl>
                                          <p:spTgt spid="395"/>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54"/>
          <p:cNvSpPr/>
          <p:nvPr/>
        </p:nvSpPr>
        <p:spPr>
          <a:xfrm rot="-3325177">
            <a:off x="182516" y="1367988"/>
            <a:ext cx="3548227" cy="2669552"/>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4"/>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Problems app solve</a:t>
            </a:r>
            <a:endParaRPr dirty="0"/>
          </a:p>
        </p:txBody>
      </p:sp>
      <p:sp>
        <p:nvSpPr>
          <p:cNvPr id="551" name="Google Shape;551;p54"/>
          <p:cNvSpPr txBox="1">
            <a:spLocks noGrp="1"/>
          </p:cNvSpPr>
          <p:nvPr>
            <p:ph type="subTitle" idx="1"/>
          </p:nvPr>
        </p:nvSpPr>
        <p:spPr>
          <a:xfrm>
            <a:off x="3648182" y="1429822"/>
            <a:ext cx="2461800" cy="2727119"/>
          </a:xfrm>
          <a:prstGeom prst="rect">
            <a:avLst/>
          </a:prstGeom>
        </p:spPr>
        <p:txBody>
          <a:bodyPr spcFirstLastPara="1" wrap="square" lIns="91425" tIns="91425" rIns="91425" bIns="91425" anchor="b" anchorCtr="0">
            <a:noAutofit/>
          </a:bodyPr>
          <a:lstStyle/>
          <a:p>
            <a:pPr marL="457200" lvl="0" indent="-317500" algn="l" rtl="0">
              <a:spcBef>
                <a:spcPts val="0"/>
              </a:spcBef>
              <a:spcAft>
                <a:spcPts val="0"/>
              </a:spcAft>
              <a:buClr>
                <a:schemeClr val="dk1"/>
              </a:buClr>
              <a:buSzPts val="1400"/>
              <a:buChar char="●"/>
            </a:pPr>
            <a:r>
              <a:rPr lang="en-US" sz="1800" dirty="0">
                <a:solidFill>
                  <a:schemeClr val="dk1"/>
                </a:solidFill>
              </a:rPr>
              <a:t>Breakfast </a:t>
            </a:r>
            <a:br>
              <a:rPr lang="en-US" sz="1800" dirty="0">
                <a:solidFill>
                  <a:schemeClr val="dk1"/>
                </a:solidFill>
              </a:rPr>
            </a:br>
            <a:endParaRPr lang="en-US" sz="1800" dirty="0">
              <a:solidFill>
                <a:schemeClr val="dk1"/>
              </a:solidFill>
            </a:endParaRPr>
          </a:p>
          <a:p>
            <a:pPr marL="457200" lvl="0" indent="-317500" algn="l" rtl="0">
              <a:spcBef>
                <a:spcPts val="0"/>
              </a:spcBef>
              <a:spcAft>
                <a:spcPts val="0"/>
              </a:spcAft>
              <a:buClr>
                <a:schemeClr val="dk1"/>
              </a:buClr>
              <a:buSzPts val="1400"/>
              <a:buChar char="●"/>
            </a:pPr>
            <a:r>
              <a:rPr lang="en-US" sz="1800" dirty="0">
                <a:solidFill>
                  <a:schemeClr val="dk1"/>
                </a:solidFill>
              </a:rPr>
              <a:t>crowding </a:t>
            </a:r>
            <a:br>
              <a:rPr lang="en-US" sz="1800" dirty="0">
                <a:solidFill>
                  <a:schemeClr val="dk1"/>
                </a:solidFill>
              </a:rPr>
            </a:br>
            <a:endParaRPr lang="en-US" sz="1800" dirty="0">
              <a:solidFill>
                <a:schemeClr val="dk1"/>
              </a:solidFill>
            </a:endParaRPr>
          </a:p>
          <a:p>
            <a:pPr marL="457200" lvl="0" indent="-317500" algn="l" rtl="0">
              <a:spcBef>
                <a:spcPts val="0"/>
              </a:spcBef>
              <a:spcAft>
                <a:spcPts val="0"/>
              </a:spcAft>
              <a:buClr>
                <a:schemeClr val="dk1"/>
              </a:buClr>
              <a:buSzPts val="1400"/>
              <a:buChar char="●"/>
            </a:pPr>
            <a:r>
              <a:rPr lang="en-US" sz="1800" dirty="0">
                <a:solidFill>
                  <a:schemeClr val="dk1"/>
                </a:solidFill>
              </a:rPr>
              <a:t> harassment </a:t>
            </a:r>
            <a:br>
              <a:rPr lang="en-US" sz="1800" dirty="0">
                <a:solidFill>
                  <a:schemeClr val="dk1"/>
                </a:solidFill>
              </a:rPr>
            </a:br>
            <a:endParaRPr lang="en-US" sz="1800" dirty="0">
              <a:solidFill>
                <a:schemeClr val="dk1"/>
              </a:solidFill>
            </a:endParaRPr>
          </a:p>
          <a:p>
            <a:pPr marL="457200" lvl="0" indent="-317500" algn="l" rtl="0">
              <a:spcBef>
                <a:spcPts val="0"/>
              </a:spcBef>
              <a:spcAft>
                <a:spcPts val="0"/>
              </a:spcAft>
              <a:buClr>
                <a:schemeClr val="dk1"/>
              </a:buClr>
              <a:buSzPts val="1400"/>
              <a:buChar char="●"/>
            </a:pPr>
            <a:r>
              <a:rPr lang="en-US" sz="1800" dirty="0">
                <a:solidFill>
                  <a:schemeClr val="dk1"/>
                </a:solidFill>
              </a:rPr>
              <a:t> unemployment </a:t>
            </a:r>
            <a:br>
              <a:rPr lang="en-US" sz="1800" dirty="0">
                <a:solidFill>
                  <a:schemeClr val="dk1"/>
                </a:solidFill>
              </a:rPr>
            </a:br>
            <a:endParaRPr lang="en-US" sz="1800" dirty="0">
              <a:solidFill>
                <a:schemeClr val="dk1"/>
              </a:solidFill>
            </a:endParaRPr>
          </a:p>
          <a:p>
            <a:pPr marL="457200" lvl="0" indent="-317500" algn="l" rtl="0">
              <a:spcBef>
                <a:spcPts val="0"/>
              </a:spcBef>
              <a:spcAft>
                <a:spcPts val="0"/>
              </a:spcAft>
              <a:buClr>
                <a:schemeClr val="dk1"/>
              </a:buClr>
              <a:buSzPts val="1400"/>
              <a:buChar char="●"/>
            </a:pPr>
            <a:r>
              <a:rPr lang="en-US" sz="1800" dirty="0">
                <a:solidFill>
                  <a:schemeClr val="dk1"/>
                </a:solidFill>
              </a:rPr>
              <a:t> problems</a:t>
            </a:r>
            <a:endParaRPr sz="1800" dirty="0">
              <a:solidFill>
                <a:schemeClr val="dk1"/>
              </a:solidFill>
            </a:endParaRPr>
          </a:p>
        </p:txBody>
      </p:sp>
      <p:grpSp>
        <p:nvGrpSpPr>
          <p:cNvPr id="552" name="Google Shape;552;p54"/>
          <p:cNvGrpSpPr/>
          <p:nvPr/>
        </p:nvGrpSpPr>
        <p:grpSpPr>
          <a:xfrm>
            <a:off x="466066" y="953161"/>
            <a:ext cx="3470313" cy="3706988"/>
            <a:chOff x="2790525" y="1818200"/>
            <a:chExt cx="1942521" cy="2075000"/>
          </a:xfrm>
        </p:grpSpPr>
        <p:sp>
          <p:nvSpPr>
            <p:cNvPr id="553" name="Google Shape;553;p54"/>
            <p:cNvSpPr/>
            <p:nvPr/>
          </p:nvSpPr>
          <p:spPr>
            <a:xfrm>
              <a:off x="3014138" y="2064968"/>
              <a:ext cx="1718908" cy="1480172"/>
            </a:xfrm>
            <a:custGeom>
              <a:avLst/>
              <a:gdLst/>
              <a:ahLst/>
              <a:cxnLst/>
              <a:rect l="l" t="t" r="r" b="b"/>
              <a:pathLst>
                <a:path w="93191" h="80237" extrusionOk="0">
                  <a:moveTo>
                    <a:pt x="46589" y="6049"/>
                  </a:moveTo>
                  <a:cubicBezTo>
                    <a:pt x="54650" y="6049"/>
                    <a:pt x="61174" y="12586"/>
                    <a:pt x="61174" y="20646"/>
                  </a:cubicBezTo>
                  <a:cubicBezTo>
                    <a:pt x="61198" y="28695"/>
                    <a:pt x="54662" y="35231"/>
                    <a:pt x="46589" y="35231"/>
                  </a:cubicBezTo>
                  <a:cubicBezTo>
                    <a:pt x="38541" y="35231"/>
                    <a:pt x="32004" y="28695"/>
                    <a:pt x="32004" y="20646"/>
                  </a:cubicBezTo>
                  <a:cubicBezTo>
                    <a:pt x="32004" y="12586"/>
                    <a:pt x="38541" y="6049"/>
                    <a:pt x="46589" y="6049"/>
                  </a:cubicBezTo>
                  <a:close/>
                  <a:moveTo>
                    <a:pt x="46589" y="1"/>
                  </a:moveTo>
                  <a:cubicBezTo>
                    <a:pt x="0" y="1"/>
                    <a:pt x="46589" y="80237"/>
                    <a:pt x="46589" y="80237"/>
                  </a:cubicBezTo>
                  <a:cubicBezTo>
                    <a:pt x="46589" y="80237"/>
                    <a:pt x="93190" y="1"/>
                    <a:pt x="465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4"/>
            <p:cNvSpPr/>
            <p:nvPr/>
          </p:nvSpPr>
          <p:spPr>
            <a:xfrm>
              <a:off x="3869825" y="1818200"/>
              <a:ext cx="166400" cy="251850"/>
            </a:xfrm>
            <a:custGeom>
              <a:avLst/>
              <a:gdLst/>
              <a:ahLst/>
              <a:cxnLst/>
              <a:rect l="l" t="t" r="r" b="b"/>
              <a:pathLst>
                <a:path w="6656" h="10074" extrusionOk="0">
                  <a:moveTo>
                    <a:pt x="465" y="1"/>
                  </a:moveTo>
                  <a:cubicBezTo>
                    <a:pt x="465" y="1"/>
                    <a:pt x="0" y="2799"/>
                    <a:pt x="0" y="10074"/>
                  </a:cubicBezTo>
                  <a:lnTo>
                    <a:pt x="6656" y="10074"/>
                  </a:lnTo>
                  <a:lnTo>
                    <a:pt x="6656" y="1"/>
                  </a:lnTo>
                  <a:lnTo>
                    <a:pt x="6275" y="584"/>
                  </a:lnTo>
                  <a:lnTo>
                    <a:pt x="5882" y="1"/>
                  </a:lnTo>
                  <a:lnTo>
                    <a:pt x="5501" y="584"/>
                  </a:lnTo>
                  <a:lnTo>
                    <a:pt x="5108" y="1"/>
                  </a:lnTo>
                  <a:lnTo>
                    <a:pt x="4727" y="584"/>
                  </a:lnTo>
                  <a:lnTo>
                    <a:pt x="4334" y="1"/>
                  </a:lnTo>
                  <a:lnTo>
                    <a:pt x="3941" y="584"/>
                  </a:lnTo>
                  <a:lnTo>
                    <a:pt x="3596" y="37"/>
                  </a:lnTo>
                  <a:lnTo>
                    <a:pt x="3239" y="584"/>
                  </a:lnTo>
                  <a:lnTo>
                    <a:pt x="2846" y="1"/>
                  </a:lnTo>
                  <a:lnTo>
                    <a:pt x="2453" y="584"/>
                  </a:lnTo>
                  <a:lnTo>
                    <a:pt x="2072" y="1"/>
                  </a:lnTo>
                  <a:lnTo>
                    <a:pt x="1631" y="584"/>
                  </a:lnTo>
                  <a:lnTo>
                    <a:pt x="1238" y="1"/>
                  </a:lnTo>
                  <a:lnTo>
                    <a:pt x="857" y="584"/>
                  </a:lnTo>
                  <a:lnTo>
                    <a:pt x="4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4"/>
            <p:cNvSpPr/>
            <p:nvPr/>
          </p:nvSpPr>
          <p:spPr>
            <a:xfrm>
              <a:off x="3958225" y="1818200"/>
              <a:ext cx="1500" cy="925"/>
            </a:xfrm>
            <a:custGeom>
              <a:avLst/>
              <a:gdLst/>
              <a:ahLst/>
              <a:cxnLst/>
              <a:rect l="l" t="t" r="r" b="b"/>
              <a:pathLst>
                <a:path w="60" h="37" extrusionOk="0">
                  <a:moveTo>
                    <a:pt x="0" y="1"/>
                  </a:moveTo>
                  <a:lnTo>
                    <a:pt x="24" y="37"/>
                  </a:lnTo>
                  <a:lnTo>
                    <a:pt x="60" y="1"/>
                  </a:lnTo>
                  <a:close/>
                </a:path>
              </a:pathLst>
            </a:custGeom>
            <a:solidFill>
              <a:srgbClr val="D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4"/>
            <p:cNvSpPr/>
            <p:nvPr/>
          </p:nvSpPr>
          <p:spPr>
            <a:xfrm>
              <a:off x="4024600" y="1818200"/>
              <a:ext cx="23250" cy="251850"/>
            </a:xfrm>
            <a:custGeom>
              <a:avLst/>
              <a:gdLst/>
              <a:ahLst/>
              <a:cxnLst/>
              <a:rect l="l" t="t" r="r" b="b"/>
              <a:pathLst>
                <a:path w="930" h="10074" extrusionOk="0">
                  <a:moveTo>
                    <a:pt x="465" y="1"/>
                  </a:moveTo>
                  <a:cubicBezTo>
                    <a:pt x="465" y="1"/>
                    <a:pt x="0" y="2799"/>
                    <a:pt x="0" y="10074"/>
                  </a:cubicBezTo>
                  <a:lnTo>
                    <a:pt x="929" y="10074"/>
                  </a:lnTo>
                  <a:cubicBezTo>
                    <a:pt x="929" y="2799"/>
                    <a:pt x="465" y="1"/>
                    <a:pt x="4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54"/>
            <p:cNvSpPr/>
            <p:nvPr/>
          </p:nvSpPr>
          <p:spPr>
            <a:xfrm>
              <a:off x="3387625" y="3810425"/>
              <a:ext cx="206175" cy="82775"/>
            </a:xfrm>
            <a:custGeom>
              <a:avLst/>
              <a:gdLst/>
              <a:ahLst/>
              <a:cxnLst/>
              <a:rect l="l" t="t" r="r" b="b"/>
              <a:pathLst>
                <a:path w="8247" h="3311" extrusionOk="0">
                  <a:moveTo>
                    <a:pt x="3786" y="0"/>
                  </a:moveTo>
                  <a:lnTo>
                    <a:pt x="2060" y="1358"/>
                  </a:lnTo>
                  <a:lnTo>
                    <a:pt x="95" y="1119"/>
                  </a:lnTo>
                  <a:lnTo>
                    <a:pt x="12" y="2334"/>
                  </a:lnTo>
                  <a:cubicBezTo>
                    <a:pt x="0" y="2632"/>
                    <a:pt x="226" y="2870"/>
                    <a:pt x="512" y="2893"/>
                  </a:cubicBezTo>
                  <a:lnTo>
                    <a:pt x="6894" y="3298"/>
                  </a:lnTo>
                  <a:cubicBezTo>
                    <a:pt x="6998" y="3306"/>
                    <a:pt x="7093" y="3310"/>
                    <a:pt x="7180" y="3310"/>
                  </a:cubicBezTo>
                  <a:cubicBezTo>
                    <a:pt x="8246" y="3310"/>
                    <a:pt x="8058" y="2736"/>
                    <a:pt x="7584" y="2417"/>
                  </a:cubicBezTo>
                  <a:cubicBezTo>
                    <a:pt x="7239" y="2179"/>
                    <a:pt x="5108" y="846"/>
                    <a:pt x="37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4"/>
            <p:cNvSpPr/>
            <p:nvPr/>
          </p:nvSpPr>
          <p:spPr>
            <a:xfrm>
              <a:off x="3390000" y="3789875"/>
              <a:ext cx="92300" cy="55100"/>
            </a:xfrm>
            <a:custGeom>
              <a:avLst/>
              <a:gdLst/>
              <a:ahLst/>
              <a:cxnLst/>
              <a:rect l="l" t="t" r="r" b="b"/>
              <a:pathLst>
                <a:path w="3692" h="2204" extrusionOk="0">
                  <a:moveTo>
                    <a:pt x="119" y="1"/>
                  </a:moveTo>
                  <a:lnTo>
                    <a:pt x="0" y="1965"/>
                  </a:lnTo>
                  <a:lnTo>
                    <a:pt x="1965" y="2203"/>
                  </a:lnTo>
                  <a:lnTo>
                    <a:pt x="3691" y="834"/>
                  </a:lnTo>
                  <a:cubicBezTo>
                    <a:pt x="3060" y="441"/>
                    <a:pt x="2620" y="156"/>
                    <a:pt x="2620" y="156"/>
                  </a:cubicBezTo>
                  <a:lnTo>
                    <a:pt x="1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4"/>
            <p:cNvSpPr/>
            <p:nvPr/>
          </p:nvSpPr>
          <p:spPr>
            <a:xfrm>
              <a:off x="3127175" y="2367975"/>
              <a:ext cx="508400" cy="530450"/>
            </a:xfrm>
            <a:custGeom>
              <a:avLst/>
              <a:gdLst/>
              <a:ahLst/>
              <a:cxnLst/>
              <a:rect l="l" t="t" r="r" b="b"/>
              <a:pathLst>
                <a:path w="20336" h="21218" extrusionOk="0">
                  <a:moveTo>
                    <a:pt x="512" y="1"/>
                  </a:moveTo>
                  <a:cubicBezTo>
                    <a:pt x="226" y="1"/>
                    <a:pt x="0" y="227"/>
                    <a:pt x="0" y="513"/>
                  </a:cubicBezTo>
                  <a:lnTo>
                    <a:pt x="0" y="20706"/>
                  </a:lnTo>
                  <a:cubicBezTo>
                    <a:pt x="0" y="20991"/>
                    <a:pt x="226" y="21218"/>
                    <a:pt x="512" y="21218"/>
                  </a:cubicBezTo>
                  <a:lnTo>
                    <a:pt x="19812" y="21218"/>
                  </a:lnTo>
                  <a:cubicBezTo>
                    <a:pt x="20098" y="21218"/>
                    <a:pt x="20336" y="20991"/>
                    <a:pt x="20312" y="20706"/>
                  </a:cubicBezTo>
                  <a:lnTo>
                    <a:pt x="20312" y="513"/>
                  </a:lnTo>
                  <a:cubicBezTo>
                    <a:pt x="20312" y="227"/>
                    <a:pt x="20098" y="1"/>
                    <a:pt x="198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4"/>
            <p:cNvSpPr/>
            <p:nvPr/>
          </p:nvSpPr>
          <p:spPr>
            <a:xfrm>
              <a:off x="3067325" y="2367675"/>
              <a:ext cx="125350" cy="530750"/>
            </a:xfrm>
            <a:custGeom>
              <a:avLst/>
              <a:gdLst/>
              <a:ahLst/>
              <a:cxnLst/>
              <a:rect l="l" t="t" r="r" b="b"/>
              <a:pathLst>
                <a:path w="5014" h="21230" extrusionOk="0">
                  <a:moveTo>
                    <a:pt x="251" y="1"/>
                  </a:moveTo>
                  <a:cubicBezTo>
                    <a:pt x="120" y="1"/>
                    <a:pt x="1" y="120"/>
                    <a:pt x="1" y="251"/>
                  </a:cubicBezTo>
                  <a:lnTo>
                    <a:pt x="1" y="20968"/>
                  </a:lnTo>
                  <a:cubicBezTo>
                    <a:pt x="1" y="21111"/>
                    <a:pt x="120" y="21230"/>
                    <a:pt x="251" y="21230"/>
                  </a:cubicBezTo>
                  <a:lnTo>
                    <a:pt x="4763" y="21230"/>
                  </a:lnTo>
                  <a:cubicBezTo>
                    <a:pt x="4918" y="21230"/>
                    <a:pt x="5013" y="21122"/>
                    <a:pt x="5013" y="20968"/>
                  </a:cubicBezTo>
                  <a:lnTo>
                    <a:pt x="5013" y="251"/>
                  </a:lnTo>
                  <a:cubicBezTo>
                    <a:pt x="5013" y="120"/>
                    <a:pt x="4894" y="1"/>
                    <a:pt x="4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4"/>
            <p:cNvSpPr/>
            <p:nvPr/>
          </p:nvSpPr>
          <p:spPr>
            <a:xfrm>
              <a:off x="3430475" y="2870325"/>
              <a:ext cx="230400" cy="544325"/>
            </a:xfrm>
            <a:custGeom>
              <a:avLst/>
              <a:gdLst/>
              <a:ahLst/>
              <a:cxnLst/>
              <a:rect l="l" t="t" r="r" b="b"/>
              <a:pathLst>
                <a:path w="9216" h="21773" extrusionOk="0">
                  <a:moveTo>
                    <a:pt x="5262" y="0"/>
                  </a:moveTo>
                  <a:cubicBezTo>
                    <a:pt x="4564" y="0"/>
                    <a:pt x="4037" y="195"/>
                    <a:pt x="4037" y="195"/>
                  </a:cubicBezTo>
                  <a:cubicBezTo>
                    <a:pt x="4037" y="195"/>
                    <a:pt x="1" y="766"/>
                    <a:pt x="489" y="5255"/>
                  </a:cubicBezTo>
                  <a:cubicBezTo>
                    <a:pt x="870" y="8708"/>
                    <a:pt x="3191" y="16078"/>
                    <a:pt x="4346" y="20066"/>
                  </a:cubicBezTo>
                  <a:cubicBezTo>
                    <a:pt x="4635" y="21092"/>
                    <a:pt x="5604" y="21772"/>
                    <a:pt x="6677" y="21772"/>
                  </a:cubicBezTo>
                  <a:cubicBezTo>
                    <a:pt x="6800" y="21772"/>
                    <a:pt x="6924" y="21764"/>
                    <a:pt x="7049" y="21745"/>
                  </a:cubicBezTo>
                  <a:cubicBezTo>
                    <a:pt x="8275" y="21579"/>
                    <a:pt x="9192" y="20566"/>
                    <a:pt x="9192" y="19400"/>
                  </a:cubicBezTo>
                  <a:cubicBezTo>
                    <a:pt x="9216" y="15232"/>
                    <a:pt x="9073" y="6696"/>
                    <a:pt x="8478" y="3291"/>
                  </a:cubicBezTo>
                  <a:cubicBezTo>
                    <a:pt x="8004" y="524"/>
                    <a:pt x="6405" y="0"/>
                    <a:pt x="52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4"/>
            <p:cNvSpPr/>
            <p:nvPr/>
          </p:nvSpPr>
          <p:spPr>
            <a:xfrm>
              <a:off x="3369750" y="3319875"/>
              <a:ext cx="293225" cy="482825"/>
            </a:xfrm>
            <a:custGeom>
              <a:avLst/>
              <a:gdLst/>
              <a:ahLst/>
              <a:cxnLst/>
              <a:rect l="l" t="t" r="r" b="b"/>
              <a:pathLst>
                <a:path w="11729" h="19313" extrusionOk="0">
                  <a:moveTo>
                    <a:pt x="9776" y="1"/>
                  </a:moveTo>
                  <a:cubicBezTo>
                    <a:pt x="9225" y="1"/>
                    <a:pt x="8631" y="184"/>
                    <a:pt x="8133" y="501"/>
                  </a:cubicBezTo>
                  <a:cubicBezTo>
                    <a:pt x="7896" y="654"/>
                    <a:pt x="7683" y="690"/>
                    <a:pt x="7492" y="690"/>
                  </a:cubicBezTo>
                  <a:cubicBezTo>
                    <a:pt x="7323" y="690"/>
                    <a:pt x="7171" y="662"/>
                    <a:pt x="7033" y="662"/>
                  </a:cubicBezTo>
                  <a:cubicBezTo>
                    <a:pt x="6816" y="662"/>
                    <a:pt x="6634" y="731"/>
                    <a:pt x="6478" y="1084"/>
                  </a:cubicBezTo>
                  <a:cubicBezTo>
                    <a:pt x="5716" y="2799"/>
                    <a:pt x="24" y="19098"/>
                    <a:pt x="1" y="19098"/>
                  </a:cubicBezTo>
                  <a:lnTo>
                    <a:pt x="4287" y="19313"/>
                  </a:lnTo>
                  <a:cubicBezTo>
                    <a:pt x="4287" y="19313"/>
                    <a:pt x="10752" y="4489"/>
                    <a:pt x="11359" y="2727"/>
                  </a:cubicBezTo>
                  <a:cubicBezTo>
                    <a:pt x="11728" y="1632"/>
                    <a:pt x="11526" y="1394"/>
                    <a:pt x="11395" y="1025"/>
                  </a:cubicBezTo>
                  <a:cubicBezTo>
                    <a:pt x="11126" y="307"/>
                    <a:pt x="10487" y="1"/>
                    <a:pt x="97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a:off x="3237900" y="2721000"/>
              <a:ext cx="279525" cy="687600"/>
            </a:xfrm>
            <a:custGeom>
              <a:avLst/>
              <a:gdLst/>
              <a:ahLst/>
              <a:cxnLst/>
              <a:rect l="l" t="t" r="r" b="b"/>
              <a:pathLst>
                <a:path w="11181" h="27504" extrusionOk="0">
                  <a:moveTo>
                    <a:pt x="8382" y="0"/>
                  </a:moveTo>
                  <a:cubicBezTo>
                    <a:pt x="8382" y="0"/>
                    <a:pt x="1917" y="501"/>
                    <a:pt x="834" y="5061"/>
                  </a:cubicBezTo>
                  <a:cubicBezTo>
                    <a:pt x="0" y="8585"/>
                    <a:pt x="905" y="20563"/>
                    <a:pt x="607" y="24908"/>
                  </a:cubicBezTo>
                  <a:cubicBezTo>
                    <a:pt x="512" y="26123"/>
                    <a:pt x="1322" y="27206"/>
                    <a:pt x="2465" y="27456"/>
                  </a:cubicBezTo>
                  <a:cubicBezTo>
                    <a:pt x="2616" y="27488"/>
                    <a:pt x="2768" y="27503"/>
                    <a:pt x="2919" y="27503"/>
                  </a:cubicBezTo>
                  <a:cubicBezTo>
                    <a:pt x="3904" y="27503"/>
                    <a:pt x="4827" y="26851"/>
                    <a:pt x="5168" y="25849"/>
                  </a:cubicBezTo>
                  <a:cubicBezTo>
                    <a:pt x="6596" y="21729"/>
                    <a:pt x="9740" y="12526"/>
                    <a:pt x="10371" y="8966"/>
                  </a:cubicBezTo>
                  <a:cubicBezTo>
                    <a:pt x="11180" y="4334"/>
                    <a:pt x="8382" y="0"/>
                    <a:pt x="83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4"/>
            <p:cNvSpPr/>
            <p:nvPr/>
          </p:nvSpPr>
          <p:spPr>
            <a:xfrm>
              <a:off x="3474825" y="2423275"/>
              <a:ext cx="401850" cy="148775"/>
            </a:xfrm>
            <a:custGeom>
              <a:avLst/>
              <a:gdLst/>
              <a:ahLst/>
              <a:cxnLst/>
              <a:rect l="l" t="t" r="r" b="b"/>
              <a:pathLst>
                <a:path w="16074" h="5951" extrusionOk="0">
                  <a:moveTo>
                    <a:pt x="14516" y="0"/>
                  </a:moveTo>
                  <a:cubicBezTo>
                    <a:pt x="14488" y="0"/>
                    <a:pt x="14459" y="1"/>
                    <a:pt x="14431" y="3"/>
                  </a:cubicBezTo>
                  <a:cubicBezTo>
                    <a:pt x="12347" y="206"/>
                    <a:pt x="7323" y="801"/>
                    <a:pt x="3894" y="1122"/>
                  </a:cubicBezTo>
                  <a:cubicBezTo>
                    <a:pt x="1" y="1492"/>
                    <a:pt x="536" y="4123"/>
                    <a:pt x="536" y="4123"/>
                  </a:cubicBezTo>
                  <a:cubicBezTo>
                    <a:pt x="536" y="4123"/>
                    <a:pt x="831" y="5951"/>
                    <a:pt x="3185" y="5951"/>
                  </a:cubicBezTo>
                  <a:cubicBezTo>
                    <a:pt x="3629" y="5951"/>
                    <a:pt x="4148" y="5885"/>
                    <a:pt x="4751" y="5730"/>
                  </a:cubicBezTo>
                  <a:cubicBezTo>
                    <a:pt x="8061" y="4861"/>
                    <a:pt x="12883" y="3623"/>
                    <a:pt x="14895" y="3075"/>
                  </a:cubicBezTo>
                  <a:cubicBezTo>
                    <a:pt x="15562" y="2885"/>
                    <a:pt x="16074" y="2075"/>
                    <a:pt x="15919" y="1289"/>
                  </a:cubicBezTo>
                  <a:cubicBezTo>
                    <a:pt x="15782" y="535"/>
                    <a:pt x="15185" y="0"/>
                    <a:pt x="14516" y="0"/>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4"/>
            <p:cNvSpPr/>
            <p:nvPr/>
          </p:nvSpPr>
          <p:spPr>
            <a:xfrm>
              <a:off x="2914350" y="2866250"/>
              <a:ext cx="127125" cy="126600"/>
            </a:xfrm>
            <a:custGeom>
              <a:avLst/>
              <a:gdLst/>
              <a:ahLst/>
              <a:cxnLst/>
              <a:rect l="l" t="t" r="r" b="b"/>
              <a:pathLst>
                <a:path w="5085" h="5064" extrusionOk="0">
                  <a:moveTo>
                    <a:pt x="3393" y="1"/>
                  </a:moveTo>
                  <a:cubicBezTo>
                    <a:pt x="3393" y="1"/>
                    <a:pt x="0" y="2525"/>
                    <a:pt x="155" y="2715"/>
                  </a:cubicBezTo>
                  <a:cubicBezTo>
                    <a:pt x="166" y="2730"/>
                    <a:pt x="186" y="2737"/>
                    <a:pt x="214" y="2737"/>
                  </a:cubicBezTo>
                  <a:cubicBezTo>
                    <a:pt x="512" y="2737"/>
                    <a:pt x="1679" y="1930"/>
                    <a:pt x="1679" y="1930"/>
                  </a:cubicBezTo>
                  <a:lnTo>
                    <a:pt x="1679" y="1930"/>
                  </a:lnTo>
                  <a:cubicBezTo>
                    <a:pt x="1679" y="1930"/>
                    <a:pt x="48" y="3644"/>
                    <a:pt x="214" y="3823"/>
                  </a:cubicBezTo>
                  <a:cubicBezTo>
                    <a:pt x="222" y="3832"/>
                    <a:pt x="234" y="3836"/>
                    <a:pt x="249" y="3836"/>
                  </a:cubicBezTo>
                  <a:cubicBezTo>
                    <a:pt x="533" y="3836"/>
                    <a:pt x="2083" y="2382"/>
                    <a:pt x="2084" y="2382"/>
                  </a:cubicBezTo>
                  <a:lnTo>
                    <a:pt x="2084" y="2382"/>
                  </a:lnTo>
                  <a:cubicBezTo>
                    <a:pt x="2083" y="2382"/>
                    <a:pt x="560" y="4466"/>
                    <a:pt x="750" y="4608"/>
                  </a:cubicBezTo>
                  <a:cubicBezTo>
                    <a:pt x="758" y="4615"/>
                    <a:pt x="767" y="4617"/>
                    <a:pt x="779" y="4617"/>
                  </a:cubicBezTo>
                  <a:cubicBezTo>
                    <a:pt x="1060" y="4617"/>
                    <a:pt x="2488" y="2871"/>
                    <a:pt x="2489" y="2870"/>
                  </a:cubicBezTo>
                  <a:lnTo>
                    <a:pt x="2489" y="2870"/>
                  </a:lnTo>
                  <a:cubicBezTo>
                    <a:pt x="2488" y="2871"/>
                    <a:pt x="1215" y="4966"/>
                    <a:pt x="1465" y="5061"/>
                  </a:cubicBezTo>
                  <a:cubicBezTo>
                    <a:pt x="1469" y="5063"/>
                    <a:pt x="1474" y="5063"/>
                    <a:pt x="1480" y="5063"/>
                  </a:cubicBezTo>
                  <a:cubicBezTo>
                    <a:pt x="1782" y="5063"/>
                    <a:pt x="3572" y="2585"/>
                    <a:pt x="3572" y="2584"/>
                  </a:cubicBezTo>
                  <a:lnTo>
                    <a:pt x="3572" y="2584"/>
                  </a:lnTo>
                  <a:cubicBezTo>
                    <a:pt x="3572" y="2585"/>
                    <a:pt x="2917" y="4263"/>
                    <a:pt x="3060" y="4430"/>
                  </a:cubicBezTo>
                  <a:cubicBezTo>
                    <a:pt x="3072" y="4445"/>
                    <a:pt x="3086" y="4452"/>
                    <a:pt x="3101" y="4452"/>
                  </a:cubicBezTo>
                  <a:cubicBezTo>
                    <a:pt x="3213" y="4452"/>
                    <a:pt x="3427" y="4096"/>
                    <a:pt x="3751" y="3585"/>
                  </a:cubicBezTo>
                  <a:cubicBezTo>
                    <a:pt x="4453" y="2513"/>
                    <a:pt x="5084" y="715"/>
                    <a:pt x="5084" y="715"/>
                  </a:cubicBezTo>
                  <a:lnTo>
                    <a:pt x="33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a:off x="3800550" y="2178650"/>
              <a:ext cx="146075" cy="325825"/>
            </a:xfrm>
            <a:custGeom>
              <a:avLst/>
              <a:gdLst/>
              <a:ahLst/>
              <a:cxnLst/>
              <a:rect l="l" t="t" r="r" b="b"/>
              <a:pathLst>
                <a:path w="5843" h="13033" extrusionOk="0">
                  <a:moveTo>
                    <a:pt x="4781" y="0"/>
                  </a:moveTo>
                  <a:cubicBezTo>
                    <a:pt x="4245" y="0"/>
                    <a:pt x="3831" y="1163"/>
                    <a:pt x="3640" y="1680"/>
                  </a:cubicBezTo>
                  <a:cubicBezTo>
                    <a:pt x="3045" y="3347"/>
                    <a:pt x="2045" y="4871"/>
                    <a:pt x="1069" y="7609"/>
                  </a:cubicBezTo>
                  <a:cubicBezTo>
                    <a:pt x="485" y="9229"/>
                    <a:pt x="211" y="10467"/>
                    <a:pt x="116" y="11384"/>
                  </a:cubicBezTo>
                  <a:cubicBezTo>
                    <a:pt x="1" y="12356"/>
                    <a:pt x="758" y="13032"/>
                    <a:pt x="1571" y="13032"/>
                  </a:cubicBezTo>
                  <a:cubicBezTo>
                    <a:pt x="1933" y="13032"/>
                    <a:pt x="2305" y="12899"/>
                    <a:pt x="2616" y="12598"/>
                  </a:cubicBezTo>
                  <a:cubicBezTo>
                    <a:pt x="3164" y="12039"/>
                    <a:pt x="3652" y="11265"/>
                    <a:pt x="3890" y="10157"/>
                  </a:cubicBezTo>
                  <a:cubicBezTo>
                    <a:pt x="4486" y="7300"/>
                    <a:pt x="5379" y="2918"/>
                    <a:pt x="5724" y="1180"/>
                  </a:cubicBezTo>
                  <a:cubicBezTo>
                    <a:pt x="5843" y="597"/>
                    <a:pt x="5450" y="180"/>
                    <a:pt x="4879" y="13"/>
                  </a:cubicBezTo>
                  <a:cubicBezTo>
                    <a:pt x="4846" y="5"/>
                    <a:pt x="4813" y="0"/>
                    <a:pt x="4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4"/>
            <p:cNvSpPr/>
            <p:nvPr/>
          </p:nvSpPr>
          <p:spPr>
            <a:xfrm>
              <a:off x="3303675" y="2452150"/>
              <a:ext cx="299775" cy="385250"/>
            </a:xfrm>
            <a:custGeom>
              <a:avLst/>
              <a:gdLst/>
              <a:ahLst/>
              <a:cxnLst/>
              <a:rect l="l" t="t" r="r" b="b"/>
              <a:pathLst>
                <a:path w="11991" h="15410" extrusionOk="0">
                  <a:moveTo>
                    <a:pt x="5995" y="0"/>
                  </a:moveTo>
                  <a:cubicBezTo>
                    <a:pt x="4489" y="0"/>
                    <a:pt x="2983" y="164"/>
                    <a:pt x="1501" y="491"/>
                  </a:cubicBezTo>
                  <a:cubicBezTo>
                    <a:pt x="1394" y="527"/>
                    <a:pt x="1298" y="539"/>
                    <a:pt x="1191" y="563"/>
                  </a:cubicBezTo>
                  <a:cubicBezTo>
                    <a:pt x="834" y="646"/>
                    <a:pt x="560" y="920"/>
                    <a:pt x="477" y="1301"/>
                  </a:cubicBezTo>
                  <a:cubicBezTo>
                    <a:pt x="0" y="3777"/>
                    <a:pt x="465" y="11862"/>
                    <a:pt x="620" y="14541"/>
                  </a:cubicBezTo>
                  <a:cubicBezTo>
                    <a:pt x="655" y="15029"/>
                    <a:pt x="1060" y="15410"/>
                    <a:pt x="1548" y="15410"/>
                  </a:cubicBezTo>
                  <a:lnTo>
                    <a:pt x="10430" y="15410"/>
                  </a:lnTo>
                  <a:cubicBezTo>
                    <a:pt x="10919" y="15410"/>
                    <a:pt x="11323" y="15029"/>
                    <a:pt x="11359" y="14541"/>
                  </a:cubicBezTo>
                  <a:cubicBezTo>
                    <a:pt x="11538" y="11862"/>
                    <a:pt x="11990" y="3777"/>
                    <a:pt x="11502" y="1301"/>
                  </a:cubicBezTo>
                  <a:cubicBezTo>
                    <a:pt x="11430" y="944"/>
                    <a:pt x="11157" y="658"/>
                    <a:pt x="10799" y="563"/>
                  </a:cubicBezTo>
                  <a:cubicBezTo>
                    <a:pt x="10704" y="539"/>
                    <a:pt x="10597" y="527"/>
                    <a:pt x="10490" y="491"/>
                  </a:cubicBezTo>
                  <a:cubicBezTo>
                    <a:pt x="9008" y="164"/>
                    <a:pt x="7501" y="0"/>
                    <a:pt x="5995" y="0"/>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4"/>
            <p:cNvSpPr/>
            <p:nvPr/>
          </p:nvSpPr>
          <p:spPr>
            <a:xfrm>
              <a:off x="3406950" y="2359650"/>
              <a:ext cx="93500" cy="113425"/>
            </a:xfrm>
            <a:custGeom>
              <a:avLst/>
              <a:gdLst/>
              <a:ahLst/>
              <a:cxnLst/>
              <a:rect l="l" t="t" r="r" b="b"/>
              <a:pathLst>
                <a:path w="3740" h="4537" extrusionOk="0">
                  <a:moveTo>
                    <a:pt x="1" y="0"/>
                  </a:moveTo>
                  <a:lnTo>
                    <a:pt x="1" y="4537"/>
                  </a:lnTo>
                  <a:lnTo>
                    <a:pt x="3740" y="4537"/>
                  </a:lnTo>
                  <a:lnTo>
                    <a:pt x="3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a:off x="3900175" y="2091025"/>
              <a:ext cx="103000" cy="130225"/>
            </a:xfrm>
            <a:custGeom>
              <a:avLst/>
              <a:gdLst/>
              <a:ahLst/>
              <a:cxnLst/>
              <a:rect l="l" t="t" r="r" b="b"/>
              <a:pathLst>
                <a:path w="4120" h="5209" extrusionOk="0">
                  <a:moveTo>
                    <a:pt x="3682" y="0"/>
                  </a:moveTo>
                  <a:cubicBezTo>
                    <a:pt x="3147" y="0"/>
                    <a:pt x="1108" y="2494"/>
                    <a:pt x="1108" y="2494"/>
                  </a:cubicBezTo>
                  <a:cubicBezTo>
                    <a:pt x="1108" y="2494"/>
                    <a:pt x="1822" y="827"/>
                    <a:pt x="1679" y="649"/>
                  </a:cubicBezTo>
                  <a:cubicBezTo>
                    <a:pt x="1664" y="632"/>
                    <a:pt x="1646" y="624"/>
                    <a:pt x="1625" y="624"/>
                  </a:cubicBezTo>
                  <a:cubicBezTo>
                    <a:pt x="1498" y="624"/>
                    <a:pt x="1265" y="927"/>
                    <a:pt x="917" y="1458"/>
                  </a:cubicBezTo>
                  <a:cubicBezTo>
                    <a:pt x="179" y="2590"/>
                    <a:pt x="1" y="4530"/>
                    <a:pt x="1" y="4530"/>
                  </a:cubicBezTo>
                  <a:lnTo>
                    <a:pt x="1286" y="5209"/>
                  </a:lnTo>
                  <a:lnTo>
                    <a:pt x="1286" y="5209"/>
                  </a:lnTo>
                  <a:cubicBezTo>
                    <a:pt x="1282" y="5201"/>
                    <a:pt x="4120" y="2054"/>
                    <a:pt x="3953" y="1887"/>
                  </a:cubicBezTo>
                  <a:cubicBezTo>
                    <a:pt x="3922" y="1856"/>
                    <a:pt x="3884" y="1841"/>
                    <a:pt x="3841" y="1841"/>
                  </a:cubicBezTo>
                  <a:cubicBezTo>
                    <a:pt x="3714" y="1841"/>
                    <a:pt x="3546" y="1966"/>
                    <a:pt x="3388" y="2131"/>
                  </a:cubicBezTo>
                  <a:lnTo>
                    <a:pt x="3388" y="2131"/>
                  </a:lnTo>
                  <a:cubicBezTo>
                    <a:pt x="3622" y="1599"/>
                    <a:pt x="3835" y="978"/>
                    <a:pt x="3751" y="875"/>
                  </a:cubicBezTo>
                  <a:cubicBezTo>
                    <a:pt x="3743" y="866"/>
                    <a:pt x="3733" y="862"/>
                    <a:pt x="3722" y="862"/>
                  </a:cubicBezTo>
                  <a:cubicBezTo>
                    <a:pt x="3707" y="862"/>
                    <a:pt x="3689" y="869"/>
                    <a:pt x="3668" y="882"/>
                  </a:cubicBezTo>
                  <a:lnTo>
                    <a:pt x="3668" y="882"/>
                  </a:lnTo>
                  <a:cubicBezTo>
                    <a:pt x="3836" y="591"/>
                    <a:pt x="3940" y="363"/>
                    <a:pt x="3894" y="304"/>
                  </a:cubicBezTo>
                  <a:cubicBezTo>
                    <a:pt x="3870" y="272"/>
                    <a:pt x="3840" y="258"/>
                    <a:pt x="3805" y="258"/>
                  </a:cubicBezTo>
                  <a:cubicBezTo>
                    <a:pt x="3803" y="258"/>
                    <a:pt x="3802" y="258"/>
                    <a:pt x="3800" y="258"/>
                  </a:cubicBezTo>
                  <a:lnTo>
                    <a:pt x="3800" y="258"/>
                  </a:lnTo>
                  <a:cubicBezTo>
                    <a:pt x="3825" y="160"/>
                    <a:pt x="3816" y="81"/>
                    <a:pt x="3763" y="30"/>
                  </a:cubicBezTo>
                  <a:cubicBezTo>
                    <a:pt x="3742" y="10"/>
                    <a:pt x="3715" y="0"/>
                    <a:pt x="3682" y="0"/>
                  </a:cubicBezTo>
                  <a:close/>
                  <a:moveTo>
                    <a:pt x="1286" y="5209"/>
                  </a:moveTo>
                  <a:cubicBezTo>
                    <a:pt x="1286" y="5209"/>
                    <a:pt x="1286" y="5209"/>
                    <a:pt x="1286" y="5209"/>
                  </a:cubicBezTo>
                  <a:lnTo>
                    <a:pt x="1286" y="520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4"/>
            <p:cNvSpPr/>
            <p:nvPr/>
          </p:nvSpPr>
          <p:spPr>
            <a:xfrm>
              <a:off x="2790525" y="3073650"/>
              <a:ext cx="208075" cy="103075"/>
            </a:xfrm>
            <a:custGeom>
              <a:avLst/>
              <a:gdLst/>
              <a:ahLst/>
              <a:cxnLst/>
              <a:rect l="l" t="t" r="r" b="b"/>
              <a:pathLst>
                <a:path w="8323" h="4123" extrusionOk="0">
                  <a:moveTo>
                    <a:pt x="7360" y="0"/>
                  </a:moveTo>
                  <a:cubicBezTo>
                    <a:pt x="7292" y="0"/>
                    <a:pt x="7223" y="13"/>
                    <a:pt x="7156" y="39"/>
                  </a:cubicBezTo>
                  <a:lnTo>
                    <a:pt x="1286" y="2551"/>
                  </a:lnTo>
                  <a:cubicBezTo>
                    <a:pt x="0" y="3123"/>
                    <a:pt x="453" y="3599"/>
                    <a:pt x="1072" y="3670"/>
                  </a:cubicBezTo>
                  <a:cubicBezTo>
                    <a:pt x="1488" y="3730"/>
                    <a:pt x="3989" y="3968"/>
                    <a:pt x="5537" y="4123"/>
                  </a:cubicBezTo>
                  <a:lnTo>
                    <a:pt x="6465" y="2123"/>
                  </a:lnTo>
                  <a:lnTo>
                    <a:pt x="8323" y="1444"/>
                  </a:lnTo>
                  <a:lnTo>
                    <a:pt x="7846" y="325"/>
                  </a:lnTo>
                  <a:cubicBezTo>
                    <a:pt x="7757" y="118"/>
                    <a:pt x="7565" y="0"/>
                    <a:pt x="73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4"/>
            <p:cNvSpPr/>
            <p:nvPr/>
          </p:nvSpPr>
          <p:spPr>
            <a:xfrm>
              <a:off x="2928925" y="3110025"/>
              <a:ext cx="88725" cy="69675"/>
            </a:xfrm>
            <a:custGeom>
              <a:avLst/>
              <a:gdLst/>
              <a:ahLst/>
              <a:cxnLst/>
              <a:rect l="l" t="t" r="r" b="b"/>
              <a:pathLst>
                <a:path w="3549" h="2787" extrusionOk="0">
                  <a:moveTo>
                    <a:pt x="2798" y="1"/>
                  </a:moveTo>
                  <a:lnTo>
                    <a:pt x="941" y="680"/>
                  </a:lnTo>
                  <a:lnTo>
                    <a:pt x="1" y="2668"/>
                  </a:lnTo>
                  <a:cubicBezTo>
                    <a:pt x="727" y="2739"/>
                    <a:pt x="1227" y="2787"/>
                    <a:pt x="1227" y="2787"/>
                  </a:cubicBezTo>
                  <a:lnTo>
                    <a:pt x="3549" y="1787"/>
                  </a:lnTo>
                  <a:lnTo>
                    <a:pt x="27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a:off x="2922375" y="3129675"/>
              <a:ext cx="466750" cy="280175"/>
            </a:xfrm>
            <a:custGeom>
              <a:avLst/>
              <a:gdLst/>
              <a:ahLst/>
              <a:cxnLst/>
              <a:rect l="l" t="t" r="r" b="b"/>
              <a:pathLst>
                <a:path w="18670" h="11207" extrusionOk="0">
                  <a:moveTo>
                    <a:pt x="3394" y="1"/>
                  </a:moveTo>
                  <a:lnTo>
                    <a:pt x="1" y="2656"/>
                  </a:lnTo>
                  <a:cubicBezTo>
                    <a:pt x="1" y="2656"/>
                    <a:pt x="12931" y="10157"/>
                    <a:pt x="14598" y="11002"/>
                  </a:cubicBezTo>
                  <a:cubicBezTo>
                    <a:pt x="14883" y="11147"/>
                    <a:pt x="15154" y="11207"/>
                    <a:pt x="15409" y="11207"/>
                  </a:cubicBezTo>
                  <a:cubicBezTo>
                    <a:pt x="16641" y="11207"/>
                    <a:pt x="17467" y="9800"/>
                    <a:pt x="17467" y="9800"/>
                  </a:cubicBezTo>
                  <a:cubicBezTo>
                    <a:pt x="17467" y="9800"/>
                    <a:pt x="18670" y="7740"/>
                    <a:pt x="17122" y="6704"/>
                  </a:cubicBezTo>
                  <a:cubicBezTo>
                    <a:pt x="15562" y="5656"/>
                    <a:pt x="3394" y="13"/>
                    <a:pt x="33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4"/>
            <p:cNvSpPr/>
            <p:nvPr/>
          </p:nvSpPr>
          <p:spPr>
            <a:xfrm>
              <a:off x="3053350" y="2461600"/>
              <a:ext cx="381925" cy="245625"/>
            </a:xfrm>
            <a:custGeom>
              <a:avLst/>
              <a:gdLst/>
              <a:ahLst/>
              <a:cxnLst/>
              <a:rect l="l" t="t" r="r" b="b"/>
              <a:pathLst>
                <a:path w="15277" h="9825" extrusionOk="0">
                  <a:moveTo>
                    <a:pt x="11940" y="0"/>
                  </a:moveTo>
                  <a:cubicBezTo>
                    <a:pt x="11271" y="0"/>
                    <a:pt x="10415" y="250"/>
                    <a:pt x="9347" y="994"/>
                  </a:cubicBezTo>
                  <a:cubicBezTo>
                    <a:pt x="6525" y="2959"/>
                    <a:pt x="2370" y="5852"/>
                    <a:pt x="679" y="7078"/>
                  </a:cubicBezTo>
                  <a:cubicBezTo>
                    <a:pt x="119" y="7495"/>
                    <a:pt x="0" y="8341"/>
                    <a:pt x="417" y="9031"/>
                  </a:cubicBezTo>
                  <a:cubicBezTo>
                    <a:pt x="724" y="9532"/>
                    <a:pt x="1239" y="9825"/>
                    <a:pt x="1741" y="9825"/>
                  </a:cubicBezTo>
                  <a:cubicBezTo>
                    <a:pt x="1920" y="9825"/>
                    <a:pt x="2097" y="9788"/>
                    <a:pt x="2263" y="9710"/>
                  </a:cubicBezTo>
                  <a:cubicBezTo>
                    <a:pt x="4144" y="8805"/>
                    <a:pt x="8656" y="6483"/>
                    <a:pt x="11752" y="4995"/>
                  </a:cubicBezTo>
                  <a:cubicBezTo>
                    <a:pt x="15276" y="3280"/>
                    <a:pt x="13871" y="1018"/>
                    <a:pt x="13871" y="1018"/>
                  </a:cubicBezTo>
                  <a:cubicBezTo>
                    <a:pt x="13871" y="1018"/>
                    <a:pt x="13290" y="0"/>
                    <a:pt x="11940" y="0"/>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4"/>
            <p:cNvSpPr/>
            <p:nvPr/>
          </p:nvSpPr>
          <p:spPr>
            <a:xfrm>
              <a:off x="2976850" y="2625875"/>
              <a:ext cx="184275" cy="292725"/>
            </a:xfrm>
            <a:custGeom>
              <a:avLst/>
              <a:gdLst/>
              <a:ahLst/>
              <a:cxnLst/>
              <a:rect l="l" t="t" r="r" b="b"/>
              <a:pathLst>
                <a:path w="7371" h="11709" extrusionOk="0">
                  <a:moveTo>
                    <a:pt x="4933" y="1"/>
                  </a:moveTo>
                  <a:cubicBezTo>
                    <a:pt x="4318" y="1"/>
                    <a:pt x="3345" y="337"/>
                    <a:pt x="2739" y="2234"/>
                  </a:cubicBezTo>
                  <a:cubicBezTo>
                    <a:pt x="1894" y="4829"/>
                    <a:pt x="655" y="8651"/>
                    <a:pt x="167" y="10223"/>
                  </a:cubicBezTo>
                  <a:cubicBezTo>
                    <a:pt x="0" y="10759"/>
                    <a:pt x="298" y="11342"/>
                    <a:pt x="870" y="11580"/>
                  </a:cubicBezTo>
                  <a:cubicBezTo>
                    <a:pt x="1062" y="11664"/>
                    <a:pt x="1232" y="11708"/>
                    <a:pt x="1381" y="11708"/>
                  </a:cubicBezTo>
                  <a:cubicBezTo>
                    <a:pt x="1655" y="11708"/>
                    <a:pt x="1862" y="11559"/>
                    <a:pt x="2024" y="11235"/>
                  </a:cubicBezTo>
                  <a:cubicBezTo>
                    <a:pt x="2775" y="9759"/>
                    <a:pt x="4763" y="6044"/>
                    <a:pt x="5989" y="3615"/>
                  </a:cubicBezTo>
                  <a:cubicBezTo>
                    <a:pt x="7370" y="853"/>
                    <a:pt x="5501" y="103"/>
                    <a:pt x="5501" y="103"/>
                  </a:cubicBezTo>
                  <a:cubicBezTo>
                    <a:pt x="5501" y="103"/>
                    <a:pt x="5271" y="1"/>
                    <a:pt x="49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4"/>
            <p:cNvSpPr/>
            <p:nvPr/>
          </p:nvSpPr>
          <p:spPr>
            <a:xfrm>
              <a:off x="3249200" y="2760875"/>
              <a:ext cx="398875" cy="283700"/>
            </a:xfrm>
            <a:custGeom>
              <a:avLst/>
              <a:gdLst/>
              <a:ahLst/>
              <a:cxnLst/>
              <a:rect l="l" t="t" r="r" b="b"/>
              <a:pathLst>
                <a:path w="15955" h="11348" extrusionOk="0">
                  <a:moveTo>
                    <a:pt x="2680" y="1"/>
                  </a:moveTo>
                  <a:cubicBezTo>
                    <a:pt x="596" y="3061"/>
                    <a:pt x="1" y="7728"/>
                    <a:pt x="1" y="7728"/>
                  </a:cubicBezTo>
                  <a:lnTo>
                    <a:pt x="8942" y="11348"/>
                  </a:lnTo>
                  <a:lnTo>
                    <a:pt x="15955" y="9502"/>
                  </a:lnTo>
                  <a:cubicBezTo>
                    <a:pt x="15622" y="3763"/>
                    <a:pt x="13669" y="1"/>
                    <a:pt x="136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4"/>
            <p:cNvSpPr/>
            <p:nvPr/>
          </p:nvSpPr>
          <p:spPr>
            <a:xfrm>
              <a:off x="2953025" y="2233750"/>
              <a:ext cx="1005525" cy="754825"/>
            </a:xfrm>
            <a:custGeom>
              <a:avLst/>
              <a:gdLst/>
              <a:ahLst/>
              <a:cxnLst/>
              <a:rect l="l" t="t" r="r" b="b"/>
              <a:pathLst>
                <a:path w="40221" h="30193" extrusionOk="0">
                  <a:moveTo>
                    <a:pt x="36339" y="0"/>
                  </a:moveTo>
                  <a:lnTo>
                    <a:pt x="33660" y="6001"/>
                  </a:lnTo>
                  <a:lnTo>
                    <a:pt x="21897" y="8049"/>
                  </a:lnTo>
                  <a:cubicBezTo>
                    <a:pt x="21897" y="8065"/>
                    <a:pt x="21221" y="9163"/>
                    <a:pt x="19998" y="9163"/>
                  </a:cubicBezTo>
                  <a:cubicBezTo>
                    <a:pt x="19480" y="9163"/>
                    <a:pt x="18863" y="8966"/>
                    <a:pt x="18158" y="8406"/>
                  </a:cubicBezTo>
                  <a:cubicBezTo>
                    <a:pt x="18158" y="8406"/>
                    <a:pt x="15110" y="8680"/>
                    <a:pt x="13907" y="9120"/>
                  </a:cubicBezTo>
                  <a:cubicBezTo>
                    <a:pt x="12705" y="9561"/>
                    <a:pt x="7288" y="11954"/>
                    <a:pt x="5002" y="14037"/>
                  </a:cubicBezTo>
                  <a:cubicBezTo>
                    <a:pt x="2727" y="16121"/>
                    <a:pt x="1" y="25134"/>
                    <a:pt x="1" y="25134"/>
                  </a:cubicBezTo>
                  <a:lnTo>
                    <a:pt x="4216" y="26777"/>
                  </a:lnTo>
                  <a:lnTo>
                    <a:pt x="7073" y="21729"/>
                  </a:lnTo>
                  <a:cubicBezTo>
                    <a:pt x="7978" y="20122"/>
                    <a:pt x="9324" y="18812"/>
                    <a:pt x="10943" y="17955"/>
                  </a:cubicBezTo>
                  <a:cubicBezTo>
                    <a:pt x="11126" y="17856"/>
                    <a:pt x="11320" y="17811"/>
                    <a:pt x="11510" y="17811"/>
                  </a:cubicBezTo>
                  <a:cubicBezTo>
                    <a:pt x="12122" y="17811"/>
                    <a:pt x="12690" y="18280"/>
                    <a:pt x="12717" y="18943"/>
                  </a:cubicBezTo>
                  <a:cubicBezTo>
                    <a:pt x="12741" y="19943"/>
                    <a:pt x="12538" y="21384"/>
                    <a:pt x="11705" y="23372"/>
                  </a:cubicBezTo>
                  <a:cubicBezTo>
                    <a:pt x="11050" y="24955"/>
                    <a:pt x="10800" y="26206"/>
                    <a:pt x="10740" y="27182"/>
                  </a:cubicBezTo>
                  <a:cubicBezTo>
                    <a:pt x="10657" y="28611"/>
                    <a:pt x="11729" y="29837"/>
                    <a:pt x="13145" y="30004"/>
                  </a:cubicBezTo>
                  <a:cubicBezTo>
                    <a:pt x="13998" y="30107"/>
                    <a:pt x="15104" y="30192"/>
                    <a:pt x="16412" y="30192"/>
                  </a:cubicBezTo>
                  <a:cubicBezTo>
                    <a:pt x="19323" y="30192"/>
                    <a:pt x="23234" y="29771"/>
                    <a:pt x="27588" y="28194"/>
                  </a:cubicBezTo>
                  <a:cubicBezTo>
                    <a:pt x="30302" y="25646"/>
                    <a:pt x="27231" y="21598"/>
                    <a:pt x="27171" y="18621"/>
                  </a:cubicBezTo>
                  <a:cubicBezTo>
                    <a:pt x="27147" y="17550"/>
                    <a:pt x="27088" y="16621"/>
                    <a:pt x="27016" y="15871"/>
                  </a:cubicBezTo>
                  <a:cubicBezTo>
                    <a:pt x="26909" y="14704"/>
                    <a:pt x="27731" y="13645"/>
                    <a:pt x="28874" y="13490"/>
                  </a:cubicBezTo>
                  <a:cubicBezTo>
                    <a:pt x="30624" y="13216"/>
                    <a:pt x="33160" y="12752"/>
                    <a:pt x="35422" y="12073"/>
                  </a:cubicBezTo>
                  <a:cubicBezTo>
                    <a:pt x="39351" y="10870"/>
                    <a:pt x="40220" y="1298"/>
                    <a:pt x="40220" y="1298"/>
                  </a:cubicBezTo>
                  <a:lnTo>
                    <a:pt x="363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4"/>
            <p:cNvSpPr/>
            <p:nvPr/>
          </p:nvSpPr>
          <p:spPr>
            <a:xfrm>
              <a:off x="3507875" y="2266475"/>
              <a:ext cx="43175" cy="56000"/>
            </a:xfrm>
            <a:custGeom>
              <a:avLst/>
              <a:gdLst/>
              <a:ahLst/>
              <a:cxnLst/>
              <a:rect l="l" t="t" r="r" b="b"/>
              <a:pathLst>
                <a:path w="1727" h="2240" extrusionOk="0">
                  <a:moveTo>
                    <a:pt x="857" y="1"/>
                  </a:moveTo>
                  <a:cubicBezTo>
                    <a:pt x="381" y="1"/>
                    <a:pt x="0" y="501"/>
                    <a:pt x="0" y="1120"/>
                  </a:cubicBezTo>
                  <a:cubicBezTo>
                    <a:pt x="0" y="1739"/>
                    <a:pt x="381" y="2239"/>
                    <a:pt x="857" y="2239"/>
                  </a:cubicBezTo>
                  <a:cubicBezTo>
                    <a:pt x="1346" y="2239"/>
                    <a:pt x="1727" y="1739"/>
                    <a:pt x="1727" y="1120"/>
                  </a:cubicBezTo>
                  <a:cubicBezTo>
                    <a:pt x="1727" y="501"/>
                    <a:pt x="1346" y="1"/>
                    <a:pt x="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4"/>
            <p:cNvSpPr/>
            <p:nvPr/>
          </p:nvSpPr>
          <p:spPr>
            <a:xfrm>
              <a:off x="3348925" y="2266475"/>
              <a:ext cx="43175" cy="56000"/>
            </a:xfrm>
            <a:custGeom>
              <a:avLst/>
              <a:gdLst/>
              <a:ahLst/>
              <a:cxnLst/>
              <a:rect l="l" t="t" r="r" b="b"/>
              <a:pathLst>
                <a:path w="1727" h="2240" extrusionOk="0">
                  <a:moveTo>
                    <a:pt x="869" y="1"/>
                  </a:moveTo>
                  <a:cubicBezTo>
                    <a:pt x="393" y="1"/>
                    <a:pt x="0" y="501"/>
                    <a:pt x="0" y="1120"/>
                  </a:cubicBezTo>
                  <a:cubicBezTo>
                    <a:pt x="0" y="1739"/>
                    <a:pt x="393" y="2239"/>
                    <a:pt x="869" y="2239"/>
                  </a:cubicBezTo>
                  <a:cubicBezTo>
                    <a:pt x="1346" y="2239"/>
                    <a:pt x="1727" y="1739"/>
                    <a:pt x="1727" y="1120"/>
                  </a:cubicBezTo>
                  <a:cubicBezTo>
                    <a:pt x="1727" y="501"/>
                    <a:pt x="1346"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4"/>
            <p:cNvSpPr/>
            <p:nvPr/>
          </p:nvSpPr>
          <p:spPr>
            <a:xfrm>
              <a:off x="3374225" y="2164975"/>
              <a:ext cx="155400" cy="233100"/>
            </a:xfrm>
            <a:custGeom>
              <a:avLst/>
              <a:gdLst/>
              <a:ahLst/>
              <a:cxnLst/>
              <a:rect l="l" t="t" r="r" b="b"/>
              <a:pathLst>
                <a:path w="6216" h="9324" extrusionOk="0">
                  <a:moveTo>
                    <a:pt x="3394" y="1"/>
                  </a:moveTo>
                  <a:cubicBezTo>
                    <a:pt x="298" y="1"/>
                    <a:pt x="262" y="2811"/>
                    <a:pt x="262" y="2811"/>
                  </a:cubicBezTo>
                  <a:lnTo>
                    <a:pt x="0" y="5918"/>
                  </a:lnTo>
                  <a:cubicBezTo>
                    <a:pt x="0" y="7799"/>
                    <a:pt x="1453" y="9323"/>
                    <a:pt x="3322" y="9323"/>
                  </a:cubicBezTo>
                  <a:cubicBezTo>
                    <a:pt x="5203" y="9323"/>
                    <a:pt x="6203" y="7799"/>
                    <a:pt x="6203" y="5918"/>
                  </a:cubicBezTo>
                  <a:lnTo>
                    <a:pt x="6203" y="2811"/>
                  </a:lnTo>
                  <a:cubicBezTo>
                    <a:pt x="6215" y="1263"/>
                    <a:pt x="4941" y="1"/>
                    <a:pt x="3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4"/>
            <p:cNvSpPr/>
            <p:nvPr/>
          </p:nvSpPr>
          <p:spPr>
            <a:xfrm>
              <a:off x="3192650" y="2438225"/>
              <a:ext cx="193225" cy="366750"/>
            </a:xfrm>
            <a:custGeom>
              <a:avLst/>
              <a:gdLst/>
              <a:ahLst/>
              <a:cxnLst/>
              <a:rect l="l" t="t" r="r" b="b"/>
              <a:pathLst>
                <a:path w="7729" h="14670" extrusionOk="0">
                  <a:moveTo>
                    <a:pt x="7728" y="1"/>
                  </a:moveTo>
                  <a:cubicBezTo>
                    <a:pt x="7728" y="1"/>
                    <a:pt x="7728" y="1"/>
                    <a:pt x="7728" y="2"/>
                  </a:cubicBezTo>
                  <a:lnTo>
                    <a:pt x="7728" y="2"/>
                  </a:lnTo>
                  <a:cubicBezTo>
                    <a:pt x="7729" y="1"/>
                    <a:pt x="7729" y="1"/>
                    <a:pt x="7728" y="1"/>
                  </a:cubicBezTo>
                  <a:close/>
                  <a:moveTo>
                    <a:pt x="7728" y="2"/>
                  </a:moveTo>
                  <a:cubicBezTo>
                    <a:pt x="7670" y="26"/>
                    <a:pt x="5061" y="322"/>
                    <a:pt x="5061" y="322"/>
                  </a:cubicBezTo>
                  <a:cubicBezTo>
                    <a:pt x="5061" y="322"/>
                    <a:pt x="3930" y="9692"/>
                    <a:pt x="0" y="13609"/>
                  </a:cubicBezTo>
                  <a:lnTo>
                    <a:pt x="1060" y="14669"/>
                  </a:lnTo>
                  <a:cubicBezTo>
                    <a:pt x="1060" y="14669"/>
                    <a:pt x="7727" y="10978"/>
                    <a:pt x="7728" y="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4"/>
            <p:cNvSpPr/>
            <p:nvPr/>
          </p:nvSpPr>
          <p:spPr>
            <a:xfrm>
              <a:off x="3540600" y="2398350"/>
              <a:ext cx="111950" cy="351550"/>
            </a:xfrm>
            <a:custGeom>
              <a:avLst/>
              <a:gdLst/>
              <a:ahLst/>
              <a:cxnLst/>
              <a:rect l="l" t="t" r="r" b="b"/>
              <a:pathLst>
                <a:path w="4478" h="14062" extrusionOk="0">
                  <a:moveTo>
                    <a:pt x="3251" y="0"/>
                  </a:moveTo>
                  <a:lnTo>
                    <a:pt x="1" y="1012"/>
                  </a:lnTo>
                  <a:lnTo>
                    <a:pt x="4025" y="14061"/>
                  </a:lnTo>
                  <a:cubicBezTo>
                    <a:pt x="4466" y="11275"/>
                    <a:pt x="4478" y="8430"/>
                    <a:pt x="4085" y="5632"/>
                  </a:cubicBezTo>
                  <a:lnTo>
                    <a:pt x="32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4"/>
            <p:cNvSpPr/>
            <p:nvPr/>
          </p:nvSpPr>
          <p:spPr>
            <a:xfrm>
              <a:off x="3349525" y="2130450"/>
              <a:ext cx="198850" cy="153925"/>
            </a:xfrm>
            <a:custGeom>
              <a:avLst/>
              <a:gdLst/>
              <a:ahLst/>
              <a:cxnLst/>
              <a:rect l="l" t="t" r="r" b="b"/>
              <a:pathLst>
                <a:path w="7954" h="6157" extrusionOk="0">
                  <a:moveTo>
                    <a:pt x="3631" y="1"/>
                  </a:moveTo>
                  <a:cubicBezTo>
                    <a:pt x="1584" y="1"/>
                    <a:pt x="0" y="1846"/>
                    <a:pt x="357" y="3846"/>
                  </a:cubicBezTo>
                  <a:cubicBezTo>
                    <a:pt x="369" y="3858"/>
                    <a:pt x="369" y="3894"/>
                    <a:pt x="369" y="3906"/>
                  </a:cubicBezTo>
                  <a:cubicBezTo>
                    <a:pt x="726" y="5906"/>
                    <a:pt x="1084" y="6156"/>
                    <a:pt x="1084" y="6156"/>
                  </a:cubicBezTo>
                  <a:cubicBezTo>
                    <a:pt x="1084" y="3942"/>
                    <a:pt x="2619" y="2894"/>
                    <a:pt x="4084" y="2882"/>
                  </a:cubicBezTo>
                  <a:cubicBezTo>
                    <a:pt x="5560" y="2882"/>
                    <a:pt x="6929" y="3953"/>
                    <a:pt x="7180" y="6144"/>
                  </a:cubicBezTo>
                  <a:cubicBezTo>
                    <a:pt x="7418" y="5418"/>
                    <a:pt x="7584" y="4596"/>
                    <a:pt x="7691" y="3775"/>
                  </a:cubicBezTo>
                  <a:cubicBezTo>
                    <a:pt x="7953" y="1763"/>
                    <a:pt x="6370" y="1"/>
                    <a:pt x="43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52"/>
                                        </p:tgtEl>
                                        <p:attrNameLst>
                                          <p:attrName>style.visibility</p:attrName>
                                        </p:attrNameLst>
                                      </p:cBhvr>
                                      <p:to>
                                        <p:strVal val="visible"/>
                                      </p:to>
                                    </p:set>
                                    <p:anim calcmode="lin" valueType="num">
                                      <p:cBhvr additive="base">
                                        <p:cTn id="7" dur="1000"/>
                                        <p:tgtEl>
                                          <p:spTgt spid="5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2"/>
          <p:cNvSpPr/>
          <p:nvPr/>
        </p:nvSpPr>
        <p:spPr>
          <a:xfrm rot="-2902423">
            <a:off x="4930992" y="1020076"/>
            <a:ext cx="3526169" cy="3218155"/>
          </a:xfrm>
          <a:custGeom>
            <a:avLst/>
            <a:gdLst/>
            <a:ahLst/>
            <a:cxnLst/>
            <a:rect l="l" t="t" r="r" b="b"/>
            <a:pathLst>
              <a:path w="307291" h="174408" extrusionOk="0">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2"/>
          <p:cNvSpPr txBox="1">
            <a:spLocks noGrp="1"/>
          </p:cNvSpPr>
          <p:nvPr>
            <p:ph type="title"/>
          </p:nvPr>
        </p:nvSpPr>
        <p:spPr>
          <a:xfrm>
            <a:off x="713225" y="1321900"/>
            <a:ext cx="4120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HOW ?</a:t>
            </a:r>
            <a:endParaRPr sz="4000" dirty="0"/>
          </a:p>
        </p:txBody>
      </p:sp>
      <p:sp>
        <p:nvSpPr>
          <p:cNvPr id="466" name="Google Shape;466;p52"/>
          <p:cNvSpPr txBox="1">
            <a:spLocks noGrp="1"/>
          </p:cNvSpPr>
          <p:nvPr>
            <p:ph type="subTitle" idx="1"/>
          </p:nvPr>
        </p:nvSpPr>
        <p:spPr>
          <a:xfrm>
            <a:off x="713225" y="2165000"/>
            <a:ext cx="4120800" cy="1656600"/>
          </a:xfrm>
          <a:prstGeom prst="rect">
            <a:avLst/>
          </a:prstGeom>
        </p:spPr>
        <p:txBody>
          <a:bodyPr spcFirstLastPara="1" wrap="square" lIns="91425" tIns="91425" rIns="91425" bIns="91425" anchor="t" anchorCtr="0">
            <a:noAutofit/>
          </a:bodyPr>
          <a:lstStyle/>
          <a:p>
            <a:pPr marL="0" lvl="0" indent="0">
              <a:spcAft>
                <a:spcPts val="1600"/>
              </a:spcAft>
              <a:buSzPts val="1100"/>
            </a:pPr>
            <a:r>
              <a:rPr lang="en-US" b="1" dirty="0"/>
              <a:t>How will we solve the problem:</a:t>
            </a:r>
            <a:br>
              <a:rPr lang="en-US" dirty="0"/>
            </a:br>
            <a:r>
              <a:rPr lang="en-US" dirty="0"/>
              <a:t>Through the app, you can order breakfast from anywhere at any time In an easy and simple way</a:t>
            </a:r>
            <a:endParaRPr dirty="0"/>
          </a:p>
        </p:txBody>
      </p:sp>
      <p:grpSp>
        <p:nvGrpSpPr>
          <p:cNvPr id="467" name="Google Shape;467;p52"/>
          <p:cNvGrpSpPr/>
          <p:nvPr/>
        </p:nvGrpSpPr>
        <p:grpSpPr>
          <a:xfrm>
            <a:off x="5126561" y="878669"/>
            <a:ext cx="2857917" cy="3500968"/>
            <a:chOff x="3301900" y="1427675"/>
            <a:chExt cx="1578175" cy="1933275"/>
          </a:xfrm>
        </p:grpSpPr>
        <p:sp>
          <p:nvSpPr>
            <p:cNvPr id="468" name="Google Shape;468;p52"/>
            <p:cNvSpPr/>
            <p:nvPr/>
          </p:nvSpPr>
          <p:spPr>
            <a:xfrm>
              <a:off x="3745400" y="1427675"/>
              <a:ext cx="996275" cy="1508850"/>
            </a:xfrm>
            <a:custGeom>
              <a:avLst/>
              <a:gdLst/>
              <a:ahLst/>
              <a:cxnLst/>
              <a:rect l="l" t="t" r="r" b="b"/>
              <a:pathLst>
                <a:path w="39851" h="60354" extrusionOk="0">
                  <a:moveTo>
                    <a:pt x="7466" y="1"/>
                  </a:moveTo>
                  <a:lnTo>
                    <a:pt x="5132" y="3489"/>
                  </a:lnTo>
                  <a:lnTo>
                    <a:pt x="2739" y="25"/>
                  </a:lnTo>
                  <a:cubicBezTo>
                    <a:pt x="2739" y="25"/>
                    <a:pt x="0" y="16753"/>
                    <a:pt x="0" y="60354"/>
                  </a:cubicBezTo>
                  <a:lnTo>
                    <a:pt x="39851" y="60354"/>
                  </a:lnTo>
                  <a:lnTo>
                    <a:pt x="39851" y="25"/>
                  </a:lnTo>
                  <a:lnTo>
                    <a:pt x="37517" y="3489"/>
                  </a:lnTo>
                  <a:lnTo>
                    <a:pt x="35183" y="1"/>
                  </a:lnTo>
                  <a:lnTo>
                    <a:pt x="32838" y="3489"/>
                  </a:lnTo>
                  <a:lnTo>
                    <a:pt x="30504" y="1"/>
                  </a:lnTo>
                  <a:lnTo>
                    <a:pt x="28171" y="3489"/>
                  </a:lnTo>
                  <a:lnTo>
                    <a:pt x="25825" y="1"/>
                  </a:lnTo>
                  <a:lnTo>
                    <a:pt x="23491" y="3489"/>
                  </a:lnTo>
                  <a:lnTo>
                    <a:pt x="21324" y="263"/>
                  </a:lnTo>
                  <a:lnTo>
                    <a:pt x="19146" y="3489"/>
                  </a:lnTo>
                  <a:lnTo>
                    <a:pt x="16812" y="1"/>
                  </a:lnTo>
                  <a:lnTo>
                    <a:pt x="14478" y="3489"/>
                  </a:lnTo>
                  <a:lnTo>
                    <a:pt x="12133" y="1"/>
                  </a:lnTo>
                  <a:lnTo>
                    <a:pt x="9799" y="3489"/>
                  </a:lnTo>
                  <a:lnTo>
                    <a:pt x="7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2"/>
            <p:cNvSpPr/>
            <p:nvPr/>
          </p:nvSpPr>
          <p:spPr>
            <a:xfrm>
              <a:off x="4273450" y="1428275"/>
              <a:ext cx="8350" cy="5975"/>
            </a:xfrm>
            <a:custGeom>
              <a:avLst/>
              <a:gdLst/>
              <a:ahLst/>
              <a:cxnLst/>
              <a:rect l="l" t="t" r="r" b="b"/>
              <a:pathLst>
                <a:path w="334" h="239" extrusionOk="0">
                  <a:moveTo>
                    <a:pt x="0" y="1"/>
                  </a:moveTo>
                  <a:lnTo>
                    <a:pt x="167" y="239"/>
                  </a:lnTo>
                  <a:lnTo>
                    <a:pt x="333" y="1"/>
                  </a:lnTo>
                  <a:close/>
                </a:path>
              </a:pathLst>
            </a:custGeom>
            <a:solidFill>
              <a:srgbClr val="D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2"/>
            <p:cNvSpPr/>
            <p:nvPr/>
          </p:nvSpPr>
          <p:spPr>
            <a:xfrm>
              <a:off x="4673200" y="1428275"/>
              <a:ext cx="136925" cy="1508250"/>
            </a:xfrm>
            <a:custGeom>
              <a:avLst/>
              <a:gdLst/>
              <a:ahLst/>
              <a:cxnLst/>
              <a:rect l="l" t="t" r="r" b="b"/>
              <a:pathLst>
                <a:path w="5477" h="60330" extrusionOk="0">
                  <a:moveTo>
                    <a:pt x="2739" y="1"/>
                  </a:moveTo>
                  <a:cubicBezTo>
                    <a:pt x="2739" y="1"/>
                    <a:pt x="0" y="16729"/>
                    <a:pt x="0" y="60330"/>
                  </a:cubicBezTo>
                  <a:lnTo>
                    <a:pt x="5477" y="60330"/>
                  </a:lnTo>
                  <a:cubicBezTo>
                    <a:pt x="5477" y="16717"/>
                    <a:pt x="2739" y="1"/>
                    <a:pt x="2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2"/>
            <p:cNvSpPr/>
            <p:nvPr/>
          </p:nvSpPr>
          <p:spPr>
            <a:xfrm>
              <a:off x="3702825" y="1771400"/>
              <a:ext cx="273275" cy="359375"/>
            </a:xfrm>
            <a:custGeom>
              <a:avLst/>
              <a:gdLst/>
              <a:ahLst/>
              <a:cxnLst/>
              <a:rect l="l" t="t" r="r" b="b"/>
              <a:pathLst>
                <a:path w="10931" h="14375" extrusionOk="0">
                  <a:moveTo>
                    <a:pt x="6305" y="1"/>
                  </a:moveTo>
                  <a:cubicBezTo>
                    <a:pt x="6007" y="1"/>
                    <a:pt x="5709" y="44"/>
                    <a:pt x="5418" y="135"/>
                  </a:cubicBezTo>
                  <a:lnTo>
                    <a:pt x="1" y="1694"/>
                  </a:lnTo>
                  <a:lnTo>
                    <a:pt x="429" y="3159"/>
                  </a:lnTo>
                  <a:lnTo>
                    <a:pt x="5847" y="1599"/>
                  </a:lnTo>
                  <a:cubicBezTo>
                    <a:pt x="5997" y="1557"/>
                    <a:pt x="6150" y="1536"/>
                    <a:pt x="6301" y="1536"/>
                  </a:cubicBezTo>
                  <a:cubicBezTo>
                    <a:pt x="6617" y="1536"/>
                    <a:pt x="6926" y="1628"/>
                    <a:pt x="7192" y="1813"/>
                  </a:cubicBezTo>
                  <a:cubicBezTo>
                    <a:pt x="7597" y="2063"/>
                    <a:pt x="7847" y="2492"/>
                    <a:pt x="7918" y="2956"/>
                  </a:cubicBezTo>
                  <a:lnTo>
                    <a:pt x="9407" y="14374"/>
                  </a:lnTo>
                  <a:lnTo>
                    <a:pt x="10931" y="14184"/>
                  </a:lnTo>
                  <a:lnTo>
                    <a:pt x="9419" y="2754"/>
                  </a:lnTo>
                  <a:cubicBezTo>
                    <a:pt x="9300" y="1837"/>
                    <a:pt x="8788" y="1028"/>
                    <a:pt x="8026" y="516"/>
                  </a:cubicBezTo>
                  <a:cubicBezTo>
                    <a:pt x="7507" y="181"/>
                    <a:pt x="6908" y="1"/>
                    <a:pt x="6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2"/>
            <p:cNvSpPr/>
            <p:nvPr/>
          </p:nvSpPr>
          <p:spPr>
            <a:xfrm>
              <a:off x="3668600" y="2002150"/>
              <a:ext cx="577175" cy="59575"/>
            </a:xfrm>
            <a:custGeom>
              <a:avLst/>
              <a:gdLst/>
              <a:ahLst/>
              <a:cxnLst/>
              <a:rect l="l" t="t" r="r" b="b"/>
              <a:pathLst>
                <a:path w="23087" h="2383" extrusionOk="0">
                  <a:moveTo>
                    <a:pt x="1" y="1"/>
                  </a:moveTo>
                  <a:lnTo>
                    <a:pt x="1" y="2382"/>
                  </a:lnTo>
                  <a:lnTo>
                    <a:pt x="23087" y="2382"/>
                  </a:lnTo>
                  <a:lnTo>
                    <a:pt x="230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2"/>
            <p:cNvSpPr/>
            <p:nvPr/>
          </p:nvSpPr>
          <p:spPr>
            <a:xfrm>
              <a:off x="3678125" y="1989950"/>
              <a:ext cx="557525" cy="11950"/>
            </a:xfrm>
            <a:custGeom>
              <a:avLst/>
              <a:gdLst/>
              <a:ahLst/>
              <a:cxnLst/>
              <a:rect l="l" t="t" r="r" b="b"/>
              <a:pathLst>
                <a:path w="22301" h="478" extrusionOk="0">
                  <a:moveTo>
                    <a:pt x="1" y="1"/>
                  </a:moveTo>
                  <a:lnTo>
                    <a:pt x="1" y="477"/>
                  </a:lnTo>
                  <a:lnTo>
                    <a:pt x="22301" y="477"/>
                  </a:lnTo>
                  <a:lnTo>
                    <a:pt x="2230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2"/>
            <p:cNvSpPr/>
            <p:nvPr/>
          </p:nvSpPr>
          <p:spPr>
            <a:xfrm>
              <a:off x="3669925" y="2083687"/>
              <a:ext cx="557225" cy="875125"/>
            </a:xfrm>
            <a:custGeom>
              <a:avLst/>
              <a:gdLst/>
              <a:ahLst/>
              <a:cxnLst/>
              <a:rect l="l" t="t" r="r" b="b"/>
              <a:pathLst>
                <a:path w="22289" h="35005" extrusionOk="0">
                  <a:moveTo>
                    <a:pt x="0" y="0"/>
                  </a:moveTo>
                  <a:lnTo>
                    <a:pt x="3989" y="35005"/>
                  </a:lnTo>
                  <a:lnTo>
                    <a:pt x="18300" y="35005"/>
                  </a:lnTo>
                  <a:lnTo>
                    <a:pt x="222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2"/>
            <p:cNvSpPr/>
            <p:nvPr/>
          </p:nvSpPr>
          <p:spPr>
            <a:xfrm>
              <a:off x="3301900" y="2832025"/>
              <a:ext cx="865600" cy="104500"/>
            </a:xfrm>
            <a:custGeom>
              <a:avLst/>
              <a:gdLst/>
              <a:ahLst/>
              <a:cxnLst/>
              <a:rect l="l" t="t" r="r" b="b"/>
              <a:pathLst>
                <a:path w="34624" h="4180" extrusionOk="0">
                  <a:moveTo>
                    <a:pt x="0" y="1"/>
                  </a:moveTo>
                  <a:cubicBezTo>
                    <a:pt x="0" y="1"/>
                    <a:pt x="655" y="2501"/>
                    <a:pt x="5751" y="4180"/>
                  </a:cubicBezTo>
                  <a:lnTo>
                    <a:pt x="28885" y="4180"/>
                  </a:lnTo>
                  <a:cubicBezTo>
                    <a:pt x="33969" y="2501"/>
                    <a:pt x="34623" y="1"/>
                    <a:pt x="34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2"/>
            <p:cNvSpPr/>
            <p:nvPr/>
          </p:nvSpPr>
          <p:spPr>
            <a:xfrm>
              <a:off x="3406075" y="2318575"/>
              <a:ext cx="658425" cy="268800"/>
            </a:xfrm>
            <a:custGeom>
              <a:avLst/>
              <a:gdLst/>
              <a:ahLst/>
              <a:cxnLst/>
              <a:rect l="l" t="t" r="r" b="b"/>
              <a:pathLst>
                <a:path w="26337" h="10752" extrusionOk="0">
                  <a:moveTo>
                    <a:pt x="12883" y="0"/>
                  </a:moveTo>
                  <a:cubicBezTo>
                    <a:pt x="6275" y="0"/>
                    <a:pt x="679" y="4537"/>
                    <a:pt x="24" y="10537"/>
                  </a:cubicBezTo>
                  <a:cubicBezTo>
                    <a:pt x="0" y="10668"/>
                    <a:pt x="0" y="10752"/>
                    <a:pt x="0" y="10752"/>
                  </a:cubicBezTo>
                  <a:lnTo>
                    <a:pt x="26337" y="10752"/>
                  </a:lnTo>
                  <a:cubicBezTo>
                    <a:pt x="26337" y="10752"/>
                    <a:pt x="26337" y="10668"/>
                    <a:pt x="26325" y="10537"/>
                  </a:cubicBezTo>
                  <a:cubicBezTo>
                    <a:pt x="25670" y="4537"/>
                    <a:pt x="20086" y="0"/>
                    <a:pt x="134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2"/>
            <p:cNvSpPr/>
            <p:nvPr/>
          </p:nvSpPr>
          <p:spPr>
            <a:xfrm>
              <a:off x="3391175" y="2775775"/>
              <a:ext cx="688225" cy="56575"/>
            </a:xfrm>
            <a:custGeom>
              <a:avLst/>
              <a:gdLst/>
              <a:ahLst/>
              <a:cxnLst/>
              <a:rect l="l" t="t" r="r" b="b"/>
              <a:pathLst>
                <a:path w="27529" h="2263" extrusionOk="0">
                  <a:moveTo>
                    <a:pt x="739" y="0"/>
                  </a:moveTo>
                  <a:cubicBezTo>
                    <a:pt x="739" y="0"/>
                    <a:pt x="1" y="1048"/>
                    <a:pt x="1049" y="2262"/>
                  </a:cubicBezTo>
                  <a:lnTo>
                    <a:pt x="26492" y="2262"/>
                  </a:lnTo>
                  <a:cubicBezTo>
                    <a:pt x="27528" y="1036"/>
                    <a:pt x="26790" y="0"/>
                    <a:pt x="267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2"/>
            <p:cNvSpPr/>
            <p:nvPr/>
          </p:nvSpPr>
          <p:spPr>
            <a:xfrm>
              <a:off x="3402800" y="2640325"/>
              <a:ext cx="664375" cy="114625"/>
            </a:xfrm>
            <a:custGeom>
              <a:avLst/>
              <a:gdLst/>
              <a:ahLst/>
              <a:cxnLst/>
              <a:rect l="l" t="t" r="r" b="b"/>
              <a:pathLst>
                <a:path w="26575" h="4585" extrusionOk="0">
                  <a:moveTo>
                    <a:pt x="334" y="1"/>
                  </a:moveTo>
                  <a:cubicBezTo>
                    <a:pt x="155" y="1"/>
                    <a:pt x="0" y="156"/>
                    <a:pt x="0" y="334"/>
                  </a:cubicBezTo>
                  <a:lnTo>
                    <a:pt x="0" y="4263"/>
                  </a:lnTo>
                  <a:cubicBezTo>
                    <a:pt x="12" y="4442"/>
                    <a:pt x="155" y="4585"/>
                    <a:pt x="334" y="4585"/>
                  </a:cubicBezTo>
                  <a:lnTo>
                    <a:pt x="26242" y="4585"/>
                  </a:lnTo>
                  <a:cubicBezTo>
                    <a:pt x="26420" y="4585"/>
                    <a:pt x="26575" y="4442"/>
                    <a:pt x="26575" y="4263"/>
                  </a:cubicBezTo>
                  <a:lnTo>
                    <a:pt x="26575" y="334"/>
                  </a:lnTo>
                  <a:cubicBezTo>
                    <a:pt x="26575" y="156"/>
                    <a:pt x="26420" y="1"/>
                    <a:pt x="26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a:off x="3406075" y="2752550"/>
              <a:ext cx="658425" cy="23250"/>
            </a:xfrm>
            <a:custGeom>
              <a:avLst/>
              <a:gdLst/>
              <a:ahLst/>
              <a:cxnLst/>
              <a:rect l="l" t="t" r="r" b="b"/>
              <a:pathLst>
                <a:path w="26337" h="930" extrusionOk="0">
                  <a:moveTo>
                    <a:pt x="0" y="1"/>
                  </a:moveTo>
                  <a:lnTo>
                    <a:pt x="0" y="929"/>
                  </a:lnTo>
                  <a:lnTo>
                    <a:pt x="26337" y="929"/>
                  </a:lnTo>
                  <a:lnTo>
                    <a:pt x="263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2"/>
            <p:cNvSpPr/>
            <p:nvPr/>
          </p:nvSpPr>
          <p:spPr>
            <a:xfrm>
              <a:off x="3406075" y="2587050"/>
              <a:ext cx="658425" cy="23550"/>
            </a:xfrm>
            <a:custGeom>
              <a:avLst/>
              <a:gdLst/>
              <a:ahLst/>
              <a:cxnLst/>
              <a:rect l="l" t="t" r="r" b="b"/>
              <a:pathLst>
                <a:path w="26337" h="942" extrusionOk="0">
                  <a:moveTo>
                    <a:pt x="0" y="1"/>
                  </a:moveTo>
                  <a:lnTo>
                    <a:pt x="0" y="941"/>
                  </a:lnTo>
                  <a:lnTo>
                    <a:pt x="26337" y="941"/>
                  </a:lnTo>
                  <a:lnTo>
                    <a:pt x="263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2"/>
            <p:cNvSpPr/>
            <p:nvPr/>
          </p:nvSpPr>
          <p:spPr>
            <a:xfrm>
              <a:off x="3397725" y="2610575"/>
              <a:ext cx="675125" cy="29775"/>
            </a:xfrm>
            <a:custGeom>
              <a:avLst/>
              <a:gdLst/>
              <a:ahLst/>
              <a:cxnLst/>
              <a:rect l="l" t="t" r="r" b="b"/>
              <a:pathLst>
                <a:path w="27005" h="1191" extrusionOk="0">
                  <a:moveTo>
                    <a:pt x="1" y="0"/>
                  </a:moveTo>
                  <a:lnTo>
                    <a:pt x="1" y="1191"/>
                  </a:lnTo>
                  <a:lnTo>
                    <a:pt x="27004" y="1191"/>
                  </a:lnTo>
                  <a:lnTo>
                    <a:pt x="27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2"/>
            <p:cNvSpPr/>
            <p:nvPr/>
          </p:nvSpPr>
          <p:spPr>
            <a:xfrm>
              <a:off x="3310500" y="2550075"/>
              <a:ext cx="850600" cy="125775"/>
            </a:xfrm>
            <a:custGeom>
              <a:avLst/>
              <a:gdLst/>
              <a:ahLst/>
              <a:cxnLst/>
              <a:rect l="l" t="t" r="r" b="b"/>
              <a:pathLst>
                <a:path w="34024" h="5031" extrusionOk="0">
                  <a:moveTo>
                    <a:pt x="5049" y="0"/>
                  </a:moveTo>
                  <a:cubicBezTo>
                    <a:pt x="5029" y="0"/>
                    <a:pt x="5010" y="1"/>
                    <a:pt x="4990" y="3"/>
                  </a:cubicBezTo>
                  <a:cubicBezTo>
                    <a:pt x="4085" y="87"/>
                    <a:pt x="4502" y="2051"/>
                    <a:pt x="4502" y="2051"/>
                  </a:cubicBezTo>
                  <a:cubicBezTo>
                    <a:pt x="4502" y="2051"/>
                    <a:pt x="3657" y="849"/>
                    <a:pt x="2549" y="718"/>
                  </a:cubicBezTo>
                  <a:cubicBezTo>
                    <a:pt x="2488" y="710"/>
                    <a:pt x="2428" y="707"/>
                    <a:pt x="2368" y="707"/>
                  </a:cubicBezTo>
                  <a:cubicBezTo>
                    <a:pt x="983" y="707"/>
                    <a:pt x="1" y="2631"/>
                    <a:pt x="1644" y="3659"/>
                  </a:cubicBezTo>
                  <a:cubicBezTo>
                    <a:pt x="2293" y="4064"/>
                    <a:pt x="2876" y="4190"/>
                    <a:pt x="3352" y="4190"/>
                  </a:cubicBezTo>
                  <a:cubicBezTo>
                    <a:pt x="4133" y="4190"/>
                    <a:pt x="4621" y="3849"/>
                    <a:pt x="4621" y="3849"/>
                  </a:cubicBezTo>
                  <a:cubicBezTo>
                    <a:pt x="4621" y="3849"/>
                    <a:pt x="4788" y="4706"/>
                    <a:pt x="6181" y="5004"/>
                  </a:cubicBezTo>
                  <a:cubicBezTo>
                    <a:pt x="6265" y="5022"/>
                    <a:pt x="6349" y="5030"/>
                    <a:pt x="6430" y="5030"/>
                  </a:cubicBezTo>
                  <a:cubicBezTo>
                    <a:pt x="7704" y="5030"/>
                    <a:pt x="8598" y="2980"/>
                    <a:pt x="8598" y="2980"/>
                  </a:cubicBezTo>
                  <a:cubicBezTo>
                    <a:pt x="8598" y="2980"/>
                    <a:pt x="9110" y="4182"/>
                    <a:pt x="10538" y="4778"/>
                  </a:cubicBezTo>
                  <a:cubicBezTo>
                    <a:pt x="10818" y="4893"/>
                    <a:pt x="11077" y="4940"/>
                    <a:pt x="11313" y="4940"/>
                  </a:cubicBezTo>
                  <a:cubicBezTo>
                    <a:pt x="12296" y="4940"/>
                    <a:pt x="12884" y="4135"/>
                    <a:pt x="12884" y="4135"/>
                  </a:cubicBezTo>
                  <a:cubicBezTo>
                    <a:pt x="13405" y="4341"/>
                    <a:pt x="13904" y="4420"/>
                    <a:pt x="14363" y="4420"/>
                  </a:cubicBezTo>
                  <a:cubicBezTo>
                    <a:pt x="15864" y="4420"/>
                    <a:pt x="16932" y="3575"/>
                    <a:pt x="16932" y="3575"/>
                  </a:cubicBezTo>
                  <a:cubicBezTo>
                    <a:pt x="16932" y="3575"/>
                    <a:pt x="17637" y="3901"/>
                    <a:pt x="18480" y="3901"/>
                  </a:cubicBezTo>
                  <a:cubicBezTo>
                    <a:pt x="19174" y="3901"/>
                    <a:pt x="19963" y="3680"/>
                    <a:pt x="20528" y="2873"/>
                  </a:cubicBezTo>
                  <a:cubicBezTo>
                    <a:pt x="21094" y="3931"/>
                    <a:pt x="21813" y="4225"/>
                    <a:pt x="22437" y="4225"/>
                  </a:cubicBezTo>
                  <a:cubicBezTo>
                    <a:pt x="23217" y="4225"/>
                    <a:pt x="23850" y="3766"/>
                    <a:pt x="23850" y="3766"/>
                  </a:cubicBezTo>
                  <a:cubicBezTo>
                    <a:pt x="23850" y="3766"/>
                    <a:pt x="24246" y="4133"/>
                    <a:pt x="24920" y="4133"/>
                  </a:cubicBezTo>
                  <a:cubicBezTo>
                    <a:pt x="25531" y="4133"/>
                    <a:pt x="26371" y="3831"/>
                    <a:pt x="27350" y="2682"/>
                  </a:cubicBezTo>
                  <a:cubicBezTo>
                    <a:pt x="28064" y="3826"/>
                    <a:pt x="28905" y="4258"/>
                    <a:pt x="29719" y="4258"/>
                  </a:cubicBezTo>
                  <a:cubicBezTo>
                    <a:pt x="31975" y="4258"/>
                    <a:pt x="34023" y="944"/>
                    <a:pt x="32589" y="253"/>
                  </a:cubicBezTo>
                  <a:cubicBezTo>
                    <a:pt x="32237" y="85"/>
                    <a:pt x="31911" y="16"/>
                    <a:pt x="31614" y="16"/>
                  </a:cubicBezTo>
                  <a:cubicBezTo>
                    <a:pt x="30251" y="16"/>
                    <a:pt x="29481" y="1468"/>
                    <a:pt x="29481" y="1468"/>
                  </a:cubicBezTo>
                  <a:cubicBezTo>
                    <a:pt x="28909" y="877"/>
                    <a:pt x="28227" y="659"/>
                    <a:pt x="27534" y="659"/>
                  </a:cubicBezTo>
                  <a:cubicBezTo>
                    <a:pt x="25601" y="659"/>
                    <a:pt x="23576" y="2349"/>
                    <a:pt x="23576" y="2349"/>
                  </a:cubicBezTo>
                  <a:cubicBezTo>
                    <a:pt x="23576" y="2349"/>
                    <a:pt x="24528" y="658"/>
                    <a:pt x="22826" y="241"/>
                  </a:cubicBezTo>
                  <a:cubicBezTo>
                    <a:pt x="22683" y="205"/>
                    <a:pt x="22539" y="188"/>
                    <a:pt x="22394" y="188"/>
                  </a:cubicBezTo>
                  <a:cubicBezTo>
                    <a:pt x="20800" y="188"/>
                    <a:pt x="19158" y="2230"/>
                    <a:pt x="19158" y="2230"/>
                  </a:cubicBezTo>
                  <a:cubicBezTo>
                    <a:pt x="19158" y="2230"/>
                    <a:pt x="18861" y="1170"/>
                    <a:pt x="17432" y="956"/>
                  </a:cubicBezTo>
                  <a:cubicBezTo>
                    <a:pt x="17341" y="941"/>
                    <a:pt x="17252" y="935"/>
                    <a:pt x="17164" y="935"/>
                  </a:cubicBezTo>
                  <a:cubicBezTo>
                    <a:pt x="15871" y="935"/>
                    <a:pt x="14932" y="2396"/>
                    <a:pt x="14932" y="2396"/>
                  </a:cubicBezTo>
                  <a:cubicBezTo>
                    <a:pt x="14932" y="2396"/>
                    <a:pt x="14515" y="1396"/>
                    <a:pt x="13146" y="1396"/>
                  </a:cubicBezTo>
                  <a:cubicBezTo>
                    <a:pt x="11777" y="1396"/>
                    <a:pt x="11157" y="2396"/>
                    <a:pt x="11157" y="2396"/>
                  </a:cubicBezTo>
                  <a:cubicBezTo>
                    <a:pt x="11157" y="2396"/>
                    <a:pt x="10503" y="634"/>
                    <a:pt x="8860" y="420"/>
                  </a:cubicBezTo>
                  <a:cubicBezTo>
                    <a:pt x="8765" y="407"/>
                    <a:pt x="8674" y="401"/>
                    <a:pt x="8588" y="401"/>
                  </a:cubicBezTo>
                  <a:cubicBezTo>
                    <a:pt x="7171" y="401"/>
                    <a:pt x="6907" y="2051"/>
                    <a:pt x="6907" y="2051"/>
                  </a:cubicBezTo>
                  <a:cubicBezTo>
                    <a:pt x="6907" y="2051"/>
                    <a:pt x="5938" y="0"/>
                    <a:pt x="50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2"/>
            <p:cNvSpPr/>
            <p:nvPr/>
          </p:nvSpPr>
          <p:spPr>
            <a:xfrm>
              <a:off x="3666525" y="2393550"/>
              <a:ext cx="29775" cy="36575"/>
            </a:xfrm>
            <a:custGeom>
              <a:avLst/>
              <a:gdLst/>
              <a:ahLst/>
              <a:cxnLst/>
              <a:rect l="l" t="t" r="r" b="b"/>
              <a:pathLst>
                <a:path w="1191" h="1463" extrusionOk="0">
                  <a:moveTo>
                    <a:pt x="979" y="0"/>
                  </a:moveTo>
                  <a:cubicBezTo>
                    <a:pt x="835" y="0"/>
                    <a:pt x="603" y="173"/>
                    <a:pt x="393" y="466"/>
                  </a:cubicBezTo>
                  <a:cubicBezTo>
                    <a:pt x="131" y="847"/>
                    <a:pt x="0" y="1264"/>
                    <a:pt x="95" y="1407"/>
                  </a:cubicBezTo>
                  <a:cubicBezTo>
                    <a:pt x="121" y="1444"/>
                    <a:pt x="159" y="1462"/>
                    <a:pt x="206" y="1462"/>
                  </a:cubicBezTo>
                  <a:cubicBezTo>
                    <a:pt x="351" y="1462"/>
                    <a:pt x="579" y="1287"/>
                    <a:pt x="786" y="990"/>
                  </a:cubicBezTo>
                  <a:cubicBezTo>
                    <a:pt x="1048" y="621"/>
                    <a:pt x="1191" y="204"/>
                    <a:pt x="1084" y="49"/>
                  </a:cubicBezTo>
                  <a:cubicBezTo>
                    <a:pt x="1059" y="16"/>
                    <a:pt x="1023"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2"/>
            <p:cNvSpPr/>
            <p:nvPr/>
          </p:nvSpPr>
          <p:spPr>
            <a:xfrm>
              <a:off x="3774275" y="2343675"/>
              <a:ext cx="29775" cy="36400"/>
            </a:xfrm>
            <a:custGeom>
              <a:avLst/>
              <a:gdLst/>
              <a:ahLst/>
              <a:cxnLst/>
              <a:rect l="l" t="t" r="r" b="b"/>
              <a:pathLst>
                <a:path w="1191" h="1456" extrusionOk="0">
                  <a:moveTo>
                    <a:pt x="218" y="0"/>
                  </a:moveTo>
                  <a:cubicBezTo>
                    <a:pt x="171" y="0"/>
                    <a:pt x="133" y="18"/>
                    <a:pt x="107" y="56"/>
                  </a:cubicBezTo>
                  <a:cubicBezTo>
                    <a:pt x="0" y="199"/>
                    <a:pt x="131" y="616"/>
                    <a:pt x="405" y="997"/>
                  </a:cubicBezTo>
                  <a:cubicBezTo>
                    <a:pt x="609" y="1284"/>
                    <a:pt x="849" y="1456"/>
                    <a:pt x="991" y="1456"/>
                  </a:cubicBezTo>
                  <a:cubicBezTo>
                    <a:pt x="1031" y="1456"/>
                    <a:pt x="1063" y="1442"/>
                    <a:pt x="1084" y="1413"/>
                  </a:cubicBezTo>
                  <a:cubicBezTo>
                    <a:pt x="1191" y="1258"/>
                    <a:pt x="1060" y="842"/>
                    <a:pt x="786" y="473"/>
                  </a:cubicBezTo>
                  <a:cubicBezTo>
                    <a:pt x="588" y="175"/>
                    <a:pt x="362" y="0"/>
                    <a:pt x="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2"/>
            <p:cNvSpPr/>
            <p:nvPr/>
          </p:nvSpPr>
          <p:spPr>
            <a:xfrm>
              <a:off x="3670100" y="2340550"/>
              <a:ext cx="35725" cy="20950"/>
            </a:xfrm>
            <a:custGeom>
              <a:avLst/>
              <a:gdLst/>
              <a:ahLst/>
              <a:cxnLst/>
              <a:rect l="l" t="t" r="r" b="b"/>
              <a:pathLst>
                <a:path w="1429" h="838" extrusionOk="0">
                  <a:moveTo>
                    <a:pt x="993" y="1"/>
                  </a:moveTo>
                  <a:cubicBezTo>
                    <a:pt x="891" y="1"/>
                    <a:pt x="777" y="17"/>
                    <a:pt x="655" y="50"/>
                  </a:cubicBezTo>
                  <a:cubicBezTo>
                    <a:pt x="286" y="145"/>
                    <a:pt x="0" y="407"/>
                    <a:pt x="36" y="610"/>
                  </a:cubicBezTo>
                  <a:cubicBezTo>
                    <a:pt x="52" y="758"/>
                    <a:pt x="216" y="837"/>
                    <a:pt x="442" y="837"/>
                  </a:cubicBezTo>
                  <a:cubicBezTo>
                    <a:pt x="543" y="837"/>
                    <a:pt x="656" y="821"/>
                    <a:pt x="774" y="788"/>
                  </a:cubicBezTo>
                  <a:cubicBezTo>
                    <a:pt x="1143" y="681"/>
                    <a:pt x="1429" y="431"/>
                    <a:pt x="1405" y="229"/>
                  </a:cubicBezTo>
                  <a:cubicBezTo>
                    <a:pt x="1380" y="81"/>
                    <a:pt x="1219" y="1"/>
                    <a:pt x="9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2"/>
            <p:cNvSpPr/>
            <p:nvPr/>
          </p:nvSpPr>
          <p:spPr>
            <a:xfrm>
              <a:off x="3740050" y="2417225"/>
              <a:ext cx="29775" cy="36075"/>
            </a:xfrm>
            <a:custGeom>
              <a:avLst/>
              <a:gdLst/>
              <a:ahLst/>
              <a:cxnLst/>
              <a:rect l="l" t="t" r="r" b="b"/>
              <a:pathLst>
                <a:path w="1191" h="1443" extrusionOk="0">
                  <a:moveTo>
                    <a:pt x="205" y="0"/>
                  </a:moveTo>
                  <a:cubicBezTo>
                    <a:pt x="164" y="0"/>
                    <a:pt x="131" y="14"/>
                    <a:pt x="107" y="43"/>
                  </a:cubicBezTo>
                  <a:cubicBezTo>
                    <a:pt x="0" y="198"/>
                    <a:pt x="131" y="614"/>
                    <a:pt x="405" y="983"/>
                  </a:cubicBezTo>
                  <a:cubicBezTo>
                    <a:pt x="609" y="1271"/>
                    <a:pt x="849" y="1443"/>
                    <a:pt x="990" y="1443"/>
                  </a:cubicBezTo>
                  <a:cubicBezTo>
                    <a:pt x="1030" y="1443"/>
                    <a:pt x="1062" y="1429"/>
                    <a:pt x="1084" y="1400"/>
                  </a:cubicBezTo>
                  <a:cubicBezTo>
                    <a:pt x="1191" y="1245"/>
                    <a:pt x="1060" y="829"/>
                    <a:pt x="786" y="460"/>
                  </a:cubicBezTo>
                  <a:cubicBezTo>
                    <a:pt x="582" y="172"/>
                    <a:pt x="349" y="0"/>
                    <a:pt x="2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2"/>
            <p:cNvSpPr/>
            <p:nvPr/>
          </p:nvSpPr>
          <p:spPr>
            <a:xfrm>
              <a:off x="3853450" y="2369150"/>
              <a:ext cx="35150" cy="19100"/>
            </a:xfrm>
            <a:custGeom>
              <a:avLst/>
              <a:gdLst/>
              <a:ahLst/>
              <a:cxnLst/>
              <a:rect l="l" t="t" r="r" b="b"/>
              <a:pathLst>
                <a:path w="1406" h="764" extrusionOk="0">
                  <a:moveTo>
                    <a:pt x="664" y="1"/>
                  </a:moveTo>
                  <a:cubicBezTo>
                    <a:pt x="300" y="1"/>
                    <a:pt x="0" y="163"/>
                    <a:pt x="0" y="359"/>
                  </a:cubicBezTo>
                  <a:cubicBezTo>
                    <a:pt x="0" y="561"/>
                    <a:pt x="322" y="751"/>
                    <a:pt x="703" y="763"/>
                  </a:cubicBezTo>
                  <a:cubicBezTo>
                    <a:pt x="716" y="764"/>
                    <a:pt x="729" y="764"/>
                    <a:pt x="742" y="764"/>
                  </a:cubicBezTo>
                  <a:cubicBezTo>
                    <a:pt x="1116" y="764"/>
                    <a:pt x="1405" y="602"/>
                    <a:pt x="1405" y="406"/>
                  </a:cubicBezTo>
                  <a:cubicBezTo>
                    <a:pt x="1405" y="192"/>
                    <a:pt x="1096" y="13"/>
                    <a:pt x="703" y="1"/>
                  </a:cubicBezTo>
                  <a:cubicBezTo>
                    <a:pt x="690" y="1"/>
                    <a:pt x="677" y="1"/>
                    <a:pt x="6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2"/>
            <p:cNvSpPr/>
            <p:nvPr/>
          </p:nvSpPr>
          <p:spPr>
            <a:xfrm>
              <a:off x="3511725" y="2425700"/>
              <a:ext cx="34850" cy="19125"/>
            </a:xfrm>
            <a:custGeom>
              <a:avLst/>
              <a:gdLst/>
              <a:ahLst/>
              <a:cxnLst/>
              <a:rect l="l" t="t" r="r" b="b"/>
              <a:pathLst>
                <a:path w="1394" h="765" extrusionOk="0">
                  <a:moveTo>
                    <a:pt x="653" y="1"/>
                  </a:moveTo>
                  <a:cubicBezTo>
                    <a:pt x="290" y="1"/>
                    <a:pt x="1" y="163"/>
                    <a:pt x="1" y="359"/>
                  </a:cubicBezTo>
                  <a:cubicBezTo>
                    <a:pt x="1" y="573"/>
                    <a:pt x="311" y="752"/>
                    <a:pt x="692" y="764"/>
                  </a:cubicBezTo>
                  <a:cubicBezTo>
                    <a:pt x="705" y="764"/>
                    <a:pt x="718" y="764"/>
                    <a:pt x="731" y="764"/>
                  </a:cubicBezTo>
                  <a:cubicBezTo>
                    <a:pt x="1105" y="764"/>
                    <a:pt x="1394" y="602"/>
                    <a:pt x="1394" y="406"/>
                  </a:cubicBezTo>
                  <a:cubicBezTo>
                    <a:pt x="1394" y="192"/>
                    <a:pt x="1084" y="13"/>
                    <a:pt x="692" y="2"/>
                  </a:cubicBezTo>
                  <a:cubicBezTo>
                    <a:pt x="679" y="1"/>
                    <a:pt x="666" y="1"/>
                    <a:pt x="6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2"/>
            <p:cNvSpPr/>
            <p:nvPr/>
          </p:nvSpPr>
          <p:spPr>
            <a:xfrm>
              <a:off x="3903450" y="2420600"/>
              <a:ext cx="34850" cy="18900"/>
            </a:xfrm>
            <a:custGeom>
              <a:avLst/>
              <a:gdLst/>
              <a:ahLst/>
              <a:cxnLst/>
              <a:rect l="l" t="t" r="r" b="b"/>
              <a:pathLst>
                <a:path w="1394" h="756" extrusionOk="0">
                  <a:moveTo>
                    <a:pt x="629" y="1"/>
                  </a:moveTo>
                  <a:cubicBezTo>
                    <a:pt x="272" y="1"/>
                    <a:pt x="1" y="160"/>
                    <a:pt x="1" y="360"/>
                  </a:cubicBezTo>
                  <a:cubicBezTo>
                    <a:pt x="1" y="563"/>
                    <a:pt x="310" y="741"/>
                    <a:pt x="703" y="753"/>
                  </a:cubicBezTo>
                  <a:cubicBezTo>
                    <a:pt x="727" y="755"/>
                    <a:pt x="752" y="755"/>
                    <a:pt x="775" y="755"/>
                  </a:cubicBezTo>
                  <a:cubicBezTo>
                    <a:pt x="1122" y="755"/>
                    <a:pt x="1394" y="597"/>
                    <a:pt x="1394" y="396"/>
                  </a:cubicBezTo>
                  <a:cubicBezTo>
                    <a:pt x="1394" y="194"/>
                    <a:pt x="1084" y="15"/>
                    <a:pt x="703" y="3"/>
                  </a:cubicBezTo>
                  <a:cubicBezTo>
                    <a:pt x="678" y="2"/>
                    <a:pt x="653" y="1"/>
                    <a:pt x="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2"/>
            <p:cNvSpPr/>
            <p:nvPr/>
          </p:nvSpPr>
          <p:spPr>
            <a:xfrm>
              <a:off x="3594475" y="2369150"/>
              <a:ext cx="35150" cy="19100"/>
            </a:xfrm>
            <a:custGeom>
              <a:avLst/>
              <a:gdLst/>
              <a:ahLst/>
              <a:cxnLst/>
              <a:rect l="l" t="t" r="r" b="b"/>
              <a:pathLst>
                <a:path w="1406" h="764" extrusionOk="0">
                  <a:moveTo>
                    <a:pt x="665" y="1"/>
                  </a:moveTo>
                  <a:cubicBezTo>
                    <a:pt x="301" y="1"/>
                    <a:pt x="1" y="163"/>
                    <a:pt x="1" y="359"/>
                  </a:cubicBezTo>
                  <a:cubicBezTo>
                    <a:pt x="1" y="561"/>
                    <a:pt x="322" y="751"/>
                    <a:pt x="703" y="763"/>
                  </a:cubicBezTo>
                  <a:cubicBezTo>
                    <a:pt x="716" y="764"/>
                    <a:pt x="728" y="764"/>
                    <a:pt x="741" y="764"/>
                  </a:cubicBezTo>
                  <a:cubicBezTo>
                    <a:pt x="1095" y="764"/>
                    <a:pt x="1406" y="602"/>
                    <a:pt x="1406" y="406"/>
                  </a:cubicBezTo>
                  <a:cubicBezTo>
                    <a:pt x="1406" y="192"/>
                    <a:pt x="1096" y="13"/>
                    <a:pt x="703" y="1"/>
                  </a:cubicBezTo>
                  <a:cubicBezTo>
                    <a:pt x="690" y="1"/>
                    <a:pt x="678" y="1"/>
                    <a:pt x="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2"/>
            <p:cNvSpPr/>
            <p:nvPr/>
          </p:nvSpPr>
          <p:spPr>
            <a:xfrm>
              <a:off x="3841250" y="2411825"/>
              <a:ext cx="30075" cy="36450"/>
            </a:xfrm>
            <a:custGeom>
              <a:avLst/>
              <a:gdLst/>
              <a:ahLst/>
              <a:cxnLst/>
              <a:rect l="l" t="t" r="r" b="b"/>
              <a:pathLst>
                <a:path w="1203" h="1458" extrusionOk="0">
                  <a:moveTo>
                    <a:pt x="978" y="1"/>
                  </a:moveTo>
                  <a:cubicBezTo>
                    <a:pt x="836" y="1"/>
                    <a:pt x="603" y="176"/>
                    <a:pt x="405" y="473"/>
                  </a:cubicBezTo>
                  <a:cubicBezTo>
                    <a:pt x="131" y="842"/>
                    <a:pt x="0" y="1259"/>
                    <a:pt x="107" y="1402"/>
                  </a:cubicBezTo>
                  <a:cubicBezTo>
                    <a:pt x="133" y="1439"/>
                    <a:pt x="171" y="1457"/>
                    <a:pt x="218" y="1457"/>
                  </a:cubicBezTo>
                  <a:cubicBezTo>
                    <a:pt x="362" y="1457"/>
                    <a:pt x="588" y="1283"/>
                    <a:pt x="786" y="985"/>
                  </a:cubicBezTo>
                  <a:cubicBezTo>
                    <a:pt x="1072" y="628"/>
                    <a:pt x="1203" y="199"/>
                    <a:pt x="1084" y="56"/>
                  </a:cubicBezTo>
                  <a:cubicBezTo>
                    <a:pt x="1061" y="19"/>
                    <a:pt x="1024" y="1"/>
                    <a:pt x="9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2"/>
            <p:cNvSpPr/>
            <p:nvPr/>
          </p:nvSpPr>
          <p:spPr>
            <a:xfrm>
              <a:off x="3591500" y="2427100"/>
              <a:ext cx="33675" cy="30975"/>
            </a:xfrm>
            <a:custGeom>
              <a:avLst/>
              <a:gdLst/>
              <a:ahLst/>
              <a:cxnLst/>
              <a:rect l="l" t="t" r="r" b="b"/>
              <a:pathLst>
                <a:path w="1347" h="1239" extrusionOk="0">
                  <a:moveTo>
                    <a:pt x="243" y="0"/>
                  </a:moveTo>
                  <a:cubicBezTo>
                    <a:pt x="172" y="0"/>
                    <a:pt x="120" y="25"/>
                    <a:pt x="96" y="76"/>
                  </a:cubicBezTo>
                  <a:cubicBezTo>
                    <a:pt x="1" y="255"/>
                    <a:pt x="203" y="636"/>
                    <a:pt x="525" y="934"/>
                  </a:cubicBezTo>
                  <a:cubicBezTo>
                    <a:pt x="729" y="1130"/>
                    <a:pt x="948" y="1238"/>
                    <a:pt x="1094" y="1238"/>
                  </a:cubicBezTo>
                  <a:cubicBezTo>
                    <a:pt x="1170" y="1238"/>
                    <a:pt x="1227" y="1209"/>
                    <a:pt x="1251" y="1148"/>
                  </a:cubicBezTo>
                  <a:cubicBezTo>
                    <a:pt x="1346" y="969"/>
                    <a:pt x="1156" y="600"/>
                    <a:pt x="822" y="303"/>
                  </a:cubicBezTo>
                  <a:cubicBezTo>
                    <a:pt x="607" y="103"/>
                    <a:pt x="387" y="0"/>
                    <a:pt x="2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2"/>
            <p:cNvSpPr/>
            <p:nvPr/>
          </p:nvSpPr>
          <p:spPr>
            <a:xfrm>
              <a:off x="4480000" y="2291775"/>
              <a:ext cx="165225" cy="197375"/>
            </a:xfrm>
            <a:custGeom>
              <a:avLst/>
              <a:gdLst/>
              <a:ahLst/>
              <a:cxnLst/>
              <a:rect l="l" t="t" r="r" b="b"/>
              <a:pathLst>
                <a:path w="6609" h="7895" extrusionOk="0">
                  <a:moveTo>
                    <a:pt x="1419" y="0"/>
                  </a:moveTo>
                  <a:cubicBezTo>
                    <a:pt x="1387" y="0"/>
                    <a:pt x="1370" y="1"/>
                    <a:pt x="1370" y="1"/>
                  </a:cubicBezTo>
                  <a:cubicBezTo>
                    <a:pt x="1" y="870"/>
                    <a:pt x="3716" y="3620"/>
                    <a:pt x="3716" y="7895"/>
                  </a:cubicBezTo>
                  <a:cubicBezTo>
                    <a:pt x="4728" y="7442"/>
                    <a:pt x="6609" y="5609"/>
                    <a:pt x="5418" y="2739"/>
                  </a:cubicBezTo>
                  <a:cubicBezTo>
                    <a:pt x="4308" y="101"/>
                    <a:pt x="1798" y="0"/>
                    <a:pt x="1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2"/>
            <p:cNvSpPr/>
            <p:nvPr/>
          </p:nvSpPr>
          <p:spPr>
            <a:xfrm>
              <a:off x="4041575" y="3007025"/>
              <a:ext cx="684925" cy="246425"/>
            </a:xfrm>
            <a:custGeom>
              <a:avLst/>
              <a:gdLst/>
              <a:ahLst/>
              <a:cxnLst/>
              <a:rect l="l" t="t" r="r" b="b"/>
              <a:pathLst>
                <a:path w="27397" h="9857" extrusionOk="0">
                  <a:moveTo>
                    <a:pt x="19722" y="0"/>
                  </a:moveTo>
                  <a:cubicBezTo>
                    <a:pt x="19171" y="0"/>
                    <a:pt x="18607" y="44"/>
                    <a:pt x="18038" y="144"/>
                  </a:cubicBezTo>
                  <a:cubicBezTo>
                    <a:pt x="14609" y="751"/>
                    <a:pt x="5715" y="3776"/>
                    <a:pt x="1762" y="5157"/>
                  </a:cubicBezTo>
                  <a:cubicBezTo>
                    <a:pt x="655" y="5550"/>
                    <a:pt x="0" y="6669"/>
                    <a:pt x="214" y="7776"/>
                  </a:cubicBezTo>
                  <a:cubicBezTo>
                    <a:pt x="428" y="8832"/>
                    <a:pt x="1383" y="9570"/>
                    <a:pt x="2481" y="9570"/>
                  </a:cubicBezTo>
                  <a:cubicBezTo>
                    <a:pt x="2546" y="9570"/>
                    <a:pt x="2612" y="9567"/>
                    <a:pt x="2679" y="9562"/>
                  </a:cubicBezTo>
                  <a:cubicBezTo>
                    <a:pt x="3269" y="9518"/>
                    <a:pt x="3922" y="9501"/>
                    <a:pt x="4620" y="9501"/>
                  </a:cubicBezTo>
                  <a:cubicBezTo>
                    <a:pt x="7734" y="9501"/>
                    <a:pt x="11722" y="9856"/>
                    <a:pt x="14788" y="9856"/>
                  </a:cubicBezTo>
                  <a:cubicBezTo>
                    <a:pt x="15903" y="9856"/>
                    <a:pt x="16896" y="9809"/>
                    <a:pt x="17681" y="9681"/>
                  </a:cubicBezTo>
                  <a:cubicBezTo>
                    <a:pt x="27396" y="8110"/>
                    <a:pt x="26670" y="2049"/>
                    <a:pt x="26670" y="2049"/>
                  </a:cubicBezTo>
                  <a:cubicBezTo>
                    <a:pt x="26670" y="2049"/>
                    <a:pt x="23497" y="0"/>
                    <a:pt x="197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2"/>
            <p:cNvSpPr/>
            <p:nvPr/>
          </p:nvSpPr>
          <p:spPr>
            <a:xfrm>
              <a:off x="4044850" y="2618100"/>
              <a:ext cx="382400" cy="114950"/>
            </a:xfrm>
            <a:custGeom>
              <a:avLst/>
              <a:gdLst/>
              <a:ahLst/>
              <a:cxnLst/>
              <a:rect l="l" t="t" r="r" b="b"/>
              <a:pathLst>
                <a:path w="15296" h="4598" extrusionOk="0">
                  <a:moveTo>
                    <a:pt x="12261" y="1"/>
                  </a:moveTo>
                  <a:cubicBezTo>
                    <a:pt x="11961" y="1"/>
                    <a:pt x="11630" y="26"/>
                    <a:pt x="11263" y="80"/>
                  </a:cubicBezTo>
                  <a:cubicBezTo>
                    <a:pt x="7989" y="545"/>
                    <a:pt x="3143" y="1164"/>
                    <a:pt x="1143" y="1438"/>
                  </a:cubicBezTo>
                  <a:cubicBezTo>
                    <a:pt x="476" y="1545"/>
                    <a:pt x="0" y="2212"/>
                    <a:pt x="48" y="2985"/>
                  </a:cubicBezTo>
                  <a:cubicBezTo>
                    <a:pt x="83" y="3759"/>
                    <a:pt x="762" y="4569"/>
                    <a:pt x="1429" y="4581"/>
                  </a:cubicBezTo>
                  <a:cubicBezTo>
                    <a:pt x="1849" y="4593"/>
                    <a:pt x="2390" y="4598"/>
                    <a:pt x="3012" y="4598"/>
                  </a:cubicBezTo>
                  <a:cubicBezTo>
                    <a:pt x="4851" y="4598"/>
                    <a:pt x="7404" y="4557"/>
                    <a:pt x="9676" y="4557"/>
                  </a:cubicBezTo>
                  <a:cubicBezTo>
                    <a:pt x="10319" y="4557"/>
                    <a:pt x="10938" y="4561"/>
                    <a:pt x="11513" y="4569"/>
                  </a:cubicBezTo>
                  <a:cubicBezTo>
                    <a:pt x="11549" y="4569"/>
                    <a:pt x="11584" y="4570"/>
                    <a:pt x="11619" y="4570"/>
                  </a:cubicBezTo>
                  <a:cubicBezTo>
                    <a:pt x="15296" y="4570"/>
                    <a:pt x="15097" y="2104"/>
                    <a:pt x="15097" y="2104"/>
                  </a:cubicBezTo>
                  <a:cubicBezTo>
                    <a:pt x="15097" y="2104"/>
                    <a:pt x="15029" y="1"/>
                    <a:pt x="12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2"/>
            <p:cNvSpPr/>
            <p:nvPr/>
          </p:nvSpPr>
          <p:spPr>
            <a:xfrm>
              <a:off x="4749975" y="3147850"/>
              <a:ext cx="130100" cy="87625"/>
            </a:xfrm>
            <a:custGeom>
              <a:avLst/>
              <a:gdLst/>
              <a:ahLst/>
              <a:cxnLst/>
              <a:rect l="l" t="t" r="r" b="b"/>
              <a:pathLst>
                <a:path w="5204" h="3505" extrusionOk="0">
                  <a:moveTo>
                    <a:pt x="572" y="0"/>
                  </a:moveTo>
                  <a:lnTo>
                    <a:pt x="572" y="0"/>
                  </a:lnTo>
                  <a:cubicBezTo>
                    <a:pt x="1" y="822"/>
                    <a:pt x="203" y="1965"/>
                    <a:pt x="1049" y="2524"/>
                  </a:cubicBezTo>
                  <a:cubicBezTo>
                    <a:pt x="1394" y="2738"/>
                    <a:pt x="1763" y="2953"/>
                    <a:pt x="2108" y="3119"/>
                  </a:cubicBezTo>
                  <a:cubicBezTo>
                    <a:pt x="2575" y="3330"/>
                    <a:pt x="2907" y="3505"/>
                    <a:pt x="3048" y="3505"/>
                  </a:cubicBezTo>
                  <a:cubicBezTo>
                    <a:pt x="3090" y="3505"/>
                    <a:pt x="3115" y="3489"/>
                    <a:pt x="3120" y="3453"/>
                  </a:cubicBezTo>
                  <a:cubicBezTo>
                    <a:pt x="3168" y="3239"/>
                    <a:pt x="1763" y="2203"/>
                    <a:pt x="1763" y="2203"/>
                  </a:cubicBezTo>
                  <a:lnTo>
                    <a:pt x="1763" y="2203"/>
                  </a:lnTo>
                  <a:cubicBezTo>
                    <a:pt x="1763" y="2203"/>
                    <a:pt x="4159" y="3179"/>
                    <a:pt x="4674" y="3179"/>
                  </a:cubicBezTo>
                  <a:cubicBezTo>
                    <a:pt x="4719" y="3179"/>
                    <a:pt x="4750" y="3171"/>
                    <a:pt x="4763" y="3155"/>
                  </a:cubicBezTo>
                  <a:cubicBezTo>
                    <a:pt x="4918" y="2965"/>
                    <a:pt x="2799" y="1893"/>
                    <a:pt x="2799" y="1893"/>
                  </a:cubicBezTo>
                  <a:lnTo>
                    <a:pt x="2799" y="1893"/>
                  </a:lnTo>
                  <a:cubicBezTo>
                    <a:pt x="2799" y="1893"/>
                    <a:pt x="4496" y="2471"/>
                    <a:pt x="4990" y="2471"/>
                  </a:cubicBezTo>
                  <a:cubicBezTo>
                    <a:pt x="5063" y="2471"/>
                    <a:pt x="5110" y="2458"/>
                    <a:pt x="5121" y="2429"/>
                  </a:cubicBezTo>
                  <a:cubicBezTo>
                    <a:pt x="5204" y="2203"/>
                    <a:pt x="2883" y="1286"/>
                    <a:pt x="2882" y="1286"/>
                  </a:cubicBezTo>
                  <a:lnTo>
                    <a:pt x="2882" y="1286"/>
                  </a:lnTo>
                  <a:cubicBezTo>
                    <a:pt x="2883" y="1286"/>
                    <a:pt x="4330" y="1571"/>
                    <a:pt x="4909" y="1571"/>
                  </a:cubicBezTo>
                  <a:cubicBezTo>
                    <a:pt x="5050" y="1571"/>
                    <a:pt x="5140" y="1554"/>
                    <a:pt x="5144" y="1512"/>
                  </a:cubicBezTo>
                  <a:cubicBezTo>
                    <a:pt x="5192" y="1274"/>
                    <a:pt x="2978" y="703"/>
                    <a:pt x="2978" y="702"/>
                  </a:cubicBezTo>
                  <a:lnTo>
                    <a:pt x="2978" y="702"/>
                  </a:lnTo>
                  <a:cubicBezTo>
                    <a:pt x="2978" y="702"/>
                    <a:pt x="3239" y="714"/>
                    <a:pt x="3552" y="714"/>
                  </a:cubicBezTo>
                  <a:cubicBezTo>
                    <a:pt x="4023" y="714"/>
                    <a:pt x="4613" y="688"/>
                    <a:pt x="4621" y="560"/>
                  </a:cubicBezTo>
                  <a:cubicBezTo>
                    <a:pt x="4644" y="333"/>
                    <a:pt x="573"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2"/>
            <p:cNvSpPr/>
            <p:nvPr/>
          </p:nvSpPr>
          <p:spPr>
            <a:xfrm>
              <a:off x="4370475" y="2580875"/>
              <a:ext cx="288750" cy="371425"/>
            </a:xfrm>
            <a:custGeom>
              <a:avLst/>
              <a:gdLst/>
              <a:ahLst/>
              <a:cxnLst/>
              <a:rect l="l" t="t" r="r" b="b"/>
              <a:pathLst>
                <a:path w="11550" h="14857" extrusionOk="0">
                  <a:moveTo>
                    <a:pt x="5748" y="1"/>
                  </a:moveTo>
                  <a:cubicBezTo>
                    <a:pt x="4296" y="1"/>
                    <a:pt x="2846" y="158"/>
                    <a:pt x="1429" y="474"/>
                  </a:cubicBezTo>
                  <a:cubicBezTo>
                    <a:pt x="1322" y="498"/>
                    <a:pt x="1227" y="522"/>
                    <a:pt x="1132" y="557"/>
                  </a:cubicBezTo>
                  <a:cubicBezTo>
                    <a:pt x="786" y="629"/>
                    <a:pt x="512" y="914"/>
                    <a:pt x="453" y="1248"/>
                  </a:cubicBezTo>
                  <a:cubicBezTo>
                    <a:pt x="0" y="3653"/>
                    <a:pt x="1251" y="11487"/>
                    <a:pt x="1405" y="14071"/>
                  </a:cubicBezTo>
                  <a:cubicBezTo>
                    <a:pt x="1441" y="14547"/>
                    <a:pt x="1013" y="14857"/>
                    <a:pt x="1489" y="14857"/>
                  </a:cubicBezTo>
                  <a:lnTo>
                    <a:pt x="10037" y="14857"/>
                  </a:lnTo>
                  <a:cubicBezTo>
                    <a:pt x="10514" y="14857"/>
                    <a:pt x="10907" y="14488"/>
                    <a:pt x="10930" y="14023"/>
                  </a:cubicBezTo>
                  <a:cubicBezTo>
                    <a:pt x="11097" y="11451"/>
                    <a:pt x="11550" y="3653"/>
                    <a:pt x="11073" y="1248"/>
                  </a:cubicBezTo>
                  <a:cubicBezTo>
                    <a:pt x="10990" y="914"/>
                    <a:pt x="10728" y="629"/>
                    <a:pt x="10383" y="557"/>
                  </a:cubicBezTo>
                  <a:cubicBezTo>
                    <a:pt x="10276" y="522"/>
                    <a:pt x="10192" y="510"/>
                    <a:pt x="10085" y="474"/>
                  </a:cubicBezTo>
                  <a:cubicBezTo>
                    <a:pt x="8656" y="158"/>
                    <a:pt x="7201" y="1"/>
                    <a:pt x="5748" y="1"/>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2"/>
            <p:cNvSpPr/>
            <p:nvPr/>
          </p:nvSpPr>
          <p:spPr>
            <a:xfrm>
              <a:off x="4469000" y="2492100"/>
              <a:ext cx="89925" cy="109275"/>
            </a:xfrm>
            <a:custGeom>
              <a:avLst/>
              <a:gdLst/>
              <a:ahLst/>
              <a:cxnLst/>
              <a:rect l="l" t="t" r="r" b="b"/>
              <a:pathLst>
                <a:path w="3597" h="4371" extrusionOk="0">
                  <a:moveTo>
                    <a:pt x="0" y="1"/>
                  </a:moveTo>
                  <a:lnTo>
                    <a:pt x="0" y="4370"/>
                  </a:lnTo>
                  <a:lnTo>
                    <a:pt x="3596" y="4370"/>
                  </a:lnTo>
                  <a:lnTo>
                    <a:pt x="35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2"/>
            <p:cNvSpPr/>
            <p:nvPr/>
          </p:nvSpPr>
          <p:spPr>
            <a:xfrm>
              <a:off x="4012700" y="2728300"/>
              <a:ext cx="525375" cy="498575"/>
            </a:xfrm>
            <a:custGeom>
              <a:avLst/>
              <a:gdLst/>
              <a:ahLst/>
              <a:cxnLst/>
              <a:rect l="l" t="t" r="r" b="b"/>
              <a:pathLst>
                <a:path w="21015" h="19943" extrusionOk="0">
                  <a:moveTo>
                    <a:pt x="2421" y="1"/>
                  </a:moveTo>
                  <a:cubicBezTo>
                    <a:pt x="1801" y="1"/>
                    <a:pt x="1197" y="251"/>
                    <a:pt x="762" y="732"/>
                  </a:cubicBezTo>
                  <a:cubicBezTo>
                    <a:pt x="0" y="1578"/>
                    <a:pt x="0" y="2876"/>
                    <a:pt x="762" y="3769"/>
                  </a:cubicBezTo>
                  <a:cubicBezTo>
                    <a:pt x="3489" y="6959"/>
                    <a:pt x="7072" y="13508"/>
                    <a:pt x="9537" y="15949"/>
                  </a:cubicBezTo>
                  <a:cubicBezTo>
                    <a:pt x="12711" y="19085"/>
                    <a:pt x="15363" y="19943"/>
                    <a:pt x="17315" y="19943"/>
                  </a:cubicBezTo>
                  <a:cubicBezTo>
                    <a:pt x="19677" y="19943"/>
                    <a:pt x="21015" y="18687"/>
                    <a:pt x="21015" y="18687"/>
                  </a:cubicBezTo>
                  <a:cubicBezTo>
                    <a:pt x="21015" y="18687"/>
                    <a:pt x="20717" y="13734"/>
                    <a:pt x="17443" y="10591"/>
                  </a:cubicBezTo>
                  <a:cubicBezTo>
                    <a:pt x="14931" y="8198"/>
                    <a:pt x="7239" y="2816"/>
                    <a:pt x="3786" y="435"/>
                  </a:cubicBezTo>
                  <a:cubicBezTo>
                    <a:pt x="3367" y="143"/>
                    <a:pt x="2889" y="1"/>
                    <a:pt x="24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2"/>
            <p:cNvSpPr/>
            <p:nvPr/>
          </p:nvSpPr>
          <p:spPr>
            <a:xfrm>
              <a:off x="3783025" y="3136825"/>
              <a:ext cx="192775" cy="92725"/>
            </a:xfrm>
            <a:custGeom>
              <a:avLst/>
              <a:gdLst/>
              <a:ahLst/>
              <a:cxnLst/>
              <a:rect l="l" t="t" r="r" b="b"/>
              <a:pathLst>
                <a:path w="7711" h="3709" extrusionOk="0">
                  <a:moveTo>
                    <a:pt x="3698" y="0"/>
                  </a:moveTo>
                  <a:cubicBezTo>
                    <a:pt x="2567" y="989"/>
                    <a:pt x="769" y="2608"/>
                    <a:pt x="472" y="2882"/>
                  </a:cubicBezTo>
                  <a:cubicBezTo>
                    <a:pt x="120" y="3215"/>
                    <a:pt x="0" y="3708"/>
                    <a:pt x="696" y="3708"/>
                  </a:cubicBezTo>
                  <a:cubicBezTo>
                    <a:pt x="847" y="3708"/>
                    <a:pt x="1036" y="3685"/>
                    <a:pt x="1270" y="3632"/>
                  </a:cubicBezTo>
                  <a:lnTo>
                    <a:pt x="7282" y="2227"/>
                  </a:lnTo>
                  <a:cubicBezTo>
                    <a:pt x="7556" y="2167"/>
                    <a:pt x="7711" y="1882"/>
                    <a:pt x="7663" y="1620"/>
                  </a:cubicBezTo>
                  <a:lnTo>
                    <a:pt x="7389" y="489"/>
                  </a:lnTo>
                  <a:lnTo>
                    <a:pt x="5556" y="1024"/>
                  </a:lnTo>
                  <a:lnTo>
                    <a:pt x="3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2"/>
            <p:cNvSpPr/>
            <p:nvPr/>
          </p:nvSpPr>
          <p:spPr>
            <a:xfrm>
              <a:off x="3875475" y="3103775"/>
              <a:ext cx="92000" cy="58675"/>
            </a:xfrm>
            <a:custGeom>
              <a:avLst/>
              <a:gdLst/>
              <a:ahLst/>
              <a:cxnLst/>
              <a:rect l="l" t="t" r="r" b="b"/>
              <a:pathLst>
                <a:path w="3680" h="2347" extrusionOk="0">
                  <a:moveTo>
                    <a:pt x="3251" y="1"/>
                  </a:moveTo>
                  <a:lnTo>
                    <a:pt x="881" y="537"/>
                  </a:lnTo>
                  <a:cubicBezTo>
                    <a:pt x="881" y="537"/>
                    <a:pt x="524" y="846"/>
                    <a:pt x="0" y="1322"/>
                  </a:cubicBezTo>
                  <a:lnTo>
                    <a:pt x="1846" y="2346"/>
                  </a:lnTo>
                  <a:lnTo>
                    <a:pt x="3679" y="1811"/>
                  </a:lnTo>
                  <a:lnTo>
                    <a:pt x="32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2"/>
            <p:cNvSpPr/>
            <p:nvPr/>
          </p:nvSpPr>
          <p:spPr>
            <a:xfrm>
              <a:off x="3887375" y="2731150"/>
              <a:ext cx="262275" cy="397075"/>
            </a:xfrm>
            <a:custGeom>
              <a:avLst/>
              <a:gdLst/>
              <a:ahLst/>
              <a:cxnLst/>
              <a:rect l="l" t="t" r="r" b="b"/>
              <a:pathLst>
                <a:path w="10491" h="15883" extrusionOk="0">
                  <a:moveTo>
                    <a:pt x="7098" y="1"/>
                  </a:moveTo>
                  <a:cubicBezTo>
                    <a:pt x="6499" y="1"/>
                    <a:pt x="5838" y="201"/>
                    <a:pt x="5466" y="952"/>
                  </a:cubicBezTo>
                  <a:cubicBezTo>
                    <a:pt x="4644" y="2559"/>
                    <a:pt x="1" y="15799"/>
                    <a:pt x="1" y="15799"/>
                  </a:cubicBezTo>
                  <a:lnTo>
                    <a:pt x="3025" y="15882"/>
                  </a:lnTo>
                  <a:lnTo>
                    <a:pt x="3025" y="15882"/>
                  </a:lnTo>
                  <a:cubicBezTo>
                    <a:pt x="3026" y="15870"/>
                    <a:pt x="9276" y="4558"/>
                    <a:pt x="9883" y="2857"/>
                  </a:cubicBezTo>
                  <a:cubicBezTo>
                    <a:pt x="10490" y="1166"/>
                    <a:pt x="8383" y="261"/>
                    <a:pt x="8383" y="261"/>
                  </a:cubicBezTo>
                  <a:cubicBezTo>
                    <a:pt x="8383" y="261"/>
                    <a:pt x="7781" y="1"/>
                    <a:pt x="7098" y="1"/>
                  </a:cubicBezTo>
                  <a:close/>
                  <a:moveTo>
                    <a:pt x="3025" y="15882"/>
                  </a:moveTo>
                  <a:lnTo>
                    <a:pt x="3025" y="15882"/>
                  </a:lnTo>
                  <a:cubicBezTo>
                    <a:pt x="3025" y="15882"/>
                    <a:pt x="3025" y="15882"/>
                    <a:pt x="3025" y="15882"/>
                  </a:cubicBezTo>
                  <a:cubicBezTo>
                    <a:pt x="3025" y="15882"/>
                    <a:pt x="3025" y="15882"/>
                    <a:pt x="3025" y="15882"/>
                  </a:cubicBezTo>
                  <a:lnTo>
                    <a:pt x="3025" y="1588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2"/>
            <p:cNvSpPr/>
            <p:nvPr/>
          </p:nvSpPr>
          <p:spPr>
            <a:xfrm>
              <a:off x="4544600" y="2593675"/>
              <a:ext cx="235475" cy="353825"/>
            </a:xfrm>
            <a:custGeom>
              <a:avLst/>
              <a:gdLst/>
              <a:ahLst/>
              <a:cxnLst/>
              <a:rect l="l" t="t" r="r" b="b"/>
              <a:pathLst>
                <a:path w="9419" h="14153" extrusionOk="0">
                  <a:moveTo>
                    <a:pt x="3152" y="1"/>
                  </a:moveTo>
                  <a:cubicBezTo>
                    <a:pt x="2702" y="1"/>
                    <a:pt x="2394" y="141"/>
                    <a:pt x="2394" y="141"/>
                  </a:cubicBezTo>
                  <a:cubicBezTo>
                    <a:pt x="2394" y="141"/>
                    <a:pt x="1" y="1117"/>
                    <a:pt x="1787" y="4451"/>
                  </a:cubicBezTo>
                  <a:cubicBezTo>
                    <a:pt x="3346" y="7368"/>
                    <a:pt x="5549" y="11737"/>
                    <a:pt x="6501" y="13511"/>
                  </a:cubicBezTo>
                  <a:cubicBezTo>
                    <a:pt x="6716" y="13923"/>
                    <a:pt x="7169" y="14152"/>
                    <a:pt x="7656" y="14152"/>
                  </a:cubicBezTo>
                  <a:cubicBezTo>
                    <a:pt x="7874" y="14152"/>
                    <a:pt x="8098" y="14107"/>
                    <a:pt x="8311" y="14011"/>
                  </a:cubicBezTo>
                  <a:cubicBezTo>
                    <a:pt x="9026" y="13714"/>
                    <a:pt x="9418" y="12987"/>
                    <a:pt x="9204" y="12344"/>
                  </a:cubicBezTo>
                  <a:cubicBezTo>
                    <a:pt x="8585" y="10439"/>
                    <a:pt x="6990" y="5808"/>
                    <a:pt x="5906" y="2677"/>
                  </a:cubicBezTo>
                  <a:cubicBezTo>
                    <a:pt x="5130" y="416"/>
                    <a:pt x="3929" y="1"/>
                    <a:pt x="3152" y="1"/>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2"/>
            <p:cNvSpPr/>
            <p:nvPr/>
          </p:nvSpPr>
          <p:spPr>
            <a:xfrm>
              <a:off x="4683600" y="2876300"/>
              <a:ext cx="120000" cy="295850"/>
            </a:xfrm>
            <a:custGeom>
              <a:avLst/>
              <a:gdLst/>
              <a:ahLst/>
              <a:cxnLst/>
              <a:rect l="l" t="t" r="r" b="b"/>
              <a:pathLst>
                <a:path w="4800" h="11834" extrusionOk="0">
                  <a:moveTo>
                    <a:pt x="2136" y="1"/>
                  </a:moveTo>
                  <a:cubicBezTo>
                    <a:pt x="2015" y="1"/>
                    <a:pt x="1942" y="15"/>
                    <a:pt x="1942" y="15"/>
                  </a:cubicBezTo>
                  <a:cubicBezTo>
                    <a:pt x="1942" y="15"/>
                    <a:pt x="1" y="301"/>
                    <a:pt x="715" y="3206"/>
                  </a:cubicBezTo>
                  <a:cubicBezTo>
                    <a:pt x="1346" y="5742"/>
                    <a:pt x="2382" y="9671"/>
                    <a:pt x="2763" y="11219"/>
                  </a:cubicBezTo>
                  <a:cubicBezTo>
                    <a:pt x="2860" y="11643"/>
                    <a:pt x="3097" y="11833"/>
                    <a:pt x="3493" y="11833"/>
                  </a:cubicBezTo>
                  <a:cubicBezTo>
                    <a:pt x="3586" y="11833"/>
                    <a:pt x="3688" y="11823"/>
                    <a:pt x="3799" y="11803"/>
                  </a:cubicBezTo>
                  <a:cubicBezTo>
                    <a:pt x="4382" y="11695"/>
                    <a:pt x="4799" y="11219"/>
                    <a:pt x="4751" y="10683"/>
                  </a:cubicBezTo>
                  <a:cubicBezTo>
                    <a:pt x="4632" y="9088"/>
                    <a:pt x="4299" y="5242"/>
                    <a:pt x="4085" y="2623"/>
                  </a:cubicBezTo>
                  <a:cubicBezTo>
                    <a:pt x="3865" y="238"/>
                    <a:pt x="2621" y="1"/>
                    <a:pt x="2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2"/>
            <p:cNvSpPr/>
            <p:nvPr/>
          </p:nvSpPr>
          <p:spPr>
            <a:xfrm>
              <a:off x="4326725" y="2876375"/>
              <a:ext cx="381900" cy="275650"/>
            </a:xfrm>
            <a:custGeom>
              <a:avLst/>
              <a:gdLst/>
              <a:ahLst/>
              <a:cxnLst/>
              <a:rect l="l" t="t" r="r" b="b"/>
              <a:pathLst>
                <a:path w="15276" h="11026" extrusionOk="0">
                  <a:moveTo>
                    <a:pt x="12490" y="1"/>
                  </a:moveTo>
                  <a:lnTo>
                    <a:pt x="2953" y="108"/>
                  </a:lnTo>
                  <a:cubicBezTo>
                    <a:pt x="2953" y="108"/>
                    <a:pt x="1489" y="4251"/>
                    <a:pt x="0" y="9252"/>
                  </a:cubicBezTo>
                  <a:lnTo>
                    <a:pt x="6763" y="11026"/>
                  </a:lnTo>
                  <a:lnTo>
                    <a:pt x="15276" y="7263"/>
                  </a:lnTo>
                  <a:lnTo>
                    <a:pt x="15276" y="7263"/>
                  </a:lnTo>
                  <a:cubicBezTo>
                    <a:pt x="15276" y="7263"/>
                    <a:pt x="15276" y="7263"/>
                    <a:pt x="15276" y="7263"/>
                  </a:cubicBezTo>
                  <a:cubicBezTo>
                    <a:pt x="15276" y="7263"/>
                    <a:pt x="15276" y="7263"/>
                    <a:pt x="15276" y="7263"/>
                  </a:cubicBezTo>
                  <a:lnTo>
                    <a:pt x="15276" y="7263"/>
                  </a:lnTo>
                  <a:lnTo>
                    <a:pt x="15276" y="7263"/>
                  </a:lnTo>
                  <a:lnTo>
                    <a:pt x="15276" y="7263"/>
                  </a:lnTo>
                  <a:cubicBezTo>
                    <a:pt x="15264" y="7262"/>
                    <a:pt x="15272" y="2664"/>
                    <a:pt x="124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2"/>
            <p:cNvSpPr/>
            <p:nvPr/>
          </p:nvSpPr>
          <p:spPr>
            <a:xfrm>
              <a:off x="4420475" y="2401625"/>
              <a:ext cx="41700" cy="54200"/>
            </a:xfrm>
            <a:custGeom>
              <a:avLst/>
              <a:gdLst/>
              <a:ahLst/>
              <a:cxnLst/>
              <a:rect l="l" t="t" r="r" b="b"/>
              <a:pathLst>
                <a:path w="1668" h="2168" extrusionOk="0">
                  <a:moveTo>
                    <a:pt x="834" y="0"/>
                  </a:moveTo>
                  <a:cubicBezTo>
                    <a:pt x="382" y="0"/>
                    <a:pt x="1" y="488"/>
                    <a:pt x="1" y="1084"/>
                  </a:cubicBezTo>
                  <a:cubicBezTo>
                    <a:pt x="1" y="1679"/>
                    <a:pt x="382" y="2167"/>
                    <a:pt x="834" y="2167"/>
                  </a:cubicBezTo>
                  <a:cubicBezTo>
                    <a:pt x="1299" y="2167"/>
                    <a:pt x="1668" y="1679"/>
                    <a:pt x="1668" y="1084"/>
                  </a:cubicBezTo>
                  <a:cubicBezTo>
                    <a:pt x="1668" y="488"/>
                    <a:pt x="1299" y="0"/>
                    <a:pt x="834" y="0"/>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2"/>
            <p:cNvSpPr/>
            <p:nvPr/>
          </p:nvSpPr>
          <p:spPr>
            <a:xfrm>
              <a:off x="4573475" y="2401625"/>
              <a:ext cx="41700" cy="54200"/>
            </a:xfrm>
            <a:custGeom>
              <a:avLst/>
              <a:gdLst/>
              <a:ahLst/>
              <a:cxnLst/>
              <a:rect l="l" t="t" r="r" b="b"/>
              <a:pathLst>
                <a:path w="1668" h="2168" extrusionOk="0">
                  <a:moveTo>
                    <a:pt x="834" y="0"/>
                  </a:moveTo>
                  <a:cubicBezTo>
                    <a:pt x="370" y="0"/>
                    <a:pt x="1" y="488"/>
                    <a:pt x="1" y="1084"/>
                  </a:cubicBezTo>
                  <a:cubicBezTo>
                    <a:pt x="1" y="1679"/>
                    <a:pt x="370" y="2167"/>
                    <a:pt x="834" y="2167"/>
                  </a:cubicBezTo>
                  <a:cubicBezTo>
                    <a:pt x="1298" y="2167"/>
                    <a:pt x="1667" y="1679"/>
                    <a:pt x="1667" y="1084"/>
                  </a:cubicBezTo>
                  <a:cubicBezTo>
                    <a:pt x="1667" y="488"/>
                    <a:pt x="1298" y="0"/>
                    <a:pt x="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2"/>
            <p:cNvSpPr/>
            <p:nvPr/>
          </p:nvSpPr>
          <p:spPr>
            <a:xfrm>
              <a:off x="4129375" y="2532875"/>
              <a:ext cx="672425" cy="431750"/>
            </a:xfrm>
            <a:custGeom>
              <a:avLst/>
              <a:gdLst/>
              <a:ahLst/>
              <a:cxnLst/>
              <a:rect l="l" t="t" r="r" b="b"/>
              <a:pathLst>
                <a:path w="26897" h="17270" extrusionOk="0">
                  <a:moveTo>
                    <a:pt x="13502" y="1"/>
                  </a:moveTo>
                  <a:lnTo>
                    <a:pt x="13502" y="1501"/>
                  </a:lnTo>
                  <a:lnTo>
                    <a:pt x="1584" y="3846"/>
                  </a:lnTo>
                  <a:cubicBezTo>
                    <a:pt x="1584" y="3846"/>
                    <a:pt x="0" y="8990"/>
                    <a:pt x="8978" y="14110"/>
                  </a:cubicBezTo>
                  <a:cubicBezTo>
                    <a:pt x="13427" y="16631"/>
                    <a:pt x="17851" y="17270"/>
                    <a:pt x="21189" y="17270"/>
                  </a:cubicBezTo>
                  <a:cubicBezTo>
                    <a:pt x="24613" y="17270"/>
                    <a:pt x="26897" y="16598"/>
                    <a:pt x="26897" y="16598"/>
                  </a:cubicBezTo>
                  <a:cubicBezTo>
                    <a:pt x="26897" y="16598"/>
                    <a:pt x="22468" y="3394"/>
                    <a:pt x="21384" y="2751"/>
                  </a:cubicBezTo>
                  <a:cubicBezTo>
                    <a:pt x="20289" y="2096"/>
                    <a:pt x="17372" y="1620"/>
                    <a:pt x="17372" y="1620"/>
                  </a:cubicBezTo>
                  <a:lnTo>
                    <a:pt x="173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2"/>
            <p:cNvSpPr/>
            <p:nvPr/>
          </p:nvSpPr>
          <p:spPr>
            <a:xfrm>
              <a:off x="4335650" y="2291775"/>
              <a:ext cx="202275" cy="369925"/>
            </a:xfrm>
            <a:custGeom>
              <a:avLst/>
              <a:gdLst/>
              <a:ahLst/>
              <a:cxnLst/>
              <a:rect l="l" t="t" r="r" b="b"/>
              <a:pathLst>
                <a:path w="8091" h="14797" extrusionOk="0">
                  <a:moveTo>
                    <a:pt x="7144" y="1"/>
                  </a:moveTo>
                  <a:cubicBezTo>
                    <a:pt x="7144" y="1"/>
                    <a:pt x="4096" y="132"/>
                    <a:pt x="3132" y="2132"/>
                  </a:cubicBezTo>
                  <a:cubicBezTo>
                    <a:pt x="2144" y="4108"/>
                    <a:pt x="2679" y="5073"/>
                    <a:pt x="1346" y="5775"/>
                  </a:cubicBezTo>
                  <a:cubicBezTo>
                    <a:pt x="0" y="6478"/>
                    <a:pt x="286" y="8430"/>
                    <a:pt x="2096" y="9264"/>
                  </a:cubicBezTo>
                  <a:cubicBezTo>
                    <a:pt x="3918" y="10097"/>
                    <a:pt x="3287" y="11383"/>
                    <a:pt x="2536" y="12109"/>
                  </a:cubicBezTo>
                  <a:cubicBezTo>
                    <a:pt x="1589" y="13006"/>
                    <a:pt x="1911" y="14797"/>
                    <a:pt x="3620" y="14797"/>
                  </a:cubicBezTo>
                  <a:cubicBezTo>
                    <a:pt x="3952" y="14797"/>
                    <a:pt x="4337" y="14729"/>
                    <a:pt x="4775" y="14574"/>
                  </a:cubicBezTo>
                  <a:cubicBezTo>
                    <a:pt x="3115" y="14063"/>
                    <a:pt x="3956" y="12738"/>
                    <a:pt x="5257" y="12738"/>
                  </a:cubicBezTo>
                  <a:cubicBezTo>
                    <a:pt x="5290" y="12738"/>
                    <a:pt x="5324" y="12739"/>
                    <a:pt x="5358" y="12740"/>
                  </a:cubicBezTo>
                  <a:cubicBezTo>
                    <a:pt x="5387" y="12742"/>
                    <a:pt x="5416" y="12743"/>
                    <a:pt x="5445" y="12743"/>
                  </a:cubicBezTo>
                  <a:cubicBezTo>
                    <a:pt x="6775" y="12743"/>
                    <a:pt x="8090" y="11155"/>
                    <a:pt x="5620" y="8871"/>
                  </a:cubicBezTo>
                  <a:cubicBezTo>
                    <a:pt x="3072" y="6537"/>
                    <a:pt x="7180" y="1370"/>
                    <a:pt x="7180" y="1370"/>
                  </a:cubicBezTo>
                  <a:lnTo>
                    <a:pt x="71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2"/>
            <p:cNvSpPr/>
            <p:nvPr/>
          </p:nvSpPr>
          <p:spPr>
            <a:xfrm>
              <a:off x="4441325" y="2303975"/>
              <a:ext cx="149725" cy="225350"/>
            </a:xfrm>
            <a:custGeom>
              <a:avLst/>
              <a:gdLst/>
              <a:ahLst/>
              <a:cxnLst/>
              <a:rect l="l" t="t" r="r" b="b"/>
              <a:pathLst>
                <a:path w="5989" h="9014" extrusionOk="0">
                  <a:moveTo>
                    <a:pt x="2715" y="1"/>
                  </a:moveTo>
                  <a:cubicBezTo>
                    <a:pt x="1227" y="1"/>
                    <a:pt x="0" y="1227"/>
                    <a:pt x="0" y="2715"/>
                  </a:cubicBezTo>
                  <a:lnTo>
                    <a:pt x="0" y="5716"/>
                  </a:lnTo>
                  <a:cubicBezTo>
                    <a:pt x="0" y="7538"/>
                    <a:pt x="988" y="9014"/>
                    <a:pt x="2786" y="9014"/>
                  </a:cubicBezTo>
                  <a:cubicBezTo>
                    <a:pt x="4608" y="9014"/>
                    <a:pt x="5989" y="7526"/>
                    <a:pt x="5989" y="5716"/>
                  </a:cubicBezTo>
                  <a:lnTo>
                    <a:pt x="5739" y="2715"/>
                  </a:lnTo>
                  <a:cubicBezTo>
                    <a:pt x="5739" y="2715"/>
                    <a:pt x="5703" y="1"/>
                    <a:pt x="2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2"/>
            <p:cNvSpPr/>
            <p:nvPr/>
          </p:nvSpPr>
          <p:spPr>
            <a:xfrm>
              <a:off x="4467800" y="3192900"/>
              <a:ext cx="129900" cy="168050"/>
            </a:xfrm>
            <a:custGeom>
              <a:avLst/>
              <a:gdLst/>
              <a:ahLst/>
              <a:cxnLst/>
              <a:rect l="l" t="t" r="r" b="b"/>
              <a:pathLst>
                <a:path w="5196" h="6722" extrusionOk="0">
                  <a:moveTo>
                    <a:pt x="1256" y="0"/>
                  </a:moveTo>
                  <a:cubicBezTo>
                    <a:pt x="1173" y="0"/>
                    <a:pt x="1089" y="22"/>
                    <a:pt x="1013" y="67"/>
                  </a:cubicBezTo>
                  <a:lnTo>
                    <a:pt x="1" y="627"/>
                  </a:lnTo>
                  <a:lnTo>
                    <a:pt x="1025" y="2234"/>
                  </a:lnTo>
                  <a:lnTo>
                    <a:pt x="560" y="4306"/>
                  </a:lnTo>
                  <a:cubicBezTo>
                    <a:pt x="1846" y="5092"/>
                    <a:pt x="3882" y="6378"/>
                    <a:pt x="4239" y="6580"/>
                  </a:cubicBezTo>
                  <a:cubicBezTo>
                    <a:pt x="4396" y="6669"/>
                    <a:pt x="4562" y="6722"/>
                    <a:pt x="4700" y="6722"/>
                  </a:cubicBezTo>
                  <a:cubicBezTo>
                    <a:pt x="5024" y="6722"/>
                    <a:pt x="5195" y="6430"/>
                    <a:pt x="4728" y="5628"/>
                  </a:cubicBezTo>
                  <a:lnTo>
                    <a:pt x="1692" y="258"/>
                  </a:lnTo>
                  <a:cubicBezTo>
                    <a:pt x="1603" y="96"/>
                    <a:pt x="1431"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2"/>
            <p:cNvSpPr/>
            <p:nvPr/>
          </p:nvSpPr>
          <p:spPr>
            <a:xfrm>
              <a:off x="4427325" y="3207975"/>
              <a:ext cx="66100" cy="92300"/>
            </a:xfrm>
            <a:custGeom>
              <a:avLst/>
              <a:gdLst/>
              <a:ahLst/>
              <a:cxnLst/>
              <a:rect l="l" t="t" r="r" b="b"/>
              <a:pathLst>
                <a:path w="2644" h="3692" extrusionOk="0">
                  <a:moveTo>
                    <a:pt x="1620" y="0"/>
                  </a:moveTo>
                  <a:lnTo>
                    <a:pt x="1" y="929"/>
                  </a:lnTo>
                  <a:lnTo>
                    <a:pt x="1191" y="3060"/>
                  </a:lnTo>
                  <a:cubicBezTo>
                    <a:pt x="1191" y="3060"/>
                    <a:pt x="1584" y="3310"/>
                    <a:pt x="2179" y="3691"/>
                  </a:cubicBezTo>
                  <a:lnTo>
                    <a:pt x="2644" y="1607"/>
                  </a:lnTo>
                  <a:lnTo>
                    <a:pt x="1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2"/>
            <p:cNvSpPr/>
            <p:nvPr/>
          </p:nvSpPr>
          <p:spPr>
            <a:xfrm>
              <a:off x="4029650" y="3145950"/>
              <a:ext cx="439075" cy="145975"/>
            </a:xfrm>
            <a:custGeom>
              <a:avLst/>
              <a:gdLst/>
              <a:ahLst/>
              <a:cxnLst/>
              <a:rect l="l" t="t" r="r" b="b"/>
              <a:pathLst>
                <a:path w="17563" h="5839" extrusionOk="0">
                  <a:moveTo>
                    <a:pt x="2237" y="1"/>
                  </a:moveTo>
                  <a:cubicBezTo>
                    <a:pt x="547" y="1"/>
                    <a:pt x="275" y="2183"/>
                    <a:pt x="275" y="2183"/>
                  </a:cubicBezTo>
                  <a:cubicBezTo>
                    <a:pt x="275" y="2183"/>
                    <a:pt x="1" y="4458"/>
                    <a:pt x="1787" y="4779"/>
                  </a:cubicBezTo>
                  <a:cubicBezTo>
                    <a:pt x="3549" y="5112"/>
                    <a:pt x="17563" y="5839"/>
                    <a:pt x="17563" y="5839"/>
                  </a:cubicBezTo>
                  <a:lnTo>
                    <a:pt x="16801" y="2922"/>
                  </a:lnTo>
                  <a:cubicBezTo>
                    <a:pt x="16801" y="2922"/>
                    <a:pt x="4168" y="112"/>
                    <a:pt x="2358" y="5"/>
                  </a:cubicBezTo>
                  <a:cubicBezTo>
                    <a:pt x="2317" y="2"/>
                    <a:pt x="2277" y="1"/>
                    <a:pt x="22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2"/>
            <p:cNvSpPr/>
            <p:nvPr/>
          </p:nvSpPr>
          <p:spPr>
            <a:xfrm>
              <a:off x="4035550" y="2652800"/>
              <a:ext cx="327200" cy="144825"/>
            </a:xfrm>
            <a:custGeom>
              <a:avLst/>
              <a:gdLst/>
              <a:ahLst/>
              <a:cxnLst/>
              <a:rect l="l" t="t" r="r" b="b"/>
              <a:pathLst>
                <a:path w="13088" h="5793" extrusionOk="0">
                  <a:moveTo>
                    <a:pt x="1952" y="0"/>
                  </a:moveTo>
                  <a:cubicBezTo>
                    <a:pt x="722" y="0"/>
                    <a:pt x="0" y="1694"/>
                    <a:pt x="872" y="2645"/>
                  </a:cubicBezTo>
                  <a:cubicBezTo>
                    <a:pt x="1384" y="3193"/>
                    <a:pt x="2146" y="3431"/>
                    <a:pt x="3194" y="3705"/>
                  </a:cubicBezTo>
                  <a:cubicBezTo>
                    <a:pt x="5920" y="4372"/>
                    <a:pt x="10099" y="5384"/>
                    <a:pt x="11766" y="5765"/>
                  </a:cubicBezTo>
                  <a:cubicBezTo>
                    <a:pt x="11848" y="5783"/>
                    <a:pt x="11926" y="5792"/>
                    <a:pt x="12001" y="5792"/>
                  </a:cubicBezTo>
                  <a:cubicBezTo>
                    <a:pt x="12449" y="5792"/>
                    <a:pt x="12768" y="5469"/>
                    <a:pt x="12921" y="4979"/>
                  </a:cubicBezTo>
                  <a:cubicBezTo>
                    <a:pt x="13088" y="4419"/>
                    <a:pt x="11981" y="3776"/>
                    <a:pt x="11445" y="3574"/>
                  </a:cubicBezTo>
                  <a:cubicBezTo>
                    <a:pt x="9861" y="2931"/>
                    <a:pt x="8349" y="2097"/>
                    <a:pt x="5742" y="1050"/>
                  </a:cubicBezTo>
                  <a:cubicBezTo>
                    <a:pt x="4206" y="443"/>
                    <a:pt x="3039" y="145"/>
                    <a:pt x="2146" y="14"/>
                  </a:cubicBezTo>
                  <a:cubicBezTo>
                    <a:pt x="2080" y="5"/>
                    <a:pt x="2015" y="0"/>
                    <a:pt x="1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2"/>
            <p:cNvSpPr/>
            <p:nvPr/>
          </p:nvSpPr>
          <p:spPr>
            <a:xfrm>
              <a:off x="4311550" y="2654000"/>
              <a:ext cx="125925" cy="177500"/>
            </a:xfrm>
            <a:custGeom>
              <a:avLst/>
              <a:gdLst/>
              <a:ahLst/>
              <a:cxnLst/>
              <a:rect l="l" t="t" r="r" b="b"/>
              <a:pathLst>
                <a:path w="5037" h="7100" extrusionOk="0">
                  <a:moveTo>
                    <a:pt x="1517" y="0"/>
                  </a:moveTo>
                  <a:cubicBezTo>
                    <a:pt x="1449" y="0"/>
                    <a:pt x="1368" y="55"/>
                    <a:pt x="1357" y="121"/>
                  </a:cubicBezTo>
                  <a:lnTo>
                    <a:pt x="12" y="6169"/>
                  </a:lnTo>
                  <a:cubicBezTo>
                    <a:pt x="0" y="6240"/>
                    <a:pt x="60" y="6336"/>
                    <a:pt x="131" y="6348"/>
                  </a:cubicBezTo>
                  <a:lnTo>
                    <a:pt x="3500" y="7098"/>
                  </a:lnTo>
                  <a:cubicBezTo>
                    <a:pt x="3507" y="7099"/>
                    <a:pt x="3513" y="7099"/>
                    <a:pt x="3519" y="7099"/>
                  </a:cubicBezTo>
                  <a:cubicBezTo>
                    <a:pt x="3584" y="7099"/>
                    <a:pt x="3646" y="7043"/>
                    <a:pt x="3679" y="6967"/>
                  </a:cubicBezTo>
                  <a:lnTo>
                    <a:pt x="5013" y="930"/>
                  </a:lnTo>
                  <a:cubicBezTo>
                    <a:pt x="5036" y="859"/>
                    <a:pt x="4977" y="764"/>
                    <a:pt x="4894" y="752"/>
                  </a:cubicBezTo>
                  <a:lnTo>
                    <a:pt x="1536" y="2"/>
                  </a:lnTo>
                  <a:cubicBezTo>
                    <a:pt x="1530" y="1"/>
                    <a:pt x="1523" y="0"/>
                    <a:pt x="1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2"/>
            <p:cNvSpPr/>
            <p:nvPr/>
          </p:nvSpPr>
          <p:spPr>
            <a:xfrm>
              <a:off x="4304100" y="2709700"/>
              <a:ext cx="30075" cy="34550"/>
            </a:xfrm>
            <a:custGeom>
              <a:avLst/>
              <a:gdLst/>
              <a:ahLst/>
              <a:cxnLst/>
              <a:rect l="l" t="t" r="r" b="b"/>
              <a:pathLst>
                <a:path w="1203" h="1382" extrusionOk="0">
                  <a:moveTo>
                    <a:pt x="1203" y="0"/>
                  </a:moveTo>
                  <a:lnTo>
                    <a:pt x="1203" y="0"/>
                  </a:lnTo>
                  <a:cubicBezTo>
                    <a:pt x="643" y="310"/>
                    <a:pt x="0" y="964"/>
                    <a:pt x="0" y="964"/>
                  </a:cubicBezTo>
                  <a:lnTo>
                    <a:pt x="893" y="1381"/>
                  </a:lnTo>
                  <a:cubicBezTo>
                    <a:pt x="893" y="1381"/>
                    <a:pt x="1024" y="762"/>
                    <a:pt x="1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2"/>
            <p:cNvSpPr/>
            <p:nvPr/>
          </p:nvSpPr>
          <p:spPr>
            <a:xfrm>
              <a:off x="4293375" y="2777150"/>
              <a:ext cx="67000" cy="29300"/>
            </a:xfrm>
            <a:custGeom>
              <a:avLst/>
              <a:gdLst/>
              <a:ahLst/>
              <a:cxnLst/>
              <a:rect l="l" t="t" r="r" b="b"/>
              <a:pathLst>
                <a:path w="2680" h="1172" extrusionOk="0">
                  <a:moveTo>
                    <a:pt x="469" y="1"/>
                  </a:moveTo>
                  <a:cubicBezTo>
                    <a:pt x="248" y="1"/>
                    <a:pt x="51" y="120"/>
                    <a:pt x="25" y="302"/>
                  </a:cubicBezTo>
                  <a:cubicBezTo>
                    <a:pt x="1" y="505"/>
                    <a:pt x="167" y="695"/>
                    <a:pt x="406" y="755"/>
                  </a:cubicBezTo>
                  <a:cubicBezTo>
                    <a:pt x="1371" y="1001"/>
                    <a:pt x="2170" y="1172"/>
                    <a:pt x="2482" y="1172"/>
                  </a:cubicBezTo>
                  <a:cubicBezTo>
                    <a:pt x="2562" y="1172"/>
                    <a:pt x="2610" y="1160"/>
                    <a:pt x="2620" y="1136"/>
                  </a:cubicBezTo>
                  <a:cubicBezTo>
                    <a:pt x="2680" y="957"/>
                    <a:pt x="1477" y="398"/>
                    <a:pt x="715" y="52"/>
                  </a:cubicBezTo>
                  <a:cubicBezTo>
                    <a:pt x="635" y="17"/>
                    <a:pt x="550" y="1"/>
                    <a:pt x="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2"/>
            <p:cNvSpPr/>
            <p:nvPr/>
          </p:nvSpPr>
          <p:spPr>
            <a:xfrm>
              <a:off x="4294875" y="2763225"/>
              <a:ext cx="82475" cy="25825"/>
            </a:xfrm>
            <a:custGeom>
              <a:avLst/>
              <a:gdLst/>
              <a:ahLst/>
              <a:cxnLst/>
              <a:rect l="l" t="t" r="r" b="b"/>
              <a:pathLst>
                <a:path w="3299" h="1033" extrusionOk="0">
                  <a:moveTo>
                    <a:pt x="440" y="1"/>
                  </a:moveTo>
                  <a:cubicBezTo>
                    <a:pt x="245" y="1"/>
                    <a:pt x="76" y="136"/>
                    <a:pt x="36" y="347"/>
                  </a:cubicBezTo>
                  <a:cubicBezTo>
                    <a:pt x="0" y="586"/>
                    <a:pt x="155" y="800"/>
                    <a:pt x="405" y="836"/>
                  </a:cubicBezTo>
                  <a:cubicBezTo>
                    <a:pt x="1075" y="921"/>
                    <a:pt x="2055" y="1032"/>
                    <a:pt x="2670" y="1032"/>
                  </a:cubicBezTo>
                  <a:cubicBezTo>
                    <a:pt x="2995" y="1032"/>
                    <a:pt x="3218" y="1001"/>
                    <a:pt x="3239" y="919"/>
                  </a:cubicBezTo>
                  <a:cubicBezTo>
                    <a:pt x="3298" y="669"/>
                    <a:pt x="1524" y="240"/>
                    <a:pt x="548" y="14"/>
                  </a:cubicBezTo>
                  <a:cubicBezTo>
                    <a:pt x="512" y="5"/>
                    <a:pt x="476" y="1"/>
                    <a:pt x="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2"/>
            <p:cNvSpPr/>
            <p:nvPr/>
          </p:nvSpPr>
          <p:spPr>
            <a:xfrm>
              <a:off x="4297550" y="2747475"/>
              <a:ext cx="90500" cy="22075"/>
            </a:xfrm>
            <a:custGeom>
              <a:avLst/>
              <a:gdLst/>
              <a:ahLst/>
              <a:cxnLst/>
              <a:rect l="l" t="t" r="r" b="b"/>
              <a:pathLst>
                <a:path w="3620" h="883" extrusionOk="0">
                  <a:moveTo>
                    <a:pt x="487" y="0"/>
                  </a:moveTo>
                  <a:cubicBezTo>
                    <a:pt x="283" y="0"/>
                    <a:pt x="95" y="140"/>
                    <a:pt x="72" y="346"/>
                  </a:cubicBezTo>
                  <a:lnTo>
                    <a:pt x="36" y="394"/>
                  </a:lnTo>
                  <a:cubicBezTo>
                    <a:pt x="0" y="644"/>
                    <a:pt x="191" y="882"/>
                    <a:pt x="453" y="882"/>
                  </a:cubicBezTo>
                  <a:cubicBezTo>
                    <a:pt x="1572" y="882"/>
                    <a:pt x="3596" y="870"/>
                    <a:pt x="3608" y="596"/>
                  </a:cubicBezTo>
                  <a:cubicBezTo>
                    <a:pt x="3620" y="335"/>
                    <a:pt x="1524" y="96"/>
                    <a:pt x="512" y="1"/>
                  </a:cubicBezTo>
                  <a:cubicBezTo>
                    <a:pt x="504" y="1"/>
                    <a:pt x="496"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2"/>
            <p:cNvSpPr/>
            <p:nvPr/>
          </p:nvSpPr>
          <p:spPr>
            <a:xfrm>
              <a:off x="4300575" y="2731975"/>
              <a:ext cx="85700" cy="20950"/>
            </a:xfrm>
            <a:custGeom>
              <a:avLst/>
              <a:gdLst/>
              <a:ahLst/>
              <a:cxnLst/>
              <a:rect l="l" t="t" r="r" b="b"/>
              <a:pathLst>
                <a:path w="3428" h="838" extrusionOk="0">
                  <a:moveTo>
                    <a:pt x="456" y="0"/>
                  </a:moveTo>
                  <a:cubicBezTo>
                    <a:pt x="273" y="0"/>
                    <a:pt x="91" y="49"/>
                    <a:pt x="70" y="240"/>
                  </a:cubicBezTo>
                  <a:lnTo>
                    <a:pt x="34" y="347"/>
                  </a:lnTo>
                  <a:cubicBezTo>
                    <a:pt x="0" y="598"/>
                    <a:pt x="194" y="837"/>
                    <a:pt x="451" y="837"/>
                  </a:cubicBezTo>
                  <a:cubicBezTo>
                    <a:pt x="462" y="837"/>
                    <a:pt x="474" y="837"/>
                    <a:pt x="487" y="835"/>
                  </a:cubicBezTo>
                  <a:cubicBezTo>
                    <a:pt x="1534" y="740"/>
                    <a:pt x="3428" y="550"/>
                    <a:pt x="3356" y="288"/>
                  </a:cubicBezTo>
                  <a:cubicBezTo>
                    <a:pt x="3297" y="73"/>
                    <a:pt x="1832" y="62"/>
                    <a:pt x="522" y="2"/>
                  </a:cubicBezTo>
                  <a:cubicBezTo>
                    <a:pt x="500" y="1"/>
                    <a:pt x="478" y="0"/>
                    <a:pt x="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2"/>
            <p:cNvSpPr/>
            <p:nvPr/>
          </p:nvSpPr>
          <p:spPr>
            <a:xfrm>
              <a:off x="4392200" y="2290600"/>
              <a:ext cx="245300" cy="111350"/>
            </a:xfrm>
            <a:custGeom>
              <a:avLst/>
              <a:gdLst/>
              <a:ahLst/>
              <a:cxnLst/>
              <a:rect l="l" t="t" r="r" b="b"/>
              <a:pathLst>
                <a:path w="9812" h="4454" extrusionOk="0">
                  <a:moveTo>
                    <a:pt x="4943" y="0"/>
                  </a:moveTo>
                  <a:cubicBezTo>
                    <a:pt x="4154" y="0"/>
                    <a:pt x="2597" y="154"/>
                    <a:pt x="1501" y="1250"/>
                  </a:cubicBezTo>
                  <a:cubicBezTo>
                    <a:pt x="1" y="2786"/>
                    <a:pt x="655" y="4453"/>
                    <a:pt x="655" y="4453"/>
                  </a:cubicBezTo>
                  <a:lnTo>
                    <a:pt x="7811" y="4453"/>
                  </a:lnTo>
                  <a:cubicBezTo>
                    <a:pt x="7823" y="4453"/>
                    <a:pt x="9811" y="857"/>
                    <a:pt x="5442" y="24"/>
                  </a:cubicBezTo>
                  <a:cubicBezTo>
                    <a:pt x="5442" y="24"/>
                    <a:pt x="5251" y="0"/>
                    <a:pt x="4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67"/>
                                        </p:tgtEl>
                                        <p:attrNameLst>
                                          <p:attrName>style.visibility</p:attrName>
                                        </p:attrNameLst>
                                      </p:cBhvr>
                                      <p:to>
                                        <p:strVal val="visible"/>
                                      </p:to>
                                    </p:set>
                                    <p:anim calcmode="lin" valueType="num">
                                      <p:cBhvr additive="base">
                                        <p:cTn id="7" dur="1000"/>
                                        <p:tgtEl>
                                          <p:spTgt spid="46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466"/>
                                        </p:tgtEl>
                                        <p:attrNameLst>
                                          <p:attrName>style.visibility</p:attrName>
                                        </p:attrNameLst>
                                      </p:cBhvr>
                                      <p:to>
                                        <p:strVal val="visible"/>
                                      </p:to>
                                    </p:set>
                                    <p:anim calcmode="lin" valueType="num">
                                      <p:cBhvr additive="base">
                                        <p:cTn id="10" dur="1000"/>
                                        <p:tgtEl>
                                          <p:spTgt spid="46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1186525" y="3279828"/>
            <a:ext cx="1604700" cy="8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Reducing crowds</a:t>
            </a:r>
            <a:endParaRPr dirty="0"/>
          </a:p>
        </p:txBody>
      </p:sp>
      <p:sp>
        <p:nvSpPr>
          <p:cNvPr id="374" name="Google Shape;374;p50"/>
          <p:cNvSpPr txBox="1">
            <a:spLocks noGrp="1"/>
          </p:cNvSpPr>
          <p:nvPr>
            <p:ph type="subTitle" idx="1"/>
          </p:nvPr>
        </p:nvSpPr>
        <p:spPr>
          <a:xfrm>
            <a:off x="1049386" y="4108203"/>
            <a:ext cx="1741827"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the man who prepares breakfast and the client</a:t>
            </a:r>
            <a:endParaRPr dirty="0"/>
          </a:p>
        </p:txBody>
      </p:sp>
      <p:sp>
        <p:nvSpPr>
          <p:cNvPr id="375" name="Google Shape;375;p50"/>
          <p:cNvSpPr txBox="1">
            <a:spLocks noGrp="1"/>
          </p:cNvSpPr>
          <p:nvPr>
            <p:ph type="title" idx="2"/>
          </p:nvPr>
        </p:nvSpPr>
        <p:spPr>
          <a:xfrm>
            <a:off x="2908609" y="3279828"/>
            <a:ext cx="1604700" cy="8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Reducing harassment</a:t>
            </a:r>
            <a:endParaRPr dirty="0"/>
          </a:p>
        </p:txBody>
      </p:sp>
      <p:sp>
        <p:nvSpPr>
          <p:cNvPr id="376" name="Google Shape;376;p50"/>
          <p:cNvSpPr txBox="1">
            <a:spLocks noGrp="1"/>
          </p:cNvSpPr>
          <p:nvPr>
            <p:ph type="subTitle" idx="3"/>
          </p:nvPr>
        </p:nvSpPr>
        <p:spPr>
          <a:xfrm>
            <a:off x="2908602" y="4108203"/>
            <a:ext cx="1604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the girls who go to buy breakfast</a:t>
            </a:r>
            <a:endParaRPr dirty="0"/>
          </a:p>
        </p:txBody>
      </p:sp>
      <p:sp>
        <p:nvSpPr>
          <p:cNvPr id="377" name="Google Shape;377;p50"/>
          <p:cNvSpPr txBox="1">
            <a:spLocks noGrp="1"/>
          </p:cNvSpPr>
          <p:nvPr>
            <p:ph type="title" idx="4"/>
          </p:nvPr>
        </p:nvSpPr>
        <p:spPr>
          <a:xfrm>
            <a:off x="4650448" y="3279828"/>
            <a:ext cx="1722104" cy="8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Reducing unemployment</a:t>
            </a:r>
            <a:endParaRPr dirty="0"/>
          </a:p>
        </p:txBody>
      </p:sp>
      <p:sp>
        <p:nvSpPr>
          <p:cNvPr id="378" name="Google Shape;378;p50"/>
          <p:cNvSpPr txBox="1">
            <a:spLocks noGrp="1"/>
          </p:cNvSpPr>
          <p:nvPr>
            <p:ph type="subTitle" idx="5"/>
          </p:nvPr>
        </p:nvSpPr>
        <p:spPr>
          <a:xfrm>
            <a:off x="4630692" y="4108203"/>
            <a:ext cx="1604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men and children who will deliver</a:t>
            </a:r>
            <a:endParaRPr dirty="0"/>
          </a:p>
        </p:txBody>
      </p:sp>
      <p:sp>
        <p:nvSpPr>
          <p:cNvPr id="379" name="Google Shape;379;p50"/>
          <p:cNvSpPr/>
          <p:nvPr/>
        </p:nvSpPr>
        <p:spPr>
          <a:xfrm>
            <a:off x="1397125" y="1580353"/>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0"/>
          <p:cNvSpPr/>
          <p:nvPr/>
        </p:nvSpPr>
        <p:spPr>
          <a:xfrm>
            <a:off x="3119213" y="1580353"/>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0"/>
          <p:cNvSpPr/>
          <p:nvPr/>
        </p:nvSpPr>
        <p:spPr>
          <a:xfrm>
            <a:off x="4841275" y="1580353"/>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0"/>
          <p:cNvSpPr/>
          <p:nvPr/>
        </p:nvSpPr>
        <p:spPr>
          <a:xfrm>
            <a:off x="6563375" y="1580353"/>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0"/>
          <p:cNvSpPr txBox="1">
            <a:spLocks noGrp="1"/>
          </p:cNvSpPr>
          <p:nvPr>
            <p:ph type="title" idx="6"/>
          </p:nvPr>
        </p:nvSpPr>
        <p:spPr>
          <a:xfrm>
            <a:off x="6352775" y="3279828"/>
            <a:ext cx="1835699" cy="8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Reducing noise and problems</a:t>
            </a:r>
            <a:endParaRPr dirty="0"/>
          </a:p>
        </p:txBody>
      </p:sp>
      <p:sp>
        <p:nvSpPr>
          <p:cNvPr id="384" name="Google Shape;384;p50"/>
          <p:cNvSpPr txBox="1">
            <a:spLocks noGrp="1"/>
          </p:cNvSpPr>
          <p:nvPr>
            <p:ph type="subTitle" idx="7"/>
          </p:nvPr>
        </p:nvSpPr>
        <p:spPr>
          <a:xfrm>
            <a:off x="6352782" y="4108203"/>
            <a:ext cx="1604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You can describe the topic of the section here</a:t>
            </a:r>
            <a:endParaRPr/>
          </a:p>
        </p:txBody>
      </p:sp>
      <p:sp>
        <p:nvSpPr>
          <p:cNvPr id="385" name="Google Shape;385;p50"/>
          <p:cNvSpPr txBox="1">
            <a:spLocks noGrp="1"/>
          </p:cNvSpPr>
          <p:nvPr>
            <p:ph type="title" idx="8"/>
          </p:nvPr>
        </p:nvSpPr>
        <p:spPr>
          <a:xfrm>
            <a:off x="955525" y="1873428"/>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386" name="Google Shape;386;p50"/>
          <p:cNvSpPr txBox="1">
            <a:spLocks noGrp="1"/>
          </p:cNvSpPr>
          <p:nvPr>
            <p:ph type="title" idx="9"/>
          </p:nvPr>
        </p:nvSpPr>
        <p:spPr>
          <a:xfrm>
            <a:off x="2677600" y="1873428"/>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87" name="Google Shape;387;p50"/>
          <p:cNvSpPr txBox="1">
            <a:spLocks noGrp="1"/>
          </p:cNvSpPr>
          <p:nvPr>
            <p:ph type="title" idx="13"/>
          </p:nvPr>
        </p:nvSpPr>
        <p:spPr>
          <a:xfrm>
            <a:off x="4399700" y="1873428"/>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88" name="Google Shape;388;p50"/>
          <p:cNvSpPr txBox="1">
            <a:spLocks noGrp="1"/>
          </p:cNvSpPr>
          <p:nvPr>
            <p:ph type="title" idx="14"/>
          </p:nvPr>
        </p:nvSpPr>
        <p:spPr>
          <a:xfrm>
            <a:off x="6121775" y="1873428"/>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2" name="Google Shape;465;p52">
            <a:extLst>
              <a:ext uri="{FF2B5EF4-FFF2-40B4-BE49-F238E27FC236}">
                <a16:creationId xmlns:a16="http://schemas.microsoft.com/office/drawing/2014/main" id="{4621B82F-C2AC-DBCB-EE21-E0B6F52106EF}"/>
              </a:ext>
            </a:extLst>
          </p:cNvPr>
          <p:cNvSpPr txBox="1">
            <a:spLocks/>
          </p:cNvSpPr>
          <p:nvPr/>
        </p:nvSpPr>
        <p:spPr>
          <a:xfrm>
            <a:off x="1312225" y="449978"/>
            <a:ext cx="4120800"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pPr algn="l"/>
            <a:r>
              <a:rPr lang="en-US" sz="4000" dirty="0"/>
              <a:t>Benefit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79"/>
                                        </p:tgtEl>
                                        <p:attrNameLst>
                                          <p:attrName>style.visibility</p:attrName>
                                        </p:attrNameLst>
                                      </p:cBhvr>
                                      <p:to>
                                        <p:strVal val="visible"/>
                                      </p:to>
                                    </p:set>
                                    <p:anim calcmode="lin" valueType="num">
                                      <p:cBhvr additive="base">
                                        <p:cTn id="7" dur="1000"/>
                                        <p:tgtEl>
                                          <p:spTgt spid="379"/>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380"/>
                                        </p:tgtEl>
                                        <p:attrNameLst>
                                          <p:attrName>style.visibility</p:attrName>
                                        </p:attrNameLst>
                                      </p:cBhvr>
                                      <p:to>
                                        <p:strVal val="visible"/>
                                      </p:to>
                                    </p:set>
                                    <p:anim calcmode="lin" valueType="num">
                                      <p:cBhvr additive="base">
                                        <p:cTn id="10" dur="1000"/>
                                        <p:tgtEl>
                                          <p:spTgt spid="380"/>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382"/>
                                        </p:tgtEl>
                                        <p:attrNameLst>
                                          <p:attrName>style.visibility</p:attrName>
                                        </p:attrNameLst>
                                      </p:cBhvr>
                                      <p:to>
                                        <p:strVal val="visible"/>
                                      </p:to>
                                    </p:set>
                                    <p:anim calcmode="lin" valueType="num">
                                      <p:cBhvr additive="base">
                                        <p:cTn id="13" dur="1000"/>
                                        <p:tgtEl>
                                          <p:spTgt spid="382"/>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381"/>
                                        </p:tgtEl>
                                        <p:attrNameLst>
                                          <p:attrName>style.visibility</p:attrName>
                                        </p:attrNameLst>
                                      </p:cBhvr>
                                      <p:to>
                                        <p:strVal val="visible"/>
                                      </p:to>
                                    </p:set>
                                    <p:anim calcmode="lin" valueType="num">
                                      <p:cBhvr additive="base">
                                        <p:cTn id="16" dur="1000"/>
                                        <p:tgtEl>
                                          <p:spTgt spid="3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1186525" y="3279832"/>
            <a:ext cx="1604700" cy="8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Save time and effort</a:t>
            </a:r>
            <a:endParaRPr dirty="0"/>
          </a:p>
        </p:txBody>
      </p:sp>
      <p:sp>
        <p:nvSpPr>
          <p:cNvPr id="374" name="Google Shape;374;p50"/>
          <p:cNvSpPr txBox="1">
            <a:spLocks noGrp="1"/>
          </p:cNvSpPr>
          <p:nvPr>
            <p:ph type="subTitle" idx="1"/>
          </p:nvPr>
        </p:nvSpPr>
        <p:spPr>
          <a:xfrm>
            <a:off x="1186513" y="4100043"/>
            <a:ext cx="1604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customer</a:t>
            </a:r>
            <a:endParaRPr dirty="0"/>
          </a:p>
        </p:txBody>
      </p:sp>
      <p:sp>
        <p:nvSpPr>
          <p:cNvPr id="375" name="Google Shape;375;p50"/>
          <p:cNvSpPr txBox="1">
            <a:spLocks noGrp="1"/>
          </p:cNvSpPr>
          <p:nvPr>
            <p:ph type="title" idx="2"/>
          </p:nvPr>
        </p:nvSpPr>
        <p:spPr>
          <a:xfrm>
            <a:off x="3681683" y="3233547"/>
            <a:ext cx="1835710" cy="8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Digital Transformation</a:t>
            </a:r>
            <a:endParaRPr dirty="0"/>
          </a:p>
        </p:txBody>
      </p:sp>
      <p:sp>
        <p:nvSpPr>
          <p:cNvPr id="376" name="Google Shape;376;p50"/>
          <p:cNvSpPr txBox="1">
            <a:spLocks noGrp="1"/>
          </p:cNvSpPr>
          <p:nvPr>
            <p:ph type="subTitle" idx="3"/>
          </p:nvPr>
        </p:nvSpPr>
        <p:spPr>
          <a:xfrm>
            <a:off x="3760286" y="4053758"/>
            <a:ext cx="1604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Country</a:t>
            </a:r>
            <a:endParaRPr dirty="0"/>
          </a:p>
        </p:txBody>
      </p:sp>
      <p:sp>
        <p:nvSpPr>
          <p:cNvPr id="377" name="Google Shape;377;p50"/>
          <p:cNvSpPr txBox="1">
            <a:spLocks noGrp="1"/>
          </p:cNvSpPr>
          <p:nvPr>
            <p:ph type="title" idx="4"/>
          </p:nvPr>
        </p:nvSpPr>
        <p:spPr>
          <a:xfrm>
            <a:off x="6121777" y="3215107"/>
            <a:ext cx="2626652" cy="89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The link between culture and technology</a:t>
            </a:r>
            <a:endParaRPr dirty="0"/>
          </a:p>
        </p:txBody>
      </p:sp>
      <p:sp>
        <p:nvSpPr>
          <p:cNvPr id="378" name="Google Shape;378;p50"/>
          <p:cNvSpPr txBox="1">
            <a:spLocks noGrp="1"/>
          </p:cNvSpPr>
          <p:nvPr>
            <p:ph type="subTitle" idx="5"/>
          </p:nvPr>
        </p:nvSpPr>
        <p:spPr>
          <a:xfrm>
            <a:off x="6632753" y="4017468"/>
            <a:ext cx="1604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state and tourism</a:t>
            </a:r>
            <a:endParaRPr dirty="0"/>
          </a:p>
        </p:txBody>
      </p:sp>
      <p:sp>
        <p:nvSpPr>
          <p:cNvPr id="379" name="Google Shape;379;p50"/>
          <p:cNvSpPr/>
          <p:nvPr/>
        </p:nvSpPr>
        <p:spPr>
          <a:xfrm>
            <a:off x="1397125" y="1580357"/>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50"/>
          <p:cNvSpPr/>
          <p:nvPr/>
        </p:nvSpPr>
        <p:spPr>
          <a:xfrm>
            <a:off x="3970897" y="1534072"/>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0"/>
          <p:cNvSpPr/>
          <p:nvPr/>
        </p:nvSpPr>
        <p:spPr>
          <a:xfrm>
            <a:off x="6773986" y="1540580"/>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0"/>
          <p:cNvSpPr txBox="1">
            <a:spLocks noGrp="1"/>
          </p:cNvSpPr>
          <p:nvPr>
            <p:ph type="title" idx="8"/>
          </p:nvPr>
        </p:nvSpPr>
        <p:spPr>
          <a:xfrm>
            <a:off x="955525" y="1865268"/>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a:t>
            </a:r>
            <a:r>
              <a:rPr lang="ar-EG" dirty="0"/>
              <a:t>5</a:t>
            </a:r>
            <a:endParaRPr dirty="0"/>
          </a:p>
        </p:txBody>
      </p:sp>
      <p:sp>
        <p:nvSpPr>
          <p:cNvPr id="386" name="Google Shape;386;p50"/>
          <p:cNvSpPr txBox="1">
            <a:spLocks noGrp="1"/>
          </p:cNvSpPr>
          <p:nvPr>
            <p:ph type="title" idx="9"/>
          </p:nvPr>
        </p:nvSpPr>
        <p:spPr>
          <a:xfrm>
            <a:off x="3529284" y="1827147"/>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a:t>
            </a:r>
            <a:r>
              <a:rPr lang="ar-EG" dirty="0"/>
              <a:t>6</a:t>
            </a:r>
            <a:endParaRPr dirty="0"/>
          </a:p>
        </p:txBody>
      </p:sp>
      <p:sp>
        <p:nvSpPr>
          <p:cNvPr id="387" name="Google Shape;387;p50"/>
          <p:cNvSpPr txBox="1">
            <a:spLocks noGrp="1"/>
          </p:cNvSpPr>
          <p:nvPr>
            <p:ph type="title" idx="13"/>
          </p:nvPr>
        </p:nvSpPr>
        <p:spPr>
          <a:xfrm>
            <a:off x="6332411" y="1833655"/>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a:t>
            </a:r>
            <a:r>
              <a:rPr lang="ar-EG" dirty="0"/>
              <a:t>7</a:t>
            </a:r>
            <a:endParaRPr dirty="0"/>
          </a:p>
        </p:txBody>
      </p:sp>
      <p:sp>
        <p:nvSpPr>
          <p:cNvPr id="3" name="Google Shape;465;p52">
            <a:extLst>
              <a:ext uri="{FF2B5EF4-FFF2-40B4-BE49-F238E27FC236}">
                <a16:creationId xmlns:a16="http://schemas.microsoft.com/office/drawing/2014/main" id="{D025C323-FF52-7F81-D434-14AF48E8D224}"/>
              </a:ext>
            </a:extLst>
          </p:cNvPr>
          <p:cNvSpPr txBox="1">
            <a:spLocks/>
          </p:cNvSpPr>
          <p:nvPr/>
        </p:nvSpPr>
        <p:spPr>
          <a:xfrm>
            <a:off x="1312225" y="449978"/>
            <a:ext cx="4120800"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pPr algn="l"/>
            <a:r>
              <a:rPr lang="en-US" sz="4000" dirty="0"/>
              <a:t>Benefit</a:t>
            </a:r>
          </a:p>
        </p:txBody>
      </p:sp>
    </p:spTree>
    <p:extLst>
      <p:ext uri="{BB962C8B-B14F-4D97-AF65-F5344CB8AC3E}">
        <p14:creationId xmlns:p14="http://schemas.microsoft.com/office/powerpoint/2010/main" val="357478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79"/>
                                        </p:tgtEl>
                                        <p:attrNameLst>
                                          <p:attrName>style.visibility</p:attrName>
                                        </p:attrNameLst>
                                      </p:cBhvr>
                                      <p:to>
                                        <p:strVal val="visible"/>
                                      </p:to>
                                    </p:set>
                                    <p:anim calcmode="lin" valueType="num">
                                      <p:cBhvr additive="base">
                                        <p:cTn id="7" dur="1000"/>
                                        <p:tgtEl>
                                          <p:spTgt spid="379"/>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380"/>
                                        </p:tgtEl>
                                        <p:attrNameLst>
                                          <p:attrName>style.visibility</p:attrName>
                                        </p:attrNameLst>
                                      </p:cBhvr>
                                      <p:to>
                                        <p:strVal val="visible"/>
                                      </p:to>
                                    </p:set>
                                    <p:anim calcmode="lin" valueType="num">
                                      <p:cBhvr additive="base">
                                        <p:cTn id="10" dur="1000"/>
                                        <p:tgtEl>
                                          <p:spTgt spid="380"/>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381"/>
                                        </p:tgtEl>
                                        <p:attrNameLst>
                                          <p:attrName>style.visibility</p:attrName>
                                        </p:attrNameLst>
                                      </p:cBhvr>
                                      <p:to>
                                        <p:strVal val="visible"/>
                                      </p:to>
                                    </p:set>
                                    <p:anim calcmode="lin" valueType="num">
                                      <p:cBhvr additive="base">
                                        <p:cTn id="13" dur="1000"/>
                                        <p:tgtEl>
                                          <p:spTgt spid="3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53"/>
          <p:cNvSpPr/>
          <p:nvPr/>
        </p:nvSpPr>
        <p:spPr>
          <a:xfrm>
            <a:off x="5301292" y="1411400"/>
            <a:ext cx="2927400" cy="2927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3"/>
          <p:cNvSpPr/>
          <p:nvPr/>
        </p:nvSpPr>
        <p:spPr>
          <a:xfrm>
            <a:off x="5443649" y="1553750"/>
            <a:ext cx="2642700" cy="26427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3"/>
          <p:cNvSpPr txBox="1">
            <a:spLocks noGrp="1"/>
          </p:cNvSpPr>
          <p:nvPr>
            <p:ph type="body" idx="2"/>
          </p:nvPr>
        </p:nvSpPr>
        <p:spPr>
          <a:xfrm>
            <a:off x="471908" y="1228805"/>
            <a:ext cx="4595546" cy="3401975"/>
          </a:xfrm>
          <a:prstGeom prst="rect">
            <a:avLst/>
          </a:prstGeom>
        </p:spPr>
        <p:txBody>
          <a:bodyPr spcFirstLastPara="1" wrap="square" lIns="91425" tIns="91425" rIns="91425" bIns="91425" anchor="t" anchorCtr="0">
            <a:noAutofit/>
          </a:bodyPr>
          <a:lstStyle/>
          <a:p>
            <a:pPr marL="457200" lvl="0" indent="-317500" algn="l" rtl="0">
              <a:spcBef>
                <a:spcPts val="1000"/>
              </a:spcBef>
              <a:spcAft>
                <a:spcPts val="0"/>
              </a:spcAft>
              <a:buClr>
                <a:schemeClr val="dk1"/>
              </a:buClr>
              <a:buSzPts val="1400"/>
              <a:buChar char="●"/>
            </a:pPr>
            <a:r>
              <a:rPr lang="en-US" dirty="0">
                <a:solidFill>
                  <a:schemeClr val="dk1"/>
                </a:solidFill>
              </a:rPr>
              <a:t>Convenience and Time-Saving: With busy lifestyles and increasing reliance on technology</a:t>
            </a:r>
            <a:endParaRPr lang="ar-EG" dirty="0"/>
          </a:p>
          <a:p>
            <a:pPr marL="457200" lvl="0" indent="-317500" algn="l" rtl="0">
              <a:spcBef>
                <a:spcPts val="1000"/>
              </a:spcBef>
              <a:spcAft>
                <a:spcPts val="0"/>
              </a:spcAft>
              <a:buClr>
                <a:schemeClr val="dk1"/>
              </a:buClr>
              <a:buSzPts val="1400"/>
              <a:buChar char="●"/>
            </a:pPr>
            <a:r>
              <a:rPr lang="en-US" dirty="0">
                <a:solidFill>
                  <a:schemeClr val="dk1"/>
                </a:solidFill>
              </a:rPr>
              <a:t>Accessibility and Availability</a:t>
            </a:r>
            <a:endParaRPr lang="ar-EG" dirty="0">
              <a:solidFill>
                <a:schemeClr val="dk1"/>
              </a:solidFill>
            </a:endParaRPr>
          </a:p>
          <a:p>
            <a:pPr marL="457200" lvl="0" indent="-317500" algn="l" rtl="0">
              <a:spcBef>
                <a:spcPts val="1000"/>
              </a:spcBef>
              <a:spcAft>
                <a:spcPts val="1000"/>
              </a:spcAft>
              <a:buClr>
                <a:schemeClr val="dk1"/>
              </a:buClr>
              <a:buSzPts val="1400"/>
              <a:buChar char="●"/>
            </a:pPr>
            <a:r>
              <a:rPr lang="en-US" dirty="0">
                <a:solidFill>
                  <a:schemeClr val="dk1"/>
                </a:solidFill>
              </a:rPr>
              <a:t>Seamless Ordering Process: Traditional phone-based food ordering can be cumbersome, with potential issues such as miscommunication, busy phone lines</a:t>
            </a:r>
            <a:endParaRPr lang="ar-EG" dirty="0">
              <a:solidFill>
                <a:schemeClr val="dk1"/>
              </a:solidFill>
            </a:endParaRPr>
          </a:p>
          <a:p>
            <a:pPr marL="457200" lvl="0" indent="-317500" algn="l" rtl="0">
              <a:spcBef>
                <a:spcPts val="1000"/>
              </a:spcBef>
              <a:spcAft>
                <a:spcPts val="1000"/>
              </a:spcAft>
              <a:buClr>
                <a:schemeClr val="dk1"/>
              </a:buClr>
              <a:buSzPts val="1400"/>
              <a:buChar char="●"/>
            </a:pPr>
            <a:r>
              <a:rPr lang="en-US" dirty="0">
                <a:solidFill>
                  <a:schemeClr val="dk1"/>
                </a:solidFill>
              </a:rPr>
              <a:t>Enhanced Tracking and Transparency</a:t>
            </a:r>
            <a:endParaRPr lang="ar-EG" dirty="0">
              <a:solidFill>
                <a:schemeClr val="dk1"/>
              </a:solidFill>
            </a:endParaRPr>
          </a:p>
          <a:p>
            <a:pPr marL="457200" lvl="0" indent="-317500" algn="l" rtl="0">
              <a:spcBef>
                <a:spcPts val="1000"/>
              </a:spcBef>
              <a:spcAft>
                <a:spcPts val="1000"/>
              </a:spcAft>
              <a:buClr>
                <a:schemeClr val="dk1"/>
              </a:buClr>
              <a:buSzPts val="1400"/>
              <a:buChar char="●"/>
            </a:pPr>
            <a:r>
              <a:rPr lang="en-US" dirty="0">
                <a:solidFill>
                  <a:schemeClr val="dk1"/>
                </a:solidFill>
              </a:rPr>
              <a:t>Feedback and Reviews: Customers often rely on reviews and ratings to make informed decisions about where to order food. </a:t>
            </a:r>
          </a:p>
        </p:txBody>
      </p:sp>
      <p:sp>
        <p:nvSpPr>
          <p:cNvPr id="530" name="Google Shape;530;p53"/>
          <p:cNvSpPr txBox="1">
            <a:spLocks noGrp="1"/>
          </p:cNvSpPr>
          <p:nvPr>
            <p:ph type="title"/>
          </p:nvPr>
        </p:nvSpPr>
        <p:spPr>
          <a:xfrm>
            <a:off x="3450967" y="206675"/>
            <a:ext cx="3924089"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Our Values</a:t>
            </a:r>
          </a:p>
        </p:txBody>
      </p:sp>
      <p:sp>
        <p:nvSpPr>
          <p:cNvPr id="531" name="Google Shape;531;p53"/>
          <p:cNvSpPr txBox="1">
            <a:spLocks noGrp="1"/>
          </p:cNvSpPr>
          <p:nvPr>
            <p:ph type="subTitle" idx="1"/>
          </p:nvPr>
        </p:nvSpPr>
        <p:spPr>
          <a:xfrm>
            <a:off x="5396400" y="3189425"/>
            <a:ext cx="2737200" cy="50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accent4"/>
                </a:solidFill>
                <a:latin typeface="Coiny"/>
                <a:ea typeface="Coiny"/>
                <a:cs typeface="Coiny"/>
                <a:sym typeface="Coiny"/>
              </a:rPr>
              <a:t>MyDelivery</a:t>
            </a:r>
            <a:endParaRPr sz="2200">
              <a:solidFill>
                <a:schemeClr val="accent4"/>
              </a:solidFill>
              <a:latin typeface="Coiny"/>
              <a:ea typeface="Coiny"/>
              <a:cs typeface="Coiny"/>
              <a:sym typeface="Coiny"/>
            </a:endParaRPr>
          </a:p>
        </p:txBody>
      </p:sp>
      <p:grpSp>
        <p:nvGrpSpPr>
          <p:cNvPr id="532" name="Google Shape;532;p53"/>
          <p:cNvGrpSpPr/>
          <p:nvPr/>
        </p:nvGrpSpPr>
        <p:grpSpPr>
          <a:xfrm>
            <a:off x="5977749" y="2108678"/>
            <a:ext cx="1574500" cy="1125798"/>
            <a:chOff x="2135100" y="238125"/>
            <a:chExt cx="2240325" cy="1601875"/>
          </a:xfrm>
        </p:grpSpPr>
        <p:sp>
          <p:nvSpPr>
            <p:cNvPr id="533" name="Google Shape;533;p53"/>
            <p:cNvSpPr/>
            <p:nvPr/>
          </p:nvSpPr>
          <p:spPr>
            <a:xfrm>
              <a:off x="2135100" y="998650"/>
              <a:ext cx="215350" cy="41450"/>
            </a:xfrm>
            <a:custGeom>
              <a:avLst/>
              <a:gdLst/>
              <a:ahLst/>
              <a:cxnLst/>
              <a:rect l="l" t="t" r="r" b="b"/>
              <a:pathLst>
                <a:path w="8614" h="1658" extrusionOk="0">
                  <a:moveTo>
                    <a:pt x="829" y="1"/>
                  </a:moveTo>
                  <a:cubicBezTo>
                    <a:pt x="371" y="1"/>
                    <a:pt x="1" y="372"/>
                    <a:pt x="1" y="829"/>
                  </a:cubicBezTo>
                  <a:cubicBezTo>
                    <a:pt x="1" y="1286"/>
                    <a:pt x="371" y="1657"/>
                    <a:pt x="829" y="1657"/>
                  </a:cubicBezTo>
                  <a:lnTo>
                    <a:pt x="7785" y="1657"/>
                  </a:lnTo>
                  <a:cubicBezTo>
                    <a:pt x="8242" y="1656"/>
                    <a:pt x="8611" y="1286"/>
                    <a:pt x="8613" y="829"/>
                  </a:cubicBezTo>
                  <a:cubicBezTo>
                    <a:pt x="8611" y="372"/>
                    <a:pt x="8241" y="2"/>
                    <a:pt x="7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3"/>
            <p:cNvSpPr/>
            <p:nvPr/>
          </p:nvSpPr>
          <p:spPr>
            <a:xfrm>
              <a:off x="2281900" y="238125"/>
              <a:ext cx="2093525" cy="1601875"/>
            </a:xfrm>
            <a:custGeom>
              <a:avLst/>
              <a:gdLst/>
              <a:ahLst/>
              <a:cxnLst/>
              <a:rect l="l" t="t" r="r" b="b"/>
              <a:pathLst>
                <a:path w="83741" h="64075" extrusionOk="0">
                  <a:moveTo>
                    <a:pt x="69637" y="51592"/>
                  </a:moveTo>
                  <a:cubicBezTo>
                    <a:pt x="69668" y="51592"/>
                    <a:pt x="69699" y="51592"/>
                    <a:pt x="69729" y="51593"/>
                  </a:cubicBezTo>
                  <a:cubicBezTo>
                    <a:pt x="71553" y="51641"/>
                    <a:pt x="72515" y="53113"/>
                    <a:pt x="71868" y="54882"/>
                  </a:cubicBezTo>
                  <a:cubicBezTo>
                    <a:pt x="71236" y="56615"/>
                    <a:pt x="69290" y="57991"/>
                    <a:pt x="67487" y="57991"/>
                  </a:cubicBezTo>
                  <a:cubicBezTo>
                    <a:pt x="67456" y="57991"/>
                    <a:pt x="67425" y="57990"/>
                    <a:pt x="67395" y="57990"/>
                  </a:cubicBezTo>
                  <a:cubicBezTo>
                    <a:pt x="65568" y="57942"/>
                    <a:pt x="64610" y="56469"/>
                    <a:pt x="65252" y="54701"/>
                  </a:cubicBezTo>
                  <a:cubicBezTo>
                    <a:pt x="65888" y="52968"/>
                    <a:pt x="67835" y="51592"/>
                    <a:pt x="69637" y="51592"/>
                  </a:cubicBezTo>
                  <a:close/>
                  <a:moveTo>
                    <a:pt x="54012" y="0"/>
                  </a:moveTo>
                  <a:cubicBezTo>
                    <a:pt x="49440" y="0"/>
                    <a:pt x="45700" y="3741"/>
                    <a:pt x="45700" y="8312"/>
                  </a:cubicBezTo>
                  <a:cubicBezTo>
                    <a:pt x="45700" y="10834"/>
                    <a:pt x="46842" y="13099"/>
                    <a:pt x="48630" y="14627"/>
                  </a:cubicBezTo>
                  <a:cubicBezTo>
                    <a:pt x="37913" y="14823"/>
                    <a:pt x="31942" y="19434"/>
                    <a:pt x="30204" y="21018"/>
                  </a:cubicBezTo>
                  <a:cubicBezTo>
                    <a:pt x="29521" y="21451"/>
                    <a:pt x="29062" y="22214"/>
                    <a:pt x="29062" y="23081"/>
                  </a:cubicBezTo>
                  <a:lnTo>
                    <a:pt x="29062" y="23257"/>
                  </a:lnTo>
                  <a:cubicBezTo>
                    <a:pt x="29062" y="24599"/>
                    <a:pt x="30156" y="25697"/>
                    <a:pt x="31494" y="25697"/>
                  </a:cubicBezTo>
                  <a:lnTo>
                    <a:pt x="33945" y="25707"/>
                  </a:lnTo>
                  <a:cubicBezTo>
                    <a:pt x="31418" y="28913"/>
                    <a:pt x="29669" y="32039"/>
                    <a:pt x="28656" y="34072"/>
                  </a:cubicBezTo>
                  <a:lnTo>
                    <a:pt x="25659" y="34072"/>
                  </a:lnTo>
                  <a:cubicBezTo>
                    <a:pt x="25743" y="33913"/>
                    <a:pt x="25809" y="33746"/>
                    <a:pt x="25839" y="33570"/>
                  </a:cubicBezTo>
                  <a:lnTo>
                    <a:pt x="28861" y="16124"/>
                  </a:lnTo>
                  <a:cubicBezTo>
                    <a:pt x="29018" y="15219"/>
                    <a:pt x="28355" y="14474"/>
                    <a:pt x="27388" y="14468"/>
                  </a:cubicBezTo>
                  <a:lnTo>
                    <a:pt x="10851" y="14360"/>
                  </a:lnTo>
                  <a:cubicBezTo>
                    <a:pt x="10848" y="14360"/>
                    <a:pt x="10844" y="14360"/>
                    <a:pt x="10841" y="14360"/>
                  </a:cubicBezTo>
                  <a:cubicBezTo>
                    <a:pt x="9877" y="14360"/>
                    <a:pt x="8964" y="15092"/>
                    <a:pt x="8808" y="15993"/>
                  </a:cubicBezTo>
                  <a:lnTo>
                    <a:pt x="5786" y="33442"/>
                  </a:lnTo>
                  <a:cubicBezTo>
                    <a:pt x="5748" y="33651"/>
                    <a:pt x="5758" y="33866"/>
                    <a:pt x="5813" y="34073"/>
                  </a:cubicBezTo>
                  <a:lnTo>
                    <a:pt x="1097" y="34073"/>
                  </a:lnTo>
                  <a:cubicBezTo>
                    <a:pt x="493" y="34074"/>
                    <a:pt x="3" y="34564"/>
                    <a:pt x="1" y="35169"/>
                  </a:cubicBezTo>
                  <a:lnTo>
                    <a:pt x="1" y="35288"/>
                  </a:lnTo>
                  <a:cubicBezTo>
                    <a:pt x="3" y="35892"/>
                    <a:pt x="493" y="36382"/>
                    <a:pt x="1097" y="36384"/>
                  </a:cubicBezTo>
                  <a:lnTo>
                    <a:pt x="11330" y="36384"/>
                  </a:lnTo>
                  <a:cubicBezTo>
                    <a:pt x="11347" y="36385"/>
                    <a:pt x="11362" y="36389"/>
                    <a:pt x="11378" y="36389"/>
                  </a:cubicBezTo>
                  <a:lnTo>
                    <a:pt x="58876" y="36389"/>
                  </a:lnTo>
                  <a:cubicBezTo>
                    <a:pt x="53718" y="32229"/>
                    <a:pt x="48559" y="31554"/>
                    <a:pt x="45756" y="31554"/>
                  </a:cubicBezTo>
                  <a:cubicBezTo>
                    <a:pt x="44410" y="31554"/>
                    <a:pt x="43607" y="31709"/>
                    <a:pt x="43607" y="31709"/>
                  </a:cubicBezTo>
                  <a:cubicBezTo>
                    <a:pt x="43607" y="31709"/>
                    <a:pt x="45300" y="28931"/>
                    <a:pt x="47324" y="25757"/>
                  </a:cubicBezTo>
                  <a:lnTo>
                    <a:pt x="50707" y="25770"/>
                  </a:lnTo>
                  <a:cubicBezTo>
                    <a:pt x="50434" y="26081"/>
                    <a:pt x="50263" y="26484"/>
                    <a:pt x="50263" y="26928"/>
                  </a:cubicBezTo>
                  <a:cubicBezTo>
                    <a:pt x="50263" y="27901"/>
                    <a:pt x="51059" y="28695"/>
                    <a:pt x="52030" y="28695"/>
                  </a:cubicBezTo>
                  <a:lnTo>
                    <a:pt x="60731" y="28695"/>
                  </a:lnTo>
                  <a:cubicBezTo>
                    <a:pt x="60772" y="28998"/>
                    <a:pt x="60858" y="29292"/>
                    <a:pt x="60985" y="29569"/>
                  </a:cubicBezTo>
                  <a:lnTo>
                    <a:pt x="64514" y="37214"/>
                  </a:lnTo>
                  <a:lnTo>
                    <a:pt x="63155" y="38573"/>
                  </a:lnTo>
                  <a:lnTo>
                    <a:pt x="51108" y="38573"/>
                  </a:lnTo>
                  <a:cubicBezTo>
                    <a:pt x="50698" y="38573"/>
                    <a:pt x="50367" y="38905"/>
                    <a:pt x="50367" y="39314"/>
                  </a:cubicBezTo>
                  <a:cubicBezTo>
                    <a:pt x="50367" y="39722"/>
                    <a:pt x="50698" y="40054"/>
                    <a:pt x="51108" y="40054"/>
                  </a:cubicBezTo>
                  <a:lnTo>
                    <a:pt x="62182" y="40054"/>
                  </a:lnTo>
                  <a:cubicBezTo>
                    <a:pt x="62454" y="40121"/>
                    <a:pt x="62645" y="40365"/>
                    <a:pt x="62647" y="40645"/>
                  </a:cubicBezTo>
                  <a:lnTo>
                    <a:pt x="62647" y="40721"/>
                  </a:lnTo>
                  <a:cubicBezTo>
                    <a:pt x="62646" y="40893"/>
                    <a:pt x="62572" y="41057"/>
                    <a:pt x="62442" y="41171"/>
                  </a:cubicBezTo>
                  <a:lnTo>
                    <a:pt x="41945" y="41171"/>
                  </a:lnTo>
                  <a:cubicBezTo>
                    <a:pt x="41941" y="41171"/>
                    <a:pt x="41937" y="41171"/>
                    <a:pt x="41933" y="41171"/>
                  </a:cubicBezTo>
                  <a:cubicBezTo>
                    <a:pt x="41359" y="41171"/>
                    <a:pt x="40894" y="41637"/>
                    <a:pt x="40894" y="42212"/>
                  </a:cubicBezTo>
                  <a:cubicBezTo>
                    <a:pt x="40894" y="42787"/>
                    <a:pt x="41359" y="43251"/>
                    <a:pt x="41933" y="43251"/>
                  </a:cubicBezTo>
                  <a:cubicBezTo>
                    <a:pt x="41937" y="43251"/>
                    <a:pt x="41941" y="43251"/>
                    <a:pt x="41945" y="43251"/>
                  </a:cubicBezTo>
                  <a:lnTo>
                    <a:pt x="58476" y="43251"/>
                  </a:lnTo>
                  <a:lnTo>
                    <a:pt x="58414" y="43314"/>
                  </a:lnTo>
                  <a:lnTo>
                    <a:pt x="58493" y="43314"/>
                  </a:lnTo>
                  <a:cubicBezTo>
                    <a:pt x="58879" y="43316"/>
                    <a:pt x="59190" y="43627"/>
                    <a:pt x="59192" y="44013"/>
                  </a:cubicBezTo>
                  <a:lnTo>
                    <a:pt x="59192" y="44092"/>
                  </a:lnTo>
                  <a:cubicBezTo>
                    <a:pt x="59190" y="44477"/>
                    <a:pt x="58879" y="44789"/>
                    <a:pt x="58493" y="44791"/>
                  </a:cubicBezTo>
                  <a:lnTo>
                    <a:pt x="57914" y="44791"/>
                  </a:lnTo>
                  <a:cubicBezTo>
                    <a:pt x="57839" y="44772"/>
                    <a:pt x="57762" y="44764"/>
                    <a:pt x="57686" y="44764"/>
                  </a:cubicBezTo>
                  <a:lnTo>
                    <a:pt x="36060" y="44764"/>
                  </a:lnTo>
                  <a:cubicBezTo>
                    <a:pt x="35491" y="44770"/>
                    <a:pt x="35032" y="45234"/>
                    <a:pt x="35032" y="45803"/>
                  </a:cubicBezTo>
                  <a:cubicBezTo>
                    <a:pt x="35032" y="46373"/>
                    <a:pt x="35491" y="46837"/>
                    <a:pt x="36060" y="46843"/>
                  </a:cubicBezTo>
                  <a:lnTo>
                    <a:pt x="56524" y="46843"/>
                  </a:lnTo>
                  <a:cubicBezTo>
                    <a:pt x="56777" y="47034"/>
                    <a:pt x="56927" y="47333"/>
                    <a:pt x="56928" y="47652"/>
                  </a:cubicBezTo>
                  <a:lnTo>
                    <a:pt x="56928" y="47664"/>
                  </a:lnTo>
                  <a:cubicBezTo>
                    <a:pt x="56928" y="48227"/>
                    <a:pt x="56471" y="48684"/>
                    <a:pt x="55908" y="48685"/>
                  </a:cubicBezTo>
                  <a:lnTo>
                    <a:pt x="31510" y="48463"/>
                  </a:lnTo>
                  <a:cubicBezTo>
                    <a:pt x="30860" y="48466"/>
                    <a:pt x="30335" y="48991"/>
                    <a:pt x="30333" y="49641"/>
                  </a:cubicBezTo>
                  <a:lnTo>
                    <a:pt x="30333" y="49954"/>
                  </a:lnTo>
                  <a:cubicBezTo>
                    <a:pt x="30335" y="50604"/>
                    <a:pt x="30860" y="51130"/>
                    <a:pt x="31510" y="51132"/>
                  </a:cubicBezTo>
                  <a:lnTo>
                    <a:pt x="52859" y="51132"/>
                  </a:lnTo>
                  <a:cubicBezTo>
                    <a:pt x="52989" y="51131"/>
                    <a:pt x="53118" y="51107"/>
                    <a:pt x="53239" y="51063"/>
                  </a:cubicBezTo>
                  <a:cubicBezTo>
                    <a:pt x="53533" y="51149"/>
                    <a:pt x="53736" y="51419"/>
                    <a:pt x="53737" y="51726"/>
                  </a:cubicBezTo>
                  <a:lnTo>
                    <a:pt x="53737" y="51810"/>
                  </a:lnTo>
                  <a:cubicBezTo>
                    <a:pt x="53736" y="52051"/>
                    <a:pt x="53608" y="52274"/>
                    <a:pt x="53402" y="52399"/>
                  </a:cubicBezTo>
                  <a:lnTo>
                    <a:pt x="28436" y="52399"/>
                  </a:lnTo>
                  <a:cubicBezTo>
                    <a:pt x="28328" y="53058"/>
                    <a:pt x="28149" y="53737"/>
                    <a:pt x="27897" y="54427"/>
                  </a:cubicBezTo>
                  <a:cubicBezTo>
                    <a:pt x="27688" y="54998"/>
                    <a:pt x="27439" y="55554"/>
                    <a:pt x="27151" y="56091"/>
                  </a:cubicBezTo>
                  <a:lnTo>
                    <a:pt x="36591" y="56091"/>
                  </a:lnTo>
                  <a:lnTo>
                    <a:pt x="36540" y="56143"/>
                  </a:lnTo>
                  <a:lnTo>
                    <a:pt x="58525" y="56143"/>
                  </a:lnTo>
                  <a:cubicBezTo>
                    <a:pt x="57723" y="60523"/>
                    <a:pt x="60443" y="63942"/>
                    <a:pt x="65177" y="64071"/>
                  </a:cubicBezTo>
                  <a:cubicBezTo>
                    <a:pt x="65267" y="64073"/>
                    <a:pt x="65356" y="64074"/>
                    <a:pt x="65446" y="64074"/>
                  </a:cubicBezTo>
                  <a:cubicBezTo>
                    <a:pt x="70671" y="64074"/>
                    <a:pt x="76317" y="60086"/>
                    <a:pt x="78156" y="55049"/>
                  </a:cubicBezTo>
                  <a:cubicBezTo>
                    <a:pt x="78797" y="53294"/>
                    <a:pt x="78892" y="51640"/>
                    <a:pt x="78527" y="50218"/>
                  </a:cubicBezTo>
                  <a:lnTo>
                    <a:pt x="83715" y="50218"/>
                  </a:lnTo>
                  <a:cubicBezTo>
                    <a:pt x="83722" y="50043"/>
                    <a:pt x="83741" y="49873"/>
                    <a:pt x="83741" y="49697"/>
                  </a:cubicBezTo>
                  <a:cubicBezTo>
                    <a:pt x="83741" y="43725"/>
                    <a:pt x="78899" y="38884"/>
                    <a:pt x="72928" y="38884"/>
                  </a:cubicBezTo>
                  <a:cubicBezTo>
                    <a:pt x="72673" y="38884"/>
                    <a:pt x="72421" y="38896"/>
                    <a:pt x="72171" y="38913"/>
                  </a:cubicBezTo>
                  <a:lnTo>
                    <a:pt x="66649" y="26954"/>
                  </a:lnTo>
                  <a:cubicBezTo>
                    <a:pt x="66501" y="26635"/>
                    <a:pt x="66300" y="26344"/>
                    <a:pt x="66054" y="26093"/>
                  </a:cubicBezTo>
                  <a:cubicBezTo>
                    <a:pt x="65755" y="25541"/>
                    <a:pt x="65176" y="25160"/>
                    <a:pt x="64507" y="25160"/>
                  </a:cubicBezTo>
                  <a:lnTo>
                    <a:pt x="64098" y="25160"/>
                  </a:lnTo>
                  <a:cubicBezTo>
                    <a:pt x="64002" y="25152"/>
                    <a:pt x="63907" y="25147"/>
                    <a:pt x="63812" y="25147"/>
                  </a:cubicBezTo>
                  <a:cubicBezTo>
                    <a:pt x="63717" y="25147"/>
                    <a:pt x="63621" y="25152"/>
                    <a:pt x="63526" y="25160"/>
                  </a:cubicBezTo>
                  <a:lnTo>
                    <a:pt x="60537" y="25160"/>
                  </a:lnTo>
                  <a:lnTo>
                    <a:pt x="60265" y="23081"/>
                  </a:lnTo>
                  <a:cubicBezTo>
                    <a:pt x="60265" y="21739"/>
                    <a:pt x="59170" y="20641"/>
                    <a:pt x="57833" y="20641"/>
                  </a:cubicBezTo>
                  <a:lnTo>
                    <a:pt x="50680" y="20641"/>
                  </a:lnTo>
                  <a:cubicBezTo>
                    <a:pt x="52173" y="18455"/>
                    <a:pt x="53434" y="16776"/>
                    <a:pt x="53887" y="16618"/>
                  </a:cubicBezTo>
                  <a:cubicBezTo>
                    <a:pt x="53929" y="16618"/>
                    <a:pt x="53970" y="16625"/>
                    <a:pt x="54013" y="16625"/>
                  </a:cubicBezTo>
                  <a:cubicBezTo>
                    <a:pt x="57883" y="16625"/>
                    <a:pt x="61147" y="13940"/>
                    <a:pt x="62062" y="10345"/>
                  </a:cubicBezTo>
                  <a:lnTo>
                    <a:pt x="64456" y="10345"/>
                  </a:lnTo>
                  <a:cubicBezTo>
                    <a:pt x="64196" y="8650"/>
                    <a:pt x="63298" y="7162"/>
                    <a:pt x="62020" y="6126"/>
                  </a:cubicBezTo>
                  <a:cubicBezTo>
                    <a:pt x="61054" y="2607"/>
                    <a:pt x="57826" y="0"/>
                    <a:pt x="540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3"/>
            <p:cNvSpPr/>
            <p:nvPr/>
          </p:nvSpPr>
          <p:spPr>
            <a:xfrm>
              <a:off x="4032300" y="960675"/>
              <a:ext cx="91000" cy="166400"/>
            </a:xfrm>
            <a:custGeom>
              <a:avLst/>
              <a:gdLst/>
              <a:ahLst/>
              <a:cxnLst/>
              <a:rect l="l" t="t" r="r" b="b"/>
              <a:pathLst>
                <a:path w="3640" h="6656" extrusionOk="0">
                  <a:moveTo>
                    <a:pt x="3120" y="1"/>
                  </a:moveTo>
                  <a:cubicBezTo>
                    <a:pt x="1404" y="1"/>
                    <a:pt x="0" y="1405"/>
                    <a:pt x="0" y="3121"/>
                  </a:cubicBezTo>
                  <a:lnTo>
                    <a:pt x="0" y="3536"/>
                  </a:lnTo>
                  <a:cubicBezTo>
                    <a:pt x="0" y="5251"/>
                    <a:pt x="1404" y="6655"/>
                    <a:pt x="3120" y="6655"/>
                  </a:cubicBezTo>
                  <a:cubicBezTo>
                    <a:pt x="3298" y="6655"/>
                    <a:pt x="3470" y="6631"/>
                    <a:pt x="3639" y="6603"/>
                  </a:cubicBezTo>
                  <a:lnTo>
                    <a:pt x="3639" y="54"/>
                  </a:lnTo>
                  <a:cubicBezTo>
                    <a:pt x="3470" y="25"/>
                    <a:pt x="3298" y="1"/>
                    <a:pt x="3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3"/>
            <p:cNvSpPr/>
            <p:nvPr/>
          </p:nvSpPr>
          <p:spPr>
            <a:xfrm>
              <a:off x="3018625" y="1268700"/>
              <a:ext cx="239800" cy="50700"/>
            </a:xfrm>
            <a:custGeom>
              <a:avLst/>
              <a:gdLst/>
              <a:ahLst/>
              <a:cxnLst/>
              <a:rect l="l" t="t" r="r" b="b"/>
              <a:pathLst>
                <a:path w="9592" h="2028" extrusionOk="0">
                  <a:moveTo>
                    <a:pt x="1015" y="1"/>
                  </a:moveTo>
                  <a:cubicBezTo>
                    <a:pt x="456" y="2"/>
                    <a:pt x="2" y="455"/>
                    <a:pt x="1" y="1015"/>
                  </a:cubicBezTo>
                  <a:cubicBezTo>
                    <a:pt x="2" y="1573"/>
                    <a:pt x="456" y="2026"/>
                    <a:pt x="1015" y="2028"/>
                  </a:cubicBezTo>
                  <a:lnTo>
                    <a:pt x="8578" y="2028"/>
                  </a:lnTo>
                  <a:cubicBezTo>
                    <a:pt x="9136" y="2026"/>
                    <a:pt x="9590" y="1573"/>
                    <a:pt x="9591" y="1015"/>
                  </a:cubicBezTo>
                  <a:cubicBezTo>
                    <a:pt x="9590" y="455"/>
                    <a:pt x="9136" y="2"/>
                    <a:pt x="85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3"/>
            <p:cNvSpPr/>
            <p:nvPr/>
          </p:nvSpPr>
          <p:spPr>
            <a:xfrm>
              <a:off x="3344175" y="1196575"/>
              <a:ext cx="111125" cy="31200"/>
            </a:xfrm>
            <a:custGeom>
              <a:avLst/>
              <a:gdLst/>
              <a:ahLst/>
              <a:cxnLst/>
              <a:rect l="l" t="t" r="r" b="b"/>
              <a:pathLst>
                <a:path w="4445" h="1248" extrusionOk="0">
                  <a:moveTo>
                    <a:pt x="625" y="1"/>
                  </a:moveTo>
                  <a:cubicBezTo>
                    <a:pt x="280" y="1"/>
                    <a:pt x="0" y="279"/>
                    <a:pt x="0" y="624"/>
                  </a:cubicBezTo>
                  <a:cubicBezTo>
                    <a:pt x="0" y="968"/>
                    <a:pt x="280" y="1248"/>
                    <a:pt x="625" y="1248"/>
                  </a:cubicBezTo>
                  <a:lnTo>
                    <a:pt x="3821" y="1248"/>
                  </a:lnTo>
                  <a:cubicBezTo>
                    <a:pt x="4166" y="1248"/>
                    <a:pt x="4444" y="968"/>
                    <a:pt x="4444" y="624"/>
                  </a:cubicBezTo>
                  <a:cubicBezTo>
                    <a:pt x="4444" y="279"/>
                    <a:pt x="4166" y="1"/>
                    <a:pt x="3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3"/>
            <p:cNvSpPr/>
            <p:nvPr/>
          </p:nvSpPr>
          <p:spPr>
            <a:xfrm>
              <a:off x="2296025" y="872325"/>
              <a:ext cx="111125" cy="31225"/>
            </a:xfrm>
            <a:custGeom>
              <a:avLst/>
              <a:gdLst/>
              <a:ahLst/>
              <a:cxnLst/>
              <a:rect l="l" t="t" r="r" b="b"/>
              <a:pathLst>
                <a:path w="4445" h="1249" extrusionOk="0">
                  <a:moveTo>
                    <a:pt x="625" y="0"/>
                  </a:moveTo>
                  <a:cubicBezTo>
                    <a:pt x="280" y="0"/>
                    <a:pt x="1" y="280"/>
                    <a:pt x="1" y="624"/>
                  </a:cubicBezTo>
                  <a:cubicBezTo>
                    <a:pt x="1" y="969"/>
                    <a:pt x="280" y="1247"/>
                    <a:pt x="625" y="1249"/>
                  </a:cubicBezTo>
                  <a:lnTo>
                    <a:pt x="3821" y="1249"/>
                  </a:lnTo>
                  <a:cubicBezTo>
                    <a:pt x="4166" y="1249"/>
                    <a:pt x="4445" y="969"/>
                    <a:pt x="4445" y="624"/>
                  </a:cubicBezTo>
                  <a:cubicBezTo>
                    <a:pt x="4445" y="280"/>
                    <a:pt x="4166" y="0"/>
                    <a:pt x="3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3"/>
            <p:cNvSpPr/>
            <p:nvPr/>
          </p:nvSpPr>
          <p:spPr>
            <a:xfrm>
              <a:off x="2366850" y="1479425"/>
              <a:ext cx="111125" cy="31200"/>
            </a:xfrm>
            <a:custGeom>
              <a:avLst/>
              <a:gdLst/>
              <a:ahLst/>
              <a:cxnLst/>
              <a:rect l="l" t="t" r="r" b="b"/>
              <a:pathLst>
                <a:path w="4445" h="1248" extrusionOk="0">
                  <a:moveTo>
                    <a:pt x="624" y="1"/>
                  </a:moveTo>
                  <a:cubicBezTo>
                    <a:pt x="280" y="1"/>
                    <a:pt x="0" y="281"/>
                    <a:pt x="0" y="624"/>
                  </a:cubicBezTo>
                  <a:cubicBezTo>
                    <a:pt x="0" y="969"/>
                    <a:pt x="280" y="1248"/>
                    <a:pt x="624" y="1248"/>
                  </a:cubicBezTo>
                  <a:lnTo>
                    <a:pt x="3821" y="1248"/>
                  </a:lnTo>
                  <a:cubicBezTo>
                    <a:pt x="4165" y="1248"/>
                    <a:pt x="4444" y="968"/>
                    <a:pt x="4445" y="624"/>
                  </a:cubicBezTo>
                  <a:cubicBezTo>
                    <a:pt x="4444" y="281"/>
                    <a:pt x="4165" y="2"/>
                    <a:pt x="38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3"/>
            <p:cNvSpPr/>
            <p:nvPr/>
          </p:nvSpPr>
          <p:spPr>
            <a:xfrm>
              <a:off x="3054525" y="583875"/>
              <a:ext cx="217525" cy="38775"/>
            </a:xfrm>
            <a:custGeom>
              <a:avLst/>
              <a:gdLst/>
              <a:ahLst/>
              <a:cxnLst/>
              <a:rect l="l" t="t" r="r" b="b"/>
              <a:pathLst>
                <a:path w="8701" h="1551" extrusionOk="0">
                  <a:moveTo>
                    <a:pt x="775" y="0"/>
                  </a:moveTo>
                  <a:cubicBezTo>
                    <a:pt x="346" y="0"/>
                    <a:pt x="0" y="347"/>
                    <a:pt x="0" y="775"/>
                  </a:cubicBezTo>
                  <a:cubicBezTo>
                    <a:pt x="0" y="1204"/>
                    <a:pt x="346" y="1551"/>
                    <a:pt x="775" y="1551"/>
                  </a:cubicBezTo>
                  <a:lnTo>
                    <a:pt x="7924" y="1551"/>
                  </a:lnTo>
                  <a:cubicBezTo>
                    <a:pt x="8353" y="1551"/>
                    <a:pt x="8700" y="1204"/>
                    <a:pt x="8700" y="775"/>
                  </a:cubicBezTo>
                  <a:cubicBezTo>
                    <a:pt x="8700" y="347"/>
                    <a:pt x="8353" y="0"/>
                    <a:pt x="79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3"/>
            <p:cNvSpPr/>
            <p:nvPr/>
          </p:nvSpPr>
          <p:spPr>
            <a:xfrm>
              <a:off x="2744000" y="1276500"/>
              <a:ext cx="210050" cy="39025"/>
            </a:xfrm>
            <a:custGeom>
              <a:avLst/>
              <a:gdLst/>
              <a:ahLst/>
              <a:cxnLst/>
              <a:rect l="l" t="t" r="r" b="b"/>
              <a:pathLst>
                <a:path w="8402" h="1561" extrusionOk="0">
                  <a:moveTo>
                    <a:pt x="771" y="1"/>
                  </a:moveTo>
                  <a:cubicBezTo>
                    <a:pt x="343" y="6"/>
                    <a:pt x="0" y="353"/>
                    <a:pt x="0" y="780"/>
                  </a:cubicBezTo>
                  <a:cubicBezTo>
                    <a:pt x="0" y="1207"/>
                    <a:pt x="343" y="1554"/>
                    <a:pt x="771" y="1560"/>
                  </a:cubicBezTo>
                  <a:lnTo>
                    <a:pt x="7632" y="1560"/>
                  </a:lnTo>
                  <a:cubicBezTo>
                    <a:pt x="8058" y="1554"/>
                    <a:pt x="8401" y="1207"/>
                    <a:pt x="8401" y="780"/>
                  </a:cubicBezTo>
                  <a:cubicBezTo>
                    <a:pt x="8401" y="353"/>
                    <a:pt x="8058" y="6"/>
                    <a:pt x="76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3"/>
            <p:cNvSpPr/>
            <p:nvPr/>
          </p:nvSpPr>
          <p:spPr>
            <a:xfrm>
              <a:off x="2310725" y="1402400"/>
              <a:ext cx="210325" cy="39000"/>
            </a:xfrm>
            <a:custGeom>
              <a:avLst/>
              <a:gdLst/>
              <a:ahLst/>
              <a:cxnLst/>
              <a:rect l="l" t="t" r="r" b="b"/>
              <a:pathLst>
                <a:path w="8413" h="1560" extrusionOk="0">
                  <a:moveTo>
                    <a:pt x="771" y="0"/>
                  </a:moveTo>
                  <a:cubicBezTo>
                    <a:pt x="343" y="5"/>
                    <a:pt x="0" y="353"/>
                    <a:pt x="0" y="780"/>
                  </a:cubicBezTo>
                  <a:cubicBezTo>
                    <a:pt x="0" y="1207"/>
                    <a:pt x="343" y="1554"/>
                    <a:pt x="771" y="1559"/>
                  </a:cubicBezTo>
                  <a:lnTo>
                    <a:pt x="7632" y="1559"/>
                  </a:lnTo>
                  <a:cubicBezTo>
                    <a:pt x="8063" y="1558"/>
                    <a:pt x="8411" y="1210"/>
                    <a:pt x="8412" y="780"/>
                  </a:cubicBezTo>
                  <a:cubicBezTo>
                    <a:pt x="8411" y="349"/>
                    <a:pt x="8062" y="1"/>
                    <a:pt x="76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3"/>
            <p:cNvSpPr/>
            <p:nvPr/>
          </p:nvSpPr>
          <p:spPr>
            <a:xfrm>
              <a:off x="2415825" y="1359275"/>
              <a:ext cx="573275" cy="464075"/>
            </a:xfrm>
            <a:custGeom>
              <a:avLst/>
              <a:gdLst/>
              <a:ahLst/>
              <a:cxnLst/>
              <a:rect l="l" t="t" r="r" b="b"/>
              <a:pathLst>
                <a:path w="22931" h="18563" extrusionOk="0">
                  <a:moveTo>
                    <a:pt x="12072" y="6255"/>
                  </a:moveTo>
                  <a:cubicBezTo>
                    <a:pt x="12102" y="6255"/>
                    <a:pt x="12132" y="6256"/>
                    <a:pt x="12162" y="6256"/>
                  </a:cubicBezTo>
                  <a:cubicBezTo>
                    <a:pt x="13989" y="6309"/>
                    <a:pt x="14947" y="7777"/>
                    <a:pt x="14300" y="9545"/>
                  </a:cubicBezTo>
                  <a:cubicBezTo>
                    <a:pt x="13669" y="11284"/>
                    <a:pt x="11722" y="12654"/>
                    <a:pt x="9920" y="12654"/>
                  </a:cubicBezTo>
                  <a:cubicBezTo>
                    <a:pt x="9889" y="12654"/>
                    <a:pt x="9858" y="12654"/>
                    <a:pt x="9828" y="12653"/>
                  </a:cubicBezTo>
                  <a:cubicBezTo>
                    <a:pt x="8001" y="12605"/>
                    <a:pt x="7043" y="11133"/>
                    <a:pt x="7689" y="9365"/>
                  </a:cubicBezTo>
                  <a:cubicBezTo>
                    <a:pt x="8321" y="7630"/>
                    <a:pt x="10270" y="6255"/>
                    <a:pt x="12072" y="6255"/>
                  </a:cubicBezTo>
                  <a:close/>
                  <a:moveTo>
                    <a:pt x="14576" y="1"/>
                  </a:moveTo>
                  <a:cubicBezTo>
                    <a:pt x="9353" y="1"/>
                    <a:pt x="3707" y="3987"/>
                    <a:pt x="1872" y="9021"/>
                  </a:cubicBezTo>
                  <a:cubicBezTo>
                    <a:pt x="0" y="14145"/>
                    <a:pt x="2782" y="18415"/>
                    <a:pt x="8080" y="18559"/>
                  </a:cubicBezTo>
                  <a:cubicBezTo>
                    <a:pt x="8171" y="18561"/>
                    <a:pt x="8262" y="18562"/>
                    <a:pt x="8353" y="18562"/>
                  </a:cubicBezTo>
                  <a:cubicBezTo>
                    <a:pt x="13577" y="18562"/>
                    <a:pt x="19225" y="14576"/>
                    <a:pt x="21059" y="9541"/>
                  </a:cubicBezTo>
                  <a:cubicBezTo>
                    <a:pt x="22931" y="4417"/>
                    <a:pt x="20150" y="148"/>
                    <a:pt x="14851" y="5"/>
                  </a:cubicBezTo>
                  <a:cubicBezTo>
                    <a:pt x="14759" y="2"/>
                    <a:pt x="14668" y="1"/>
                    <a:pt x="145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62"/>
          <p:cNvSpPr/>
          <p:nvPr/>
        </p:nvSpPr>
        <p:spPr>
          <a:xfrm>
            <a:off x="2816400" y="1212261"/>
            <a:ext cx="3248066" cy="1843493"/>
          </a:xfrm>
          <a:custGeom>
            <a:avLst/>
            <a:gdLst/>
            <a:ahLst/>
            <a:cxnLst/>
            <a:rect l="l" t="t" r="r" b="b"/>
            <a:pathLst>
              <a:path w="307291" h="174408" extrusionOk="0">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2"/>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audience</a:t>
            </a:r>
            <a:endParaRPr dirty="0"/>
          </a:p>
        </p:txBody>
      </p:sp>
      <p:sp>
        <p:nvSpPr>
          <p:cNvPr id="1102" name="Google Shape;1102;p62"/>
          <p:cNvSpPr txBox="1">
            <a:spLocks noGrp="1"/>
          </p:cNvSpPr>
          <p:nvPr>
            <p:ph type="subTitle" idx="1"/>
          </p:nvPr>
        </p:nvSpPr>
        <p:spPr>
          <a:xfrm>
            <a:off x="1322538" y="3696622"/>
            <a:ext cx="6498874" cy="97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Restaurant owners (foul and falafel)School and university students, administrators, and everyone who wants a bean and falafel breakfast Children from the age of 12 to the age of 18 to work on delivery on the wheel</a:t>
            </a:r>
            <a:endParaRPr dirty="0"/>
          </a:p>
        </p:txBody>
      </p:sp>
      <p:grpSp>
        <p:nvGrpSpPr>
          <p:cNvPr id="1103" name="Google Shape;1103;p62"/>
          <p:cNvGrpSpPr/>
          <p:nvPr/>
        </p:nvGrpSpPr>
        <p:grpSpPr>
          <a:xfrm>
            <a:off x="3076728" y="1151462"/>
            <a:ext cx="2767543" cy="2071519"/>
            <a:chOff x="390600" y="407550"/>
            <a:chExt cx="6545750" cy="4899525"/>
          </a:xfrm>
        </p:grpSpPr>
        <p:sp>
          <p:nvSpPr>
            <p:cNvPr id="1104" name="Google Shape;1104;p62"/>
            <p:cNvSpPr/>
            <p:nvPr/>
          </p:nvSpPr>
          <p:spPr>
            <a:xfrm>
              <a:off x="3681825" y="5048075"/>
              <a:ext cx="3097350" cy="237425"/>
            </a:xfrm>
            <a:custGeom>
              <a:avLst/>
              <a:gdLst/>
              <a:ahLst/>
              <a:cxnLst/>
              <a:rect l="l" t="t" r="r" b="b"/>
              <a:pathLst>
                <a:path w="123894" h="9497" extrusionOk="0">
                  <a:moveTo>
                    <a:pt x="61948" y="0"/>
                  </a:moveTo>
                  <a:cubicBezTo>
                    <a:pt x="45518" y="0"/>
                    <a:pt x="29762" y="500"/>
                    <a:pt x="18145" y="1391"/>
                  </a:cubicBezTo>
                  <a:cubicBezTo>
                    <a:pt x="6526" y="2281"/>
                    <a:pt x="0" y="3489"/>
                    <a:pt x="0" y="4748"/>
                  </a:cubicBezTo>
                  <a:cubicBezTo>
                    <a:pt x="0" y="6007"/>
                    <a:pt x="6526" y="7215"/>
                    <a:pt x="18145" y="8106"/>
                  </a:cubicBezTo>
                  <a:cubicBezTo>
                    <a:pt x="29762" y="8996"/>
                    <a:pt x="45518" y="9497"/>
                    <a:pt x="61948" y="9497"/>
                  </a:cubicBezTo>
                  <a:cubicBezTo>
                    <a:pt x="78377" y="9497"/>
                    <a:pt x="94132" y="8996"/>
                    <a:pt x="105751" y="8106"/>
                  </a:cubicBezTo>
                  <a:cubicBezTo>
                    <a:pt x="117367" y="7215"/>
                    <a:pt x="123894" y="6007"/>
                    <a:pt x="123894" y="4748"/>
                  </a:cubicBezTo>
                  <a:cubicBezTo>
                    <a:pt x="123894" y="3489"/>
                    <a:pt x="117367" y="2281"/>
                    <a:pt x="105751" y="1391"/>
                  </a:cubicBezTo>
                  <a:cubicBezTo>
                    <a:pt x="94132" y="500"/>
                    <a:pt x="78377" y="0"/>
                    <a:pt x="61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2"/>
            <p:cNvSpPr/>
            <p:nvPr/>
          </p:nvSpPr>
          <p:spPr>
            <a:xfrm>
              <a:off x="4383300" y="869900"/>
              <a:ext cx="2553050" cy="4271950"/>
            </a:xfrm>
            <a:custGeom>
              <a:avLst/>
              <a:gdLst/>
              <a:ahLst/>
              <a:cxnLst/>
              <a:rect l="l" t="t" r="r" b="b"/>
              <a:pathLst>
                <a:path w="102122" h="170878" extrusionOk="0">
                  <a:moveTo>
                    <a:pt x="29665" y="0"/>
                  </a:moveTo>
                  <a:cubicBezTo>
                    <a:pt x="25188" y="0"/>
                    <a:pt x="21284" y="3301"/>
                    <a:pt x="20652" y="7862"/>
                  </a:cubicBezTo>
                  <a:lnTo>
                    <a:pt x="20027" y="12364"/>
                  </a:lnTo>
                  <a:cubicBezTo>
                    <a:pt x="19176" y="12563"/>
                    <a:pt x="18492" y="13261"/>
                    <a:pt x="18364" y="14179"/>
                  </a:cubicBezTo>
                  <a:lnTo>
                    <a:pt x="17937" y="17256"/>
                  </a:lnTo>
                  <a:cubicBezTo>
                    <a:pt x="17810" y="18174"/>
                    <a:pt x="18278" y="19032"/>
                    <a:pt x="19044" y="19454"/>
                  </a:cubicBezTo>
                  <a:lnTo>
                    <a:pt x="17918" y="27583"/>
                  </a:lnTo>
                  <a:cubicBezTo>
                    <a:pt x="17066" y="27780"/>
                    <a:pt x="16383" y="28478"/>
                    <a:pt x="16254" y="29396"/>
                  </a:cubicBezTo>
                  <a:lnTo>
                    <a:pt x="15320" y="36137"/>
                  </a:lnTo>
                  <a:cubicBezTo>
                    <a:pt x="15191" y="37054"/>
                    <a:pt x="15661" y="37913"/>
                    <a:pt x="16427" y="38335"/>
                  </a:cubicBezTo>
                  <a:lnTo>
                    <a:pt x="15896" y="42155"/>
                  </a:lnTo>
                  <a:cubicBezTo>
                    <a:pt x="15045" y="42354"/>
                    <a:pt x="14361" y="43053"/>
                    <a:pt x="14233" y="43970"/>
                  </a:cubicBezTo>
                  <a:lnTo>
                    <a:pt x="13299" y="50709"/>
                  </a:lnTo>
                  <a:cubicBezTo>
                    <a:pt x="13170" y="51628"/>
                    <a:pt x="13640" y="52486"/>
                    <a:pt x="14404" y="52909"/>
                  </a:cubicBezTo>
                  <a:lnTo>
                    <a:pt x="691" y="151817"/>
                  </a:lnTo>
                  <a:cubicBezTo>
                    <a:pt x="0" y="156802"/>
                    <a:pt x="3481" y="161402"/>
                    <a:pt x="8464" y="162094"/>
                  </a:cubicBezTo>
                  <a:lnTo>
                    <a:pt x="71193" y="170790"/>
                  </a:lnTo>
                  <a:cubicBezTo>
                    <a:pt x="71618" y="170849"/>
                    <a:pt x="72040" y="170878"/>
                    <a:pt x="72457" y="170878"/>
                  </a:cubicBezTo>
                  <a:cubicBezTo>
                    <a:pt x="76933" y="170878"/>
                    <a:pt x="80837" y="167577"/>
                    <a:pt x="81469" y="163017"/>
                  </a:cubicBezTo>
                  <a:lnTo>
                    <a:pt x="101430" y="19062"/>
                  </a:lnTo>
                  <a:cubicBezTo>
                    <a:pt x="102121" y="14077"/>
                    <a:pt x="98641" y="9476"/>
                    <a:pt x="93656" y="8784"/>
                  </a:cubicBezTo>
                  <a:lnTo>
                    <a:pt x="30929" y="88"/>
                  </a:lnTo>
                  <a:cubicBezTo>
                    <a:pt x="30504" y="29"/>
                    <a:pt x="30082" y="0"/>
                    <a:pt x="29665" y="0"/>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2"/>
            <p:cNvSpPr/>
            <p:nvPr/>
          </p:nvSpPr>
          <p:spPr>
            <a:xfrm>
              <a:off x="4675175" y="1552575"/>
              <a:ext cx="139325" cy="277300"/>
            </a:xfrm>
            <a:custGeom>
              <a:avLst/>
              <a:gdLst/>
              <a:ahLst/>
              <a:cxnLst/>
              <a:rect l="l" t="t" r="r" b="b"/>
              <a:pathLst>
                <a:path w="5573" h="11092" extrusionOk="0">
                  <a:moveTo>
                    <a:pt x="3252" y="1"/>
                  </a:moveTo>
                  <a:cubicBezTo>
                    <a:pt x="2183" y="1"/>
                    <a:pt x="1250" y="789"/>
                    <a:pt x="1099" y="1877"/>
                  </a:cubicBezTo>
                  <a:lnTo>
                    <a:pt x="165" y="8618"/>
                  </a:lnTo>
                  <a:cubicBezTo>
                    <a:pt x="1" y="9807"/>
                    <a:pt x="831" y="10905"/>
                    <a:pt x="2020" y="11071"/>
                  </a:cubicBezTo>
                  <a:cubicBezTo>
                    <a:pt x="2121" y="11084"/>
                    <a:pt x="2221" y="11091"/>
                    <a:pt x="2320" y="11091"/>
                  </a:cubicBezTo>
                  <a:cubicBezTo>
                    <a:pt x="3388" y="11091"/>
                    <a:pt x="4321" y="10303"/>
                    <a:pt x="4473" y="9215"/>
                  </a:cubicBezTo>
                  <a:lnTo>
                    <a:pt x="5407" y="2475"/>
                  </a:lnTo>
                  <a:cubicBezTo>
                    <a:pt x="5572" y="1285"/>
                    <a:pt x="4742" y="188"/>
                    <a:pt x="3551" y="21"/>
                  </a:cubicBezTo>
                  <a:cubicBezTo>
                    <a:pt x="3451" y="7"/>
                    <a:pt x="3351" y="1"/>
                    <a:pt x="3252"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2"/>
            <p:cNvSpPr/>
            <p:nvPr/>
          </p:nvSpPr>
          <p:spPr>
            <a:xfrm>
              <a:off x="4624650" y="1916900"/>
              <a:ext cx="139325" cy="277275"/>
            </a:xfrm>
            <a:custGeom>
              <a:avLst/>
              <a:gdLst/>
              <a:ahLst/>
              <a:cxnLst/>
              <a:rect l="l" t="t" r="r" b="b"/>
              <a:pathLst>
                <a:path w="5573" h="11091" extrusionOk="0">
                  <a:moveTo>
                    <a:pt x="3251" y="1"/>
                  </a:moveTo>
                  <a:cubicBezTo>
                    <a:pt x="2182" y="1"/>
                    <a:pt x="1250" y="789"/>
                    <a:pt x="1099" y="1878"/>
                  </a:cubicBezTo>
                  <a:lnTo>
                    <a:pt x="165" y="8617"/>
                  </a:lnTo>
                  <a:cubicBezTo>
                    <a:pt x="1" y="9808"/>
                    <a:pt x="831" y="10904"/>
                    <a:pt x="2020" y="11070"/>
                  </a:cubicBezTo>
                  <a:cubicBezTo>
                    <a:pt x="2122" y="11084"/>
                    <a:pt x="2222" y="11091"/>
                    <a:pt x="2322" y="11091"/>
                  </a:cubicBezTo>
                  <a:cubicBezTo>
                    <a:pt x="3390" y="11091"/>
                    <a:pt x="4321" y="10303"/>
                    <a:pt x="4473" y="9215"/>
                  </a:cubicBezTo>
                  <a:lnTo>
                    <a:pt x="5407" y="2474"/>
                  </a:lnTo>
                  <a:cubicBezTo>
                    <a:pt x="5572" y="1285"/>
                    <a:pt x="4742" y="187"/>
                    <a:pt x="3553" y="22"/>
                  </a:cubicBezTo>
                  <a:cubicBezTo>
                    <a:pt x="3451" y="8"/>
                    <a:pt x="3350" y="1"/>
                    <a:pt x="3251"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2"/>
            <p:cNvSpPr/>
            <p:nvPr/>
          </p:nvSpPr>
          <p:spPr>
            <a:xfrm>
              <a:off x="4296300" y="864600"/>
              <a:ext cx="2553050" cy="4271950"/>
            </a:xfrm>
            <a:custGeom>
              <a:avLst/>
              <a:gdLst/>
              <a:ahLst/>
              <a:cxnLst/>
              <a:rect l="l" t="t" r="r" b="b"/>
              <a:pathLst>
                <a:path w="102122" h="170878" extrusionOk="0">
                  <a:moveTo>
                    <a:pt x="29665" y="0"/>
                  </a:moveTo>
                  <a:cubicBezTo>
                    <a:pt x="25188" y="0"/>
                    <a:pt x="21284" y="3301"/>
                    <a:pt x="20651" y="7862"/>
                  </a:cubicBezTo>
                  <a:lnTo>
                    <a:pt x="692" y="151817"/>
                  </a:lnTo>
                  <a:cubicBezTo>
                    <a:pt x="0" y="156802"/>
                    <a:pt x="3480" y="161402"/>
                    <a:pt x="8466" y="162094"/>
                  </a:cubicBezTo>
                  <a:lnTo>
                    <a:pt x="71193" y="170790"/>
                  </a:lnTo>
                  <a:cubicBezTo>
                    <a:pt x="71617" y="170849"/>
                    <a:pt x="72039" y="170878"/>
                    <a:pt x="72456" y="170878"/>
                  </a:cubicBezTo>
                  <a:cubicBezTo>
                    <a:pt x="76933" y="170878"/>
                    <a:pt x="80837" y="167577"/>
                    <a:pt x="81470" y="163017"/>
                  </a:cubicBezTo>
                  <a:lnTo>
                    <a:pt x="101429" y="19062"/>
                  </a:lnTo>
                  <a:cubicBezTo>
                    <a:pt x="102121" y="14077"/>
                    <a:pt x="98641" y="9476"/>
                    <a:pt x="93656" y="8784"/>
                  </a:cubicBezTo>
                  <a:lnTo>
                    <a:pt x="30929" y="88"/>
                  </a:lnTo>
                  <a:cubicBezTo>
                    <a:pt x="30504" y="29"/>
                    <a:pt x="30082" y="0"/>
                    <a:pt x="296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2"/>
            <p:cNvSpPr/>
            <p:nvPr/>
          </p:nvSpPr>
          <p:spPr>
            <a:xfrm>
              <a:off x="4443625" y="1192875"/>
              <a:ext cx="2308725" cy="3457400"/>
            </a:xfrm>
            <a:custGeom>
              <a:avLst/>
              <a:gdLst/>
              <a:ahLst/>
              <a:cxnLst/>
              <a:rect l="l" t="t" r="r" b="b"/>
              <a:pathLst>
                <a:path w="92349" h="138296" extrusionOk="0">
                  <a:moveTo>
                    <a:pt x="18072" y="1"/>
                  </a:moveTo>
                  <a:lnTo>
                    <a:pt x="0" y="127793"/>
                  </a:lnTo>
                  <a:lnTo>
                    <a:pt x="74277" y="138295"/>
                  </a:lnTo>
                  <a:lnTo>
                    <a:pt x="92349" y="10503"/>
                  </a:lnTo>
                  <a:lnTo>
                    <a:pt x="180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2"/>
            <p:cNvSpPr/>
            <p:nvPr/>
          </p:nvSpPr>
          <p:spPr>
            <a:xfrm>
              <a:off x="5681450" y="1112425"/>
              <a:ext cx="315600" cy="88450"/>
            </a:xfrm>
            <a:custGeom>
              <a:avLst/>
              <a:gdLst/>
              <a:ahLst/>
              <a:cxnLst/>
              <a:rect l="l" t="t" r="r" b="b"/>
              <a:pathLst>
                <a:path w="12624" h="3538" extrusionOk="0">
                  <a:moveTo>
                    <a:pt x="1118" y="1"/>
                  </a:moveTo>
                  <a:cubicBezTo>
                    <a:pt x="603" y="1"/>
                    <a:pt x="153" y="381"/>
                    <a:pt x="81" y="905"/>
                  </a:cubicBezTo>
                  <a:cubicBezTo>
                    <a:pt x="1" y="1479"/>
                    <a:pt x="401" y="2008"/>
                    <a:pt x="975" y="2088"/>
                  </a:cubicBezTo>
                  <a:lnTo>
                    <a:pt x="11362" y="3527"/>
                  </a:lnTo>
                  <a:cubicBezTo>
                    <a:pt x="11411" y="3534"/>
                    <a:pt x="11460" y="3538"/>
                    <a:pt x="11508" y="3538"/>
                  </a:cubicBezTo>
                  <a:cubicBezTo>
                    <a:pt x="12022" y="3538"/>
                    <a:pt x="12471" y="3158"/>
                    <a:pt x="12543" y="2634"/>
                  </a:cubicBezTo>
                  <a:cubicBezTo>
                    <a:pt x="12624" y="2059"/>
                    <a:pt x="12223" y="1530"/>
                    <a:pt x="11650" y="1451"/>
                  </a:cubicBezTo>
                  <a:lnTo>
                    <a:pt x="1263" y="10"/>
                  </a:lnTo>
                  <a:cubicBezTo>
                    <a:pt x="1214" y="4"/>
                    <a:pt x="1166" y="1"/>
                    <a:pt x="1118"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2"/>
            <p:cNvSpPr/>
            <p:nvPr/>
          </p:nvSpPr>
          <p:spPr>
            <a:xfrm>
              <a:off x="5163825" y="4585225"/>
              <a:ext cx="354050" cy="332100"/>
            </a:xfrm>
            <a:custGeom>
              <a:avLst/>
              <a:gdLst/>
              <a:ahLst/>
              <a:cxnLst/>
              <a:rect l="l" t="t" r="r" b="b"/>
              <a:pathLst>
                <a:path w="14162" h="13284" extrusionOk="0">
                  <a:moveTo>
                    <a:pt x="7073" y="0"/>
                  </a:moveTo>
                  <a:cubicBezTo>
                    <a:pt x="3810" y="0"/>
                    <a:pt x="962" y="2407"/>
                    <a:pt x="502" y="5731"/>
                  </a:cubicBezTo>
                  <a:cubicBezTo>
                    <a:pt x="0" y="9363"/>
                    <a:pt x="2536" y="12718"/>
                    <a:pt x="6169" y="13221"/>
                  </a:cubicBezTo>
                  <a:cubicBezTo>
                    <a:pt x="6477" y="13263"/>
                    <a:pt x="6783" y="13284"/>
                    <a:pt x="7086" y="13284"/>
                  </a:cubicBezTo>
                  <a:cubicBezTo>
                    <a:pt x="10351" y="13284"/>
                    <a:pt x="13198" y="10878"/>
                    <a:pt x="13659" y="7554"/>
                  </a:cubicBezTo>
                  <a:cubicBezTo>
                    <a:pt x="14162" y="3920"/>
                    <a:pt x="11625" y="568"/>
                    <a:pt x="7992" y="64"/>
                  </a:cubicBezTo>
                  <a:cubicBezTo>
                    <a:pt x="7683" y="21"/>
                    <a:pt x="7376" y="0"/>
                    <a:pt x="7073" y="0"/>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2"/>
            <p:cNvSpPr/>
            <p:nvPr/>
          </p:nvSpPr>
          <p:spPr>
            <a:xfrm>
              <a:off x="5152350" y="4567725"/>
              <a:ext cx="384175" cy="367075"/>
            </a:xfrm>
            <a:custGeom>
              <a:avLst/>
              <a:gdLst/>
              <a:ahLst/>
              <a:cxnLst/>
              <a:rect l="l" t="t" r="r" b="b"/>
              <a:pathLst>
                <a:path w="15367" h="14683" extrusionOk="0">
                  <a:moveTo>
                    <a:pt x="7527" y="1399"/>
                  </a:moveTo>
                  <a:cubicBezTo>
                    <a:pt x="7805" y="1399"/>
                    <a:pt x="8081" y="1418"/>
                    <a:pt x="8356" y="1456"/>
                  </a:cubicBezTo>
                  <a:cubicBezTo>
                    <a:pt x="11601" y="1906"/>
                    <a:pt x="13875" y="4911"/>
                    <a:pt x="13426" y="8158"/>
                  </a:cubicBezTo>
                  <a:cubicBezTo>
                    <a:pt x="13014" y="11129"/>
                    <a:pt x="10457" y="13283"/>
                    <a:pt x="7538" y="13283"/>
                  </a:cubicBezTo>
                  <a:cubicBezTo>
                    <a:pt x="7270" y="13283"/>
                    <a:pt x="6998" y="13265"/>
                    <a:pt x="6724" y="13227"/>
                  </a:cubicBezTo>
                  <a:cubicBezTo>
                    <a:pt x="3479" y="12777"/>
                    <a:pt x="1205" y="9770"/>
                    <a:pt x="1654" y="6526"/>
                  </a:cubicBezTo>
                  <a:cubicBezTo>
                    <a:pt x="2062" y="3592"/>
                    <a:pt x="4566" y="1406"/>
                    <a:pt x="7527" y="1399"/>
                  </a:cubicBezTo>
                  <a:close/>
                  <a:moveTo>
                    <a:pt x="7522" y="1"/>
                  </a:moveTo>
                  <a:cubicBezTo>
                    <a:pt x="5936" y="1"/>
                    <a:pt x="4399" y="515"/>
                    <a:pt x="3112" y="1488"/>
                  </a:cubicBezTo>
                  <a:cubicBezTo>
                    <a:pt x="1555" y="2659"/>
                    <a:pt x="532" y="4404"/>
                    <a:pt x="269" y="6334"/>
                  </a:cubicBezTo>
                  <a:cubicBezTo>
                    <a:pt x="0" y="8276"/>
                    <a:pt x="503" y="10206"/>
                    <a:pt x="1686" y="11769"/>
                  </a:cubicBezTo>
                  <a:cubicBezTo>
                    <a:pt x="2869" y="13333"/>
                    <a:pt x="4590" y="14343"/>
                    <a:pt x="6532" y="14612"/>
                  </a:cubicBezTo>
                  <a:cubicBezTo>
                    <a:pt x="6867" y="14658"/>
                    <a:pt x="7205" y="14681"/>
                    <a:pt x="7544" y="14682"/>
                  </a:cubicBezTo>
                  <a:cubicBezTo>
                    <a:pt x="11148" y="14682"/>
                    <a:pt x="14302" y="12018"/>
                    <a:pt x="14809" y="8349"/>
                  </a:cubicBezTo>
                  <a:cubicBezTo>
                    <a:pt x="15366" y="4341"/>
                    <a:pt x="12556" y="628"/>
                    <a:pt x="8548" y="72"/>
                  </a:cubicBezTo>
                  <a:cubicBezTo>
                    <a:pt x="8205" y="25"/>
                    <a:pt x="7862" y="1"/>
                    <a:pt x="7522" y="1"/>
                  </a:cubicBezTo>
                  <a:close/>
                </a:path>
              </a:pathLst>
            </a:custGeom>
            <a:solidFill>
              <a:srgbClr val="404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2"/>
            <p:cNvSpPr/>
            <p:nvPr/>
          </p:nvSpPr>
          <p:spPr>
            <a:xfrm>
              <a:off x="3930025" y="4890725"/>
              <a:ext cx="471275" cy="359450"/>
            </a:xfrm>
            <a:custGeom>
              <a:avLst/>
              <a:gdLst/>
              <a:ahLst/>
              <a:cxnLst/>
              <a:rect l="l" t="t" r="r" b="b"/>
              <a:pathLst>
                <a:path w="18851" h="14378" extrusionOk="0">
                  <a:moveTo>
                    <a:pt x="14996" y="0"/>
                  </a:moveTo>
                  <a:lnTo>
                    <a:pt x="12320" y="5610"/>
                  </a:lnTo>
                  <a:cubicBezTo>
                    <a:pt x="6545" y="1886"/>
                    <a:pt x="3757" y="474"/>
                    <a:pt x="2849" y="474"/>
                  </a:cubicBezTo>
                  <a:cubicBezTo>
                    <a:pt x="1" y="474"/>
                    <a:pt x="15669" y="14378"/>
                    <a:pt x="15669" y="14378"/>
                  </a:cubicBezTo>
                  <a:lnTo>
                    <a:pt x="18851" y="6540"/>
                  </a:lnTo>
                  <a:lnTo>
                    <a:pt x="149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2"/>
            <p:cNvSpPr/>
            <p:nvPr/>
          </p:nvSpPr>
          <p:spPr>
            <a:xfrm>
              <a:off x="4249600" y="2964875"/>
              <a:ext cx="1643525" cy="2143650"/>
            </a:xfrm>
            <a:custGeom>
              <a:avLst/>
              <a:gdLst/>
              <a:ahLst/>
              <a:cxnLst/>
              <a:rect l="l" t="t" r="r" b="b"/>
              <a:pathLst>
                <a:path w="65741" h="85746" extrusionOk="0">
                  <a:moveTo>
                    <a:pt x="38557" y="0"/>
                  </a:moveTo>
                  <a:cubicBezTo>
                    <a:pt x="18240" y="22663"/>
                    <a:pt x="1" y="81244"/>
                    <a:pt x="1" y="81244"/>
                  </a:cubicBezTo>
                  <a:lnTo>
                    <a:pt x="5613" y="85745"/>
                  </a:lnTo>
                  <a:cubicBezTo>
                    <a:pt x="12528" y="67829"/>
                    <a:pt x="44418" y="18980"/>
                    <a:pt x="44419" y="18978"/>
                  </a:cubicBezTo>
                  <a:lnTo>
                    <a:pt x="44419" y="18978"/>
                  </a:lnTo>
                  <a:cubicBezTo>
                    <a:pt x="44419" y="18980"/>
                    <a:pt x="38378" y="45417"/>
                    <a:pt x="39111" y="49472"/>
                  </a:cubicBezTo>
                  <a:cubicBezTo>
                    <a:pt x="39399" y="51068"/>
                    <a:pt x="47174" y="57069"/>
                    <a:pt x="52614" y="62956"/>
                  </a:cubicBezTo>
                  <a:lnTo>
                    <a:pt x="65740" y="65100"/>
                  </a:lnTo>
                  <a:lnTo>
                    <a:pt x="65740" y="65100"/>
                  </a:lnTo>
                  <a:lnTo>
                    <a:pt x="52673" y="46385"/>
                  </a:lnTo>
                  <a:lnTo>
                    <a:pt x="65145" y="12524"/>
                  </a:lnTo>
                  <a:lnTo>
                    <a:pt x="385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2"/>
            <p:cNvSpPr/>
            <p:nvPr/>
          </p:nvSpPr>
          <p:spPr>
            <a:xfrm>
              <a:off x="5776850" y="1662325"/>
              <a:ext cx="391325" cy="454225"/>
            </a:xfrm>
            <a:custGeom>
              <a:avLst/>
              <a:gdLst/>
              <a:ahLst/>
              <a:cxnLst/>
              <a:rect l="l" t="t" r="r" b="b"/>
              <a:pathLst>
                <a:path w="15653" h="18169" extrusionOk="0">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2"/>
            <p:cNvSpPr/>
            <p:nvPr/>
          </p:nvSpPr>
          <p:spPr>
            <a:xfrm>
              <a:off x="5776850" y="1662325"/>
              <a:ext cx="391325" cy="454225"/>
            </a:xfrm>
            <a:custGeom>
              <a:avLst/>
              <a:gdLst/>
              <a:ahLst/>
              <a:cxnLst/>
              <a:rect l="l" t="t" r="r" b="b"/>
              <a:pathLst>
                <a:path w="15653" h="18169" extrusionOk="0">
                  <a:moveTo>
                    <a:pt x="15653" y="1"/>
                  </a:moveTo>
                  <a:lnTo>
                    <a:pt x="6105" y="1418"/>
                  </a:lnTo>
                  <a:lnTo>
                    <a:pt x="3403" y="11480"/>
                  </a:lnTo>
                  <a:lnTo>
                    <a:pt x="189" y="10728"/>
                  </a:lnTo>
                  <a:lnTo>
                    <a:pt x="189" y="10728"/>
                  </a:lnTo>
                  <a:cubicBezTo>
                    <a:pt x="189" y="10729"/>
                    <a:pt x="0" y="16553"/>
                    <a:pt x="7298" y="17869"/>
                  </a:cubicBezTo>
                  <a:cubicBezTo>
                    <a:pt x="8470" y="18080"/>
                    <a:pt x="9462" y="18169"/>
                    <a:pt x="10302" y="18169"/>
                  </a:cubicBezTo>
                  <a:cubicBezTo>
                    <a:pt x="14695" y="18169"/>
                    <a:pt x="14926" y="15743"/>
                    <a:pt x="14926" y="15743"/>
                  </a:cubicBezTo>
                  <a:lnTo>
                    <a:pt x="11745" y="13912"/>
                  </a:lnTo>
                  <a:lnTo>
                    <a:pt x="15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2"/>
            <p:cNvSpPr/>
            <p:nvPr/>
          </p:nvSpPr>
          <p:spPr>
            <a:xfrm>
              <a:off x="6161350" y="1492625"/>
              <a:ext cx="164425" cy="216450"/>
            </a:xfrm>
            <a:custGeom>
              <a:avLst/>
              <a:gdLst/>
              <a:ahLst/>
              <a:cxnLst/>
              <a:rect l="l" t="t" r="r" b="b"/>
              <a:pathLst>
                <a:path w="6577" h="8658" extrusionOk="0">
                  <a:moveTo>
                    <a:pt x="4409" y="1"/>
                  </a:moveTo>
                  <a:cubicBezTo>
                    <a:pt x="3184" y="1"/>
                    <a:pt x="1724" y="1375"/>
                    <a:pt x="925" y="3393"/>
                  </a:cubicBezTo>
                  <a:cubicBezTo>
                    <a:pt x="1" y="5726"/>
                    <a:pt x="309" y="8036"/>
                    <a:pt x="1615" y="8554"/>
                  </a:cubicBezTo>
                  <a:cubicBezTo>
                    <a:pt x="1792" y="8624"/>
                    <a:pt x="1978" y="8657"/>
                    <a:pt x="2169" y="8657"/>
                  </a:cubicBezTo>
                  <a:cubicBezTo>
                    <a:pt x="3394" y="8657"/>
                    <a:pt x="4854" y="7283"/>
                    <a:pt x="5653" y="5265"/>
                  </a:cubicBezTo>
                  <a:cubicBezTo>
                    <a:pt x="6577" y="2932"/>
                    <a:pt x="6268" y="622"/>
                    <a:pt x="4963" y="104"/>
                  </a:cubicBezTo>
                  <a:cubicBezTo>
                    <a:pt x="4786" y="34"/>
                    <a:pt x="4600" y="1"/>
                    <a:pt x="4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2"/>
            <p:cNvSpPr/>
            <p:nvPr/>
          </p:nvSpPr>
          <p:spPr>
            <a:xfrm>
              <a:off x="5642375" y="1238400"/>
              <a:ext cx="718950" cy="631850"/>
            </a:xfrm>
            <a:custGeom>
              <a:avLst/>
              <a:gdLst/>
              <a:ahLst/>
              <a:cxnLst/>
              <a:rect l="l" t="t" r="r" b="b"/>
              <a:pathLst>
                <a:path w="28758" h="25274" extrusionOk="0">
                  <a:moveTo>
                    <a:pt x="8795" y="0"/>
                  </a:moveTo>
                  <a:cubicBezTo>
                    <a:pt x="8795" y="0"/>
                    <a:pt x="0" y="19675"/>
                    <a:pt x="4072" y="22990"/>
                  </a:cubicBezTo>
                  <a:cubicBezTo>
                    <a:pt x="5698" y="24315"/>
                    <a:pt x="8439" y="25274"/>
                    <a:pt x="11411" y="25274"/>
                  </a:cubicBezTo>
                  <a:cubicBezTo>
                    <a:pt x="15873" y="25274"/>
                    <a:pt x="20856" y="23112"/>
                    <a:pt x="23370" y="16785"/>
                  </a:cubicBezTo>
                  <a:cubicBezTo>
                    <a:pt x="28757" y="3225"/>
                    <a:pt x="25814" y="2741"/>
                    <a:pt x="25814" y="2741"/>
                  </a:cubicBezTo>
                  <a:lnTo>
                    <a:pt x="8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2"/>
            <p:cNvSpPr/>
            <p:nvPr/>
          </p:nvSpPr>
          <p:spPr>
            <a:xfrm>
              <a:off x="6077025" y="1278575"/>
              <a:ext cx="331525" cy="534000"/>
            </a:xfrm>
            <a:custGeom>
              <a:avLst/>
              <a:gdLst/>
              <a:ahLst/>
              <a:cxnLst/>
              <a:rect l="l" t="t" r="r" b="b"/>
              <a:pathLst>
                <a:path w="13261" h="21360" extrusionOk="0">
                  <a:moveTo>
                    <a:pt x="2100" y="1"/>
                  </a:moveTo>
                  <a:cubicBezTo>
                    <a:pt x="2100" y="1"/>
                    <a:pt x="0" y="7492"/>
                    <a:pt x="5107" y="9514"/>
                  </a:cubicBezTo>
                  <a:lnTo>
                    <a:pt x="4320" y="13334"/>
                  </a:lnTo>
                  <a:lnTo>
                    <a:pt x="5889" y="14048"/>
                  </a:lnTo>
                  <a:lnTo>
                    <a:pt x="7474" y="10121"/>
                  </a:lnTo>
                  <a:cubicBezTo>
                    <a:pt x="7474" y="10121"/>
                    <a:pt x="7493" y="10121"/>
                    <a:pt x="7526" y="10121"/>
                  </a:cubicBezTo>
                  <a:cubicBezTo>
                    <a:pt x="7887" y="10121"/>
                    <a:pt x="9977" y="10215"/>
                    <a:pt x="9257" y="12433"/>
                  </a:cubicBezTo>
                  <a:cubicBezTo>
                    <a:pt x="8224" y="15608"/>
                    <a:pt x="6632" y="16185"/>
                    <a:pt x="5611" y="16185"/>
                  </a:cubicBezTo>
                  <a:cubicBezTo>
                    <a:pt x="5028" y="16185"/>
                    <a:pt x="4631" y="15997"/>
                    <a:pt x="4631" y="15997"/>
                  </a:cubicBezTo>
                  <a:lnTo>
                    <a:pt x="2336" y="21359"/>
                  </a:lnTo>
                  <a:lnTo>
                    <a:pt x="2336" y="21359"/>
                  </a:lnTo>
                  <a:cubicBezTo>
                    <a:pt x="2336" y="21359"/>
                    <a:pt x="10332" y="16050"/>
                    <a:pt x="11902" y="8541"/>
                  </a:cubicBezTo>
                  <a:cubicBezTo>
                    <a:pt x="13261" y="2045"/>
                    <a:pt x="11642" y="1607"/>
                    <a:pt x="11181" y="1607"/>
                  </a:cubicBezTo>
                  <a:cubicBezTo>
                    <a:pt x="11109" y="1607"/>
                    <a:pt x="11066" y="1618"/>
                    <a:pt x="11066" y="1618"/>
                  </a:cubicBezTo>
                  <a:lnTo>
                    <a:pt x="2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2"/>
            <p:cNvSpPr/>
            <p:nvPr/>
          </p:nvSpPr>
          <p:spPr>
            <a:xfrm>
              <a:off x="5337225" y="1032250"/>
              <a:ext cx="1177975" cy="445400"/>
            </a:xfrm>
            <a:custGeom>
              <a:avLst/>
              <a:gdLst/>
              <a:ahLst/>
              <a:cxnLst/>
              <a:rect l="l" t="t" r="r" b="b"/>
              <a:pathLst>
                <a:path w="47119" h="17816" extrusionOk="0">
                  <a:moveTo>
                    <a:pt x="27039" y="1"/>
                  </a:moveTo>
                  <a:cubicBezTo>
                    <a:pt x="23023" y="1"/>
                    <a:pt x="21095" y="8298"/>
                    <a:pt x="21095" y="8298"/>
                  </a:cubicBezTo>
                  <a:cubicBezTo>
                    <a:pt x="17236" y="7896"/>
                    <a:pt x="14567" y="7718"/>
                    <a:pt x="12862" y="7718"/>
                  </a:cubicBezTo>
                  <a:cubicBezTo>
                    <a:pt x="0" y="7718"/>
                    <a:pt x="42007" y="17816"/>
                    <a:pt x="42007" y="17816"/>
                  </a:cubicBezTo>
                  <a:cubicBezTo>
                    <a:pt x="47118" y="2134"/>
                    <a:pt x="38321" y="1714"/>
                    <a:pt x="27501" y="37"/>
                  </a:cubicBezTo>
                  <a:cubicBezTo>
                    <a:pt x="27344" y="13"/>
                    <a:pt x="27190" y="1"/>
                    <a:pt x="2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2"/>
            <p:cNvSpPr/>
            <p:nvPr/>
          </p:nvSpPr>
          <p:spPr>
            <a:xfrm>
              <a:off x="5337325" y="1225225"/>
              <a:ext cx="1050200" cy="252425"/>
            </a:xfrm>
            <a:custGeom>
              <a:avLst/>
              <a:gdLst/>
              <a:ahLst/>
              <a:cxnLst/>
              <a:rect l="l" t="t" r="r" b="b"/>
              <a:pathLst>
                <a:path w="42008" h="10097" extrusionOk="0">
                  <a:moveTo>
                    <a:pt x="12856" y="0"/>
                  </a:moveTo>
                  <a:cubicBezTo>
                    <a:pt x="0" y="0"/>
                    <a:pt x="42003" y="10097"/>
                    <a:pt x="42003" y="10097"/>
                  </a:cubicBezTo>
                  <a:lnTo>
                    <a:pt x="42008" y="10087"/>
                  </a:lnTo>
                  <a:cubicBezTo>
                    <a:pt x="41958" y="10075"/>
                    <a:pt x="41911" y="10068"/>
                    <a:pt x="41862" y="10056"/>
                  </a:cubicBezTo>
                  <a:cubicBezTo>
                    <a:pt x="27658" y="6717"/>
                    <a:pt x="21091" y="580"/>
                    <a:pt x="21091" y="580"/>
                  </a:cubicBezTo>
                  <a:cubicBezTo>
                    <a:pt x="17231" y="178"/>
                    <a:pt x="14561" y="0"/>
                    <a:pt x="128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2"/>
            <p:cNvSpPr/>
            <p:nvPr/>
          </p:nvSpPr>
          <p:spPr>
            <a:xfrm>
              <a:off x="4370725" y="2086250"/>
              <a:ext cx="1273600" cy="599925"/>
            </a:xfrm>
            <a:custGeom>
              <a:avLst/>
              <a:gdLst/>
              <a:ahLst/>
              <a:cxnLst/>
              <a:rect l="l" t="t" r="r" b="b"/>
              <a:pathLst>
                <a:path w="50944" h="23997" extrusionOk="0">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2"/>
            <p:cNvSpPr/>
            <p:nvPr/>
          </p:nvSpPr>
          <p:spPr>
            <a:xfrm>
              <a:off x="4370725" y="2086250"/>
              <a:ext cx="1273600" cy="599925"/>
            </a:xfrm>
            <a:custGeom>
              <a:avLst/>
              <a:gdLst/>
              <a:ahLst/>
              <a:cxnLst/>
              <a:rect l="l" t="t" r="r" b="b"/>
              <a:pathLst>
                <a:path w="50944" h="23997" extrusionOk="0">
                  <a:moveTo>
                    <a:pt x="42568" y="1"/>
                  </a:moveTo>
                  <a:lnTo>
                    <a:pt x="28867" y="15551"/>
                  </a:lnTo>
                  <a:lnTo>
                    <a:pt x="9645" y="12546"/>
                  </a:lnTo>
                  <a:cubicBezTo>
                    <a:pt x="7838" y="10667"/>
                    <a:pt x="7063" y="10048"/>
                    <a:pt x="6826" y="10048"/>
                  </a:cubicBezTo>
                  <a:cubicBezTo>
                    <a:pt x="6366" y="10048"/>
                    <a:pt x="7926" y="12374"/>
                    <a:pt x="7926" y="12374"/>
                  </a:cubicBezTo>
                  <a:cubicBezTo>
                    <a:pt x="5103" y="11687"/>
                    <a:pt x="3701" y="11435"/>
                    <a:pt x="3164" y="11435"/>
                  </a:cubicBezTo>
                  <a:cubicBezTo>
                    <a:pt x="1685" y="11435"/>
                    <a:pt x="6745" y="13340"/>
                    <a:pt x="6745" y="13340"/>
                  </a:cubicBezTo>
                  <a:cubicBezTo>
                    <a:pt x="4039" y="12429"/>
                    <a:pt x="2731" y="12096"/>
                    <a:pt x="2266" y="12096"/>
                  </a:cubicBezTo>
                  <a:cubicBezTo>
                    <a:pt x="998" y="12096"/>
                    <a:pt x="5973" y="14566"/>
                    <a:pt x="5973" y="14566"/>
                  </a:cubicBezTo>
                  <a:cubicBezTo>
                    <a:pt x="3046" y="13811"/>
                    <a:pt x="1669" y="13535"/>
                    <a:pt x="1225" y="13535"/>
                  </a:cubicBezTo>
                  <a:cubicBezTo>
                    <a:pt x="0" y="13535"/>
                    <a:pt x="5864" y="15639"/>
                    <a:pt x="5864" y="15639"/>
                  </a:cubicBezTo>
                  <a:cubicBezTo>
                    <a:pt x="3611" y="15099"/>
                    <a:pt x="2427" y="14894"/>
                    <a:pt x="1927" y="14894"/>
                  </a:cubicBezTo>
                  <a:cubicBezTo>
                    <a:pt x="360" y="14894"/>
                    <a:pt x="5521" y="16907"/>
                    <a:pt x="5521" y="16907"/>
                  </a:cubicBezTo>
                  <a:cubicBezTo>
                    <a:pt x="5521" y="16907"/>
                    <a:pt x="27020" y="23176"/>
                    <a:pt x="30628" y="23970"/>
                  </a:cubicBezTo>
                  <a:cubicBezTo>
                    <a:pt x="30708" y="23988"/>
                    <a:pt x="30795" y="23996"/>
                    <a:pt x="30889" y="23996"/>
                  </a:cubicBezTo>
                  <a:cubicBezTo>
                    <a:pt x="34974" y="23996"/>
                    <a:pt x="50944" y="7346"/>
                    <a:pt x="50944" y="7346"/>
                  </a:cubicBezTo>
                  <a:lnTo>
                    <a:pt x="42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2"/>
            <p:cNvSpPr/>
            <p:nvPr/>
          </p:nvSpPr>
          <p:spPr>
            <a:xfrm>
              <a:off x="5347975" y="1926625"/>
              <a:ext cx="433600" cy="355475"/>
            </a:xfrm>
            <a:custGeom>
              <a:avLst/>
              <a:gdLst/>
              <a:ahLst/>
              <a:cxnLst/>
              <a:rect l="l" t="t" r="r" b="b"/>
              <a:pathLst>
                <a:path w="17344" h="14219" extrusionOk="0">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2"/>
            <p:cNvSpPr/>
            <p:nvPr/>
          </p:nvSpPr>
          <p:spPr>
            <a:xfrm>
              <a:off x="5347975" y="1926625"/>
              <a:ext cx="433600" cy="355475"/>
            </a:xfrm>
            <a:custGeom>
              <a:avLst/>
              <a:gdLst/>
              <a:ahLst/>
              <a:cxnLst/>
              <a:rect l="l" t="t" r="r" b="b"/>
              <a:pathLst>
                <a:path w="17344" h="14219" extrusionOk="0">
                  <a:moveTo>
                    <a:pt x="12476" y="1"/>
                  </a:moveTo>
                  <a:cubicBezTo>
                    <a:pt x="7718" y="1"/>
                    <a:pt x="0" y="8879"/>
                    <a:pt x="0" y="8879"/>
                  </a:cubicBezTo>
                  <a:lnTo>
                    <a:pt x="4794" y="14218"/>
                  </a:lnTo>
                  <a:cubicBezTo>
                    <a:pt x="4794" y="14218"/>
                    <a:pt x="17344" y="156"/>
                    <a:pt x="12598" y="3"/>
                  </a:cubicBezTo>
                  <a:cubicBezTo>
                    <a:pt x="12558" y="1"/>
                    <a:pt x="12517" y="1"/>
                    <a:pt x="124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2"/>
            <p:cNvSpPr/>
            <p:nvPr/>
          </p:nvSpPr>
          <p:spPr>
            <a:xfrm>
              <a:off x="5137125" y="1918975"/>
              <a:ext cx="1250700" cy="1413475"/>
            </a:xfrm>
            <a:custGeom>
              <a:avLst/>
              <a:gdLst/>
              <a:ahLst/>
              <a:cxnLst/>
              <a:rect l="l" t="t" r="r" b="b"/>
              <a:pathLst>
                <a:path w="50028" h="56539" extrusionOk="0">
                  <a:moveTo>
                    <a:pt x="22822" y="0"/>
                  </a:moveTo>
                  <a:cubicBezTo>
                    <a:pt x="20563" y="0"/>
                    <a:pt x="18801" y="499"/>
                    <a:pt x="17961" y="1720"/>
                  </a:cubicBezTo>
                  <a:cubicBezTo>
                    <a:pt x="14335" y="7000"/>
                    <a:pt x="1" y="42816"/>
                    <a:pt x="1" y="42816"/>
                  </a:cubicBezTo>
                  <a:cubicBezTo>
                    <a:pt x="1" y="42816"/>
                    <a:pt x="15218" y="53027"/>
                    <a:pt x="30222" y="56538"/>
                  </a:cubicBezTo>
                  <a:cubicBezTo>
                    <a:pt x="30222" y="56538"/>
                    <a:pt x="50028" y="11831"/>
                    <a:pt x="46256" y="8252"/>
                  </a:cubicBezTo>
                  <a:cubicBezTo>
                    <a:pt x="45066" y="7123"/>
                    <a:pt x="42166" y="5529"/>
                    <a:pt x="38643" y="4042"/>
                  </a:cubicBezTo>
                  <a:cubicBezTo>
                    <a:pt x="37372" y="5046"/>
                    <a:pt x="35683" y="5523"/>
                    <a:pt x="33981" y="5523"/>
                  </a:cubicBezTo>
                  <a:cubicBezTo>
                    <a:pt x="30646" y="5523"/>
                    <a:pt x="27261" y="3692"/>
                    <a:pt x="26868" y="404"/>
                  </a:cubicBezTo>
                  <a:cubicBezTo>
                    <a:pt x="25419" y="147"/>
                    <a:pt x="24047" y="0"/>
                    <a:pt x="2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2"/>
            <p:cNvSpPr/>
            <p:nvPr/>
          </p:nvSpPr>
          <p:spPr>
            <a:xfrm>
              <a:off x="5137125" y="2388775"/>
              <a:ext cx="869825" cy="943675"/>
            </a:xfrm>
            <a:custGeom>
              <a:avLst/>
              <a:gdLst/>
              <a:ahLst/>
              <a:cxnLst/>
              <a:rect l="l" t="t" r="r" b="b"/>
              <a:pathLst>
                <a:path w="34793" h="37747" extrusionOk="0">
                  <a:moveTo>
                    <a:pt x="9933" y="1"/>
                  </a:moveTo>
                  <a:cubicBezTo>
                    <a:pt x="5063" y="11375"/>
                    <a:pt x="1" y="24025"/>
                    <a:pt x="1" y="24025"/>
                  </a:cubicBezTo>
                  <a:cubicBezTo>
                    <a:pt x="1" y="24025"/>
                    <a:pt x="15218" y="34237"/>
                    <a:pt x="30222" y="37746"/>
                  </a:cubicBezTo>
                  <a:cubicBezTo>
                    <a:pt x="30222" y="37746"/>
                    <a:pt x="32203" y="33272"/>
                    <a:pt x="34793" y="27042"/>
                  </a:cubicBezTo>
                  <a:cubicBezTo>
                    <a:pt x="31931" y="25026"/>
                    <a:pt x="29172" y="22905"/>
                    <a:pt x="26532" y="20754"/>
                  </a:cubicBezTo>
                  <a:cubicBezTo>
                    <a:pt x="19764" y="15235"/>
                    <a:pt x="13128" y="8295"/>
                    <a:pt x="9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2"/>
            <p:cNvSpPr/>
            <p:nvPr/>
          </p:nvSpPr>
          <p:spPr>
            <a:xfrm>
              <a:off x="4134150" y="1941375"/>
              <a:ext cx="1152200" cy="1100325"/>
            </a:xfrm>
            <a:custGeom>
              <a:avLst/>
              <a:gdLst/>
              <a:ahLst/>
              <a:cxnLst/>
              <a:rect l="l" t="t" r="r" b="b"/>
              <a:pathLst>
                <a:path w="46088" h="44013" extrusionOk="0">
                  <a:moveTo>
                    <a:pt x="6063" y="1"/>
                  </a:moveTo>
                  <a:lnTo>
                    <a:pt x="1" y="39090"/>
                  </a:lnTo>
                  <a:lnTo>
                    <a:pt x="38020" y="44012"/>
                  </a:lnTo>
                  <a:lnTo>
                    <a:pt x="46088" y="5726"/>
                  </a:lnTo>
                  <a:lnTo>
                    <a:pt x="60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2"/>
            <p:cNvSpPr/>
            <p:nvPr/>
          </p:nvSpPr>
          <p:spPr>
            <a:xfrm>
              <a:off x="4134150" y="1941375"/>
              <a:ext cx="318625" cy="1001400"/>
            </a:xfrm>
            <a:custGeom>
              <a:avLst/>
              <a:gdLst/>
              <a:ahLst/>
              <a:cxnLst/>
              <a:rect l="l" t="t" r="r" b="b"/>
              <a:pathLst>
                <a:path w="12745" h="40056" extrusionOk="0">
                  <a:moveTo>
                    <a:pt x="6063" y="1"/>
                  </a:moveTo>
                  <a:lnTo>
                    <a:pt x="1" y="39090"/>
                  </a:lnTo>
                  <a:lnTo>
                    <a:pt x="7457" y="40055"/>
                  </a:lnTo>
                  <a:lnTo>
                    <a:pt x="12745" y="956"/>
                  </a:lnTo>
                  <a:lnTo>
                    <a:pt x="60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2"/>
            <p:cNvSpPr/>
            <p:nvPr/>
          </p:nvSpPr>
          <p:spPr>
            <a:xfrm>
              <a:off x="4854750" y="2398675"/>
              <a:ext cx="1267875" cy="618250"/>
            </a:xfrm>
            <a:custGeom>
              <a:avLst/>
              <a:gdLst/>
              <a:ahLst/>
              <a:cxnLst/>
              <a:rect l="l" t="t" r="r" b="b"/>
              <a:pathLst>
                <a:path w="50715" h="24730" extrusionOk="0">
                  <a:moveTo>
                    <a:pt x="41863" y="1"/>
                  </a:moveTo>
                  <a:lnTo>
                    <a:pt x="29237" y="16436"/>
                  </a:lnTo>
                  <a:lnTo>
                    <a:pt x="9857" y="14728"/>
                  </a:lnTo>
                  <a:cubicBezTo>
                    <a:pt x="7955" y="12999"/>
                    <a:pt x="7135" y="12425"/>
                    <a:pt x="6886" y="12425"/>
                  </a:cubicBezTo>
                  <a:cubicBezTo>
                    <a:pt x="6392" y="12425"/>
                    <a:pt x="8130" y="14673"/>
                    <a:pt x="8130" y="14673"/>
                  </a:cubicBezTo>
                  <a:cubicBezTo>
                    <a:pt x="5526" y="14221"/>
                    <a:pt x="4119" y="14050"/>
                    <a:pt x="3483" y="14050"/>
                  </a:cubicBezTo>
                  <a:cubicBezTo>
                    <a:pt x="1496" y="14050"/>
                    <a:pt x="7017" y="15717"/>
                    <a:pt x="7017" y="15717"/>
                  </a:cubicBezTo>
                  <a:cubicBezTo>
                    <a:pt x="4408" y="15029"/>
                    <a:pt x="3079" y="14772"/>
                    <a:pt x="2548" y="14772"/>
                  </a:cubicBezTo>
                  <a:cubicBezTo>
                    <a:pt x="989" y="14772"/>
                    <a:pt x="6328" y="16989"/>
                    <a:pt x="6328" y="16989"/>
                  </a:cubicBezTo>
                  <a:cubicBezTo>
                    <a:pt x="3561" y="16471"/>
                    <a:pt x="2163" y="16276"/>
                    <a:pt x="1627" y="16276"/>
                  </a:cubicBezTo>
                  <a:cubicBezTo>
                    <a:pt x="0" y="16276"/>
                    <a:pt x="6293" y="18068"/>
                    <a:pt x="6293" y="18068"/>
                  </a:cubicBezTo>
                  <a:cubicBezTo>
                    <a:pt x="4241" y="17720"/>
                    <a:pt x="3068" y="17584"/>
                    <a:pt x="2489" y="17584"/>
                  </a:cubicBezTo>
                  <a:cubicBezTo>
                    <a:pt x="400" y="17584"/>
                    <a:pt x="6034" y="19355"/>
                    <a:pt x="6034" y="19355"/>
                  </a:cubicBezTo>
                  <a:cubicBezTo>
                    <a:pt x="6034" y="19355"/>
                    <a:pt x="27907" y="24166"/>
                    <a:pt x="31560" y="24717"/>
                  </a:cubicBezTo>
                  <a:cubicBezTo>
                    <a:pt x="31613" y="24725"/>
                    <a:pt x="31669" y="24729"/>
                    <a:pt x="31728" y="24729"/>
                  </a:cubicBezTo>
                  <a:cubicBezTo>
                    <a:pt x="35666" y="24729"/>
                    <a:pt x="50715" y="6767"/>
                    <a:pt x="50715" y="6767"/>
                  </a:cubicBezTo>
                  <a:lnTo>
                    <a:pt x="418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2"/>
            <p:cNvSpPr/>
            <p:nvPr/>
          </p:nvSpPr>
          <p:spPr>
            <a:xfrm>
              <a:off x="390600" y="5071275"/>
              <a:ext cx="3075800" cy="235800"/>
            </a:xfrm>
            <a:custGeom>
              <a:avLst/>
              <a:gdLst/>
              <a:ahLst/>
              <a:cxnLst/>
              <a:rect l="l" t="t" r="r" b="b"/>
              <a:pathLst>
                <a:path w="123032" h="9432" extrusionOk="0">
                  <a:moveTo>
                    <a:pt x="61517" y="1"/>
                  </a:moveTo>
                  <a:cubicBezTo>
                    <a:pt x="45201" y="1"/>
                    <a:pt x="29554" y="498"/>
                    <a:pt x="18018" y="1383"/>
                  </a:cubicBezTo>
                  <a:cubicBezTo>
                    <a:pt x="6482" y="2266"/>
                    <a:pt x="0" y="3467"/>
                    <a:pt x="0" y="4717"/>
                  </a:cubicBezTo>
                  <a:cubicBezTo>
                    <a:pt x="0" y="5967"/>
                    <a:pt x="6482" y="7166"/>
                    <a:pt x="18018" y="8051"/>
                  </a:cubicBezTo>
                  <a:cubicBezTo>
                    <a:pt x="29554" y="8936"/>
                    <a:pt x="45201" y="9431"/>
                    <a:pt x="61517" y="9431"/>
                  </a:cubicBezTo>
                  <a:cubicBezTo>
                    <a:pt x="77832" y="9431"/>
                    <a:pt x="93478" y="8936"/>
                    <a:pt x="105014" y="8051"/>
                  </a:cubicBezTo>
                  <a:cubicBezTo>
                    <a:pt x="116550" y="7166"/>
                    <a:pt x="123031" y="5967"/>
                    <a:pt x="123031" y="4717"/>
                  </a:cubicBezTo>
                  <a:cubicBezTo>
                    <a:pt x="123031" y="3467"/>
                    <a:pt x="116550" y="2266"/>
                    <a:pt x="105014" y="1383"/>
                  </a:cubicBezTo>
                  <a:cubicBezTo>
                    <a:pt x="93478" y="498"/>
                    <a:pt x="77832" y="1"/>
                    <a:pt x="61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2"/>
            <p:cNvSpPr/>
            <p:nvPr/>
          </p:nvSpPr>
          <p:spPr>
            <a:xfrm>
              <a:off x="2175350" y="4956975"/>
              <a:ext cx="229900" cy="253675"/>
            </a:xfrm>
            <a:custGeom>
              <a:avLst/>
              <a:gdLst/>
              <a:ahLst/>
              <a:cxnLst/>
              <a:rect l="l" t="t" r="r" b="b"/>
              <a:pathLst>
                <a:path w="9196" h="10147" extrusionOk="0">
                  <a:moveTo>
                    <a:pt x="3146" y="0"/>
                  </a:moveTo>
                  <a:cubicBezTo>
                    <a:pt x="3146" y="0"/>
                    <a:pt x="0" y="8574"/>
                    <a:pt x="1937" y="10002"/>
                  </a:cubicBezTo>
                  <a:cubicBezTo>
                    <a:pt x="2069" y="10100"/>
                    <a:pt x="2218" y="10146"/>
                    <a:pt x="2380" y="10146"/>
                  </a:cubicBezTo>
                  <a:cubicBezTo>
                    <a:pt x="4577" y="10146"/>
                    <a:pt x="9196" y="1715"/>
                    <a:pt x="9196" y="1715"/>
                  </a:cubicBezTo>
                  <a:lnTo>
                    <a:pt x="31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2"/>
            <p:cNvSpPr/>
            <p:nvPr/>
          </p:nvSpPr>
          <p:spPr>
            <a:xfrm>
              <a:off x="2770125" y="5049850"/>
              <a:ext cx="385125" cy="107550"/>
            </a:xfrm>
            <a:custGeom>
              <a:avLst/>
              <a:gdLst/>
              <a:ahLst/>
              <a:cxnLst/>
              <a:rect l="l" t="t" r="r" b="b"/>
              <a:pathLst>
                <a:path w="15405" h="4302" extrusionOk="0">
                  <a:moveTo>
                    <a:pt x="1135" y="1"/>
                  </a:moveTo>
                  <a:cubicBezTo>
                    <a:pt x="1135" y="1"/>
                    <a:pt x="0" y="2725"/>
                    <a:pt x="1135" y="2952"/>
                  </a:cubicBezTo>
                  <a:cubicBezTo>
                    <a:pt x="1742" y="3074"/>
                    <a:pt x="8401" y="4302"/>
                    <a:pt x="11846" y="4302"/>
                  </a:cubicBezTo>
                  <a:cubicBezTo>
                    <a:pt x="14836" y="4302"/>
                    <a:pt x="15405" y="3377"/>
                    <a:pt x="74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2"/>
            <p:cNvSpPr/>
            <p:nvPr/>
          </p:nvSpPr>
          <p:spPr>
            <a:xfrm>
              <a:off x="2655325" y="2718800"/>
              <a:ext cx="758925" cy="2357000"/>
            </a:xfrm>
            <a:custGeom>
              <a:avLst/>
              <a:gdLst/>
              <a:ahLst/>
              <a:cxnLst/>
              <a:rect l="l" t="t" r="r" b="b"/>
              <a:pathLst>
                <a:path w="30357" h="94280" extrusionOk="0">
                  <a:moveTo>
                    <a:pt x="14595" y="0"/>
                  </a:moveTo>
                  <a:lnTo>
                    <a:pt x="0" y="19265"/>
                  </a:lnTo>
                  <a:lnTo>
                    <a:pt x="4088" y="94280"/>
                  </a:lnTo>
                  <a:lnTo>
                    <a:pt x="14011" y="93111"/>
                  </a:lnTo>
                  <a:cubicBezTo>
                    <a:pt x="30357" y="23936"/>
                    <a:pt x="14595" y="1"/>
                    <a:pt x="14595" y="0"/>
                  </a:cubicBezTo>
                  <a:close/>
                </a:path>
              </a:pathLst>
            </a:custGeom>
            <a:solidFill>
              <a:srgbClr val="FFC3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2"/>
            <p:cNvSpPr/>
            <p:nvPr/>
          </p:nvSpPr>
          <p:spPr>
            <a:xfrm>
              <a:off x="2655325" y="2718800"/>
              <a:ext cx="758925" cy="2357000"/>
            </a:xfrm>
            <a:custGeom>
              <a:avLst/>
              <a:gdLst/>
              <a:ahLst/>
              <a:cxnLst/>
              <a:rect l="l" t="t" r="r" b="b"/>
              <a:pathLst>
                <a:path w="30357" h="94280" extrusionOk="0">
                  <a:moveTo>
                    <a:pt x="14595" y="0"/>
                  </a:moveTo>
                  <a:lnTo>
                    <a:pt x="0" y="19265"/>
                  </a:lnTo>
                  <a:lnTo>
                    <a:pt x="4088" y="94280"/>
                  </a:lnTo>
                  <a:lnTo>
                    <a:pt x="14011" y="93111"/>
                  </a:lnTo>
                  <a:cubicBezTo>
                    <a:pt x="30357" y="23936"/>
                    <a:pt x="14595" y="1"/>
                    <a:pt x="145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2"/>
            <p:cNvSpPr/>
            <p:nvPr/>
          </p:nvSpPr>
          <p:spPr>
            <a:xfrm>
              <a:off x="2108050" y="2392825"/>
              <a:ext cx="1001550" cy="2661075"/>
            </a:xfrm>
            <a:custGeom>
              <a:avLst/>
              <a:gdLst/>
              <a:ahLst/>
              <a:cxnLst/>
              <a:rect l="l" t="t" r="r" b="b"/>
              <a:pathLst>
                <a:path w="40062" h="106443" extrusionOk="0">
                  <a:moveTo>
                    <a:pt x="13467" y="1"/>
                  </a:moveTo>
                  <a:cubicBezTo>
                    <a:pt x="13467" y="1"/>
                    <a:pt x="0" y="23255"/>
                    <a:pt x="3503" y="34930"/>
                  </a:cubicBezTo>
                  <a:cubicBezTo>
                    <a:pt x="6203" y="43934"/>
                    <a:pt x="16930" y="59742"/>
                    <a:pt x="16930" y="59742"/>
                  </a:cubicBezTo>
                  <a:cubicBezTo>
                    <a:pt x="16930" y="59742"/>
                    <a:pt x="6130" y="73751"/>
                    <a:pt x="2627" y="103815"/>
                  </a:cubicBezTo>
                  <a:lnTo>
                    <a:pt x="13135" y="106443"/>
                  </a:lnTo>
                  <a:cubicBezTo>
                    <a:pt x="13135" y="106443"/>
                    <a:pt x="31231" y="65870"/>
                    <a:pt x="32107" y="61492"/>
                  </a:cubicBezTo>
                  <a:cubicBezTo>
                    <a:pt x="32983" y="57114"/>
                    <a:pt x="28605" y="29385"/>
                    <a:pt x="28605" y="29385"/>
                  </a:cubicBezTo>
                  <a:lnTo>
                    <a:pt x="40061" y="21781"/>
                  </a:lnTo>
                  <a:lnTo>
                    <a:pt x="34848" y="3720"/>
                  </a:lnTo>
                  <a:lnTo>
                    <a:pt x="134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2"/>
            <p:cNvSpPr/>
            <p:nvPr/>
          </p:nvSpPr>
          <p:spPr>
            <a:xfrm>
              <a:off x="2746000" y="407550"/>
              <a:ext cx="334750" cy="1739375"/>
            </a:xfrm>
            <a:custGeom>
              <a:avLst/>
              <a:gdLst/>
              <a:ahLst/>
              <a:cxnLst/>
              <a:rect l="l" t="t" r="r" b="b"/>
              <a:pathLst>
                <a:path w="13390" h="69575" extrusionOk="0">
                  <a:moveTo>
                    <a:pt x="10624" y="0"/>
                  </a:moveTo>
                  <a:cubicBezTo>
                    <a:pt x="10199" y="0"/>
                    <a:pt x="9214" y="5620"/>
                    <a:pt x="9214" y="5620"/>
                  </a:cubicBezTo>
                  <a:cubicBezTo>
                    <a:pt x="8910" y="1387"/>
                    <a:pt x="8678" y="23"/>
                    <a:pt x="8506" y="23"/>
                  </a:cubicBezTo>
                  <a:cubicBezTo>
                    <a:pt x="8195" y="23"/>
                    <a:pt x="8078" y="4497"/>
                    <a:pt x="8078" y="4497"/>
                  </a:cubicBezTo>
                  <a:cubicBezTo>
                    <a:pt x="5364" y="23674"/>
                    <a:pt x="0" y="54381"/>
                    <a:pt x="0" y="54381"/>
                  </a:cubicBezTo>
                  <a:cubicBezTo>
                    <a:pt x="0" y="54381"/>
                    <a:pt x="1063" y="69575"/>
                    <a:pt x="3795" y="69575"/>
                  </a:cubicBezTo>
                  <a:cubicBezTo>
                    <a:pt x="4673" y="69575"/>
                    <a:pt x="5724" y="68004"/>
                    <a:pt x="6967" y="63853"/>
                  </a:cubicBezTo>
                  <a:cubicBezTo>
                    <a:pt x="12075" y="46790"/>
                    <a:pt x="13046" y="6812"/>
                    <a:pt x="13046" y="6812"/>
                  </a:cubicBezTo>
                  <a:cubicBezTo>
                    <a:pt x="13389" y="3405"/>
                    <a:pt x="13343" y="2298"/>
                    <a:pt x="13138" y="2298"/>
                  </a:cubicBezTo>
                  <a:cubicBezTo>
                    <a:pt x="12756" y="2298"/>
                    <a:pt x="11825" y="6124"/>
                    <a:pt x="11825" y="6124"/>
                  </a:cubicBezTo>
                  <a:cubicBezTo>
                    <a:pt x="12237" y="2320"/>
                    <a:pt x="12208" y="1100"/>
                    <a:pt x="12000" y="1100"/>
                  </a:cubicBezTo>
                  <a:cubicBezTo>
                    <a:pt x="11629" y="1100"/>
                    <a:pt x="10688" y="5003"/>
                    <a:pt x="10688" y="5003"/>
                  </a:cubicBezTo>
                  <a:cubicBezTo>
                    <a:pt x="10903" y="1267"/>
                    <a:pt x="10827" y="0"/>
                    <a:pt x="10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2"/>
            <p:cNvSpPr/>
            <p:nvPr/>
          </p:nvSpPr>
          <p:spPr>
            <a:xfrm>
              <a:off x="2880350" y="529300"/>
              <a:ext cx="174025" cy="125450"/>
            </a:xfrm>
            <a:custGeom>
              <a:avLst/>
              <a:gdLst/>
              <a:ahLst/>
              <a:cxnLst/>
              <a:rect l="l" t="t" r="r" b="b"/>
              <a:pathLst>
                <a:path w="6961" h="5018" extrusionOk="0">
                  <a:moveTo>
                    <a:pt x="593" y="1"/>
                  </a:moveTo>
                  <a:cubicBezTo>
                    <a:pt x="0" y="1"/>
                    <a:pt x="3738" y="3803"/>
                    <a:pt x="3738" y="3803"/>
                  </a:cubicBezTo>
                  <a:cubicBezTo>
                    <a:pt x="3738" y="3803"/>
                    <a:pt x="5956" y="5017"/>
                    <a:pt x="6533" y="5017"/>
                  </a:cubicBezTo>
                  <a:cubicBezTo>
                    <a:pt x="6960" y="5017"/>
                    <a:pt x="6488" y="4352"/>
                    <a:pt x="3551" y="2035"/>
                  </a:cubicBezTo>
                  <a:cubicBezTo>
                    <a:pt x="1658" y="542"/>
                    <a:pt x="817" y="1"/>
                    <a:pt x="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2"/>
            <p:cNvSpPr/>
            <p:nvPr/>
          </p:nvSpPr>
          <p:spPr>
            <a:xfrm>
              <a:off x="1905825" y="951875"/>
              <a:ext cx="811375" cy="1078925"/>
            </a:xfrm>
            <a:custGeom>
              <a:avLst/>
              <a:gdLst/>
              <a:ahLst/>
              <a:cxnLst/>
              <a:rect l="l" t="t" r="r" b="b"/>
              <a:pathLst>
                <a:path w="32455" h="43157" extrusionOk="0">
                  <a:moveTo>
                    <a:pt x="23629" y="1"/>
                  </a:moveTo>
                  <a:cubicBezTo>
                    <a:pt x="22178" y="1"/>
                    <a:pt x="20524" y="415"/>
                    <a:pt x="18700" y="1528"/>
                  </a:cubicBezTo>
                  <a:cubicBezTo>
                    <a:pt x="11536" y="5894"/>
                    <a:pt x="16205" y="16176"/>
                    <a:pt x="7931" y="19060"/>
                  </a:cubicBezTo>
                  <a:cubicBezTo>
                    <a:pt x="0" y="21824"/>
                    <a:pt x="486" y="43156"/>
                    <a:pt x="15642" y="43156"/>
                  </a:cubicBezTo>
                  <a:cubicBezTo>
                    <a:pt x="16298" y="43156"/>
                    <a:pt x="16980" y="43116"/>
                    <a:pt x="17691" y="43033"/>
                  </a:cubicBezTo>
                  <a:cubicBezTo>
                    <a:pt x="28580" y="41762"/>
                    <a:pt x="32455" y="31835"/>
                    <a:pt x="32455" y="31835"/>
                  </a:cubicBezTo>
                  <a:lnTo>
                    <a:pt x="30391" y="3552"/>
                  </a:lnTo>
                  <a:cubicBezTo>
                    <a:pt x="30391" y="3552"/>
                    <a:pt x="27876" y="1"/>
                    <a:pt x="236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2"/>
            <p:cNvSpPr/>
            <p:nvPr/>
          </p:nvSpPr>
          <p:spPr>
            <a:xfrm>
              <a:off x="2605275" y="951625"/>
              <a:ext cx="758650" cy="1136325"/>
            </a:xfrm>
            <a:custGeom>
              <a:avLst/>
              <a:gdLst/>
              <a:ahLst/>
              <a:cxnLst/>
              <a:rect l="l" t="t" r="r" b="b"/>
              <a:pathLst>
                <a:path w="30346" h="45453" extrusionOk="0">
                  <a:moveTo>
                    <a:pt x="6549" y="1"/>
                  </a:moveTo>
                  <a:cubicBezTo>
                    <a:pt x="2417" y="1"/>
                    <a:pt x="1260" y="4598"/>
                    <a:pt x="1260" y="4598"/>
                  </a:cubicBezTo>
                  <a:lnTo>
                    <a:pt x="1" y="41613"/>
                  </a:lnTo>
                  <a:cubicBezTo>
                    <a:pt x="1" y="41613"/>
                    <a:pt x="7027" y="45453"/>
                    <a:pt x="12928" y="45453"/>
                  </a:cubicBezTo>
                  <a:cubicBezTo>
                    <a:pt x="15563" y="45453"/>
                    <a:pt x="17974" y="44687"/>
                    <a:pt x="19434" y="42471"/>
                  </a:cubicBezTo>
                  <a:cubicBezTo>
                    <a:pt x="23560" y="36208"/>
                    <a:pt x="18577" y="34470"/>
                    <a:pt x="23721" y="28753"/>
                  </a:cubicBezTo>
                  <a:cubicBezTo>
                    <a:pt x="30346" y="21392"/>
                    <a:pt x="27684" y="12210"/>
                    <a:pt x="21149" y="10464"/>
                  </a:cubicBezTo>
                  <a:cubicBezTo>
                    <a:pt x="14612" y="8716"/>
                    <a:pt x="15433" y="1890"/>
                    <a:pt x="8002" y="175"/>
                  </a:cubicBezTo>
                  <a:cubicBezTo>
                    <a:pt x="7481" y="55"/>
                    <a:pt x="6998" y="1"/>
                    <a:pt x="6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2"/>
            <p:cNvSpPr/>
            <p:nvPr/>
          </p:nvSpPr>
          <p:spPr>
            <a:xfrm>
              <a:off x="2348125" y="1542100"/>
              <a:ext cx="452350" cy="409975"/>
            </a:xfrm>
            <a:custGeom>
              <a:avLst/>
              <a:gdLst/>
              <a:ahLst/>
              <a:cxnLst/>
              <a:rect l="l" t="t" r="r" b="b"/>
              <a:pathLst>
                <a:path w="18094" h="16399" extrusionOk="0">
                  <a:moveTo>
                    <a:pt x="3724" y="0"/>
                  </a:moveTo>
                  <a:lnTo>
                    <a:pt x="4741" y="10160"/>
                  </a:lnTo>
                  <a:lnTo>
                    <a:pt x="1087" y="10709"/>
                  </a:lnTo>
                  <a:lnTo>
                    <a:pt x="0" y="13676"/>
                  </a:lnTo>
                  <a:lnTo>
                    <a:pt x="12265" y="16399"/>
                  </a:lnTo>
                  <a:lnTo>
                    <a:pt x="18094" y="9915"/>
                  </a:lnTo>
                  <a:lnTo>
                    <a:pt x="13081" y="9181"/>
                  </a:lnTo>
                  <a:lnTo>
                    <a:pt x="12749" y="2878"/>
                  </a:lnTo>
                  <a:lnTo>
                    <a:pt x="3724" y="0"/>
                  </a:lnTo>
                  <a:close/>
                </a:path>
              </a:pathLst>
            </a:custGeom>
            <a:solidFill>
              <a:srgbClr val="FFC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2"/>
            <p:cNvSpPr/>
            <p:nvPr/>
          </p:nvSpPr>
          <p:spPr>
            <a:xfrm>
              <a:off x="2348125" y="1551825"/>
              <a:ext cx="452350" cy="400250"/>
            </a:xfrm>
            <a:custGeom>
              <a:avLst/>
              <a:gdLst/>
              <a:ahLst/>
              <a:cxnLst/>
              <a:rect l="l" t="t" r="r" b="b"/>
              <a:pathLst>
                <a:path w="18094" h="16010" extrusionOk="0">
                  <a:moveTo>
                    <a:pt x="3699" y="0"/>
                  </a:moveTo>
                  <a:lnTo>
                    <a:pt x="4741" y="9771"/>
                  </a:lnTo>
                  <a:lnTo>
                    <a:pt x="1087" y="10320"/>
                  </a:lnTo>
                  <a:lnTo>
                    <a:pt x="0" y="13287"/>
                  </a:lnTo>
                  <a:lnTo>
                    <a:pt x="12265" y="16010"/>
                  </a:lnTo>
                  <a:lnTo>
                    <a:pt x="18094" y="9526"/>
                  </a:lnTo>
                  <a:lnTo>
                    <a:pt x="13081" y="8792"/>
                  </a:lnTo>
                  <a:lnTo>
                    <a:pt x="12749" y="2489"/>
                  </a:lnTo>
                  <a:lnTo>
                    <a:pt x="3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2"/>
            <p:cNvSpPr/>
            <p:nvPr/>
          </p:nvSpPr>
          <p:spPr>
            <a:xfrm>
              <a:off x="2329625" y="1351525"/>
              <a:ext cx="154750" cy="196925"/>
            </a:xfrm>
            <a:custGeom>
              <a:avLst/>
              <a:gdLst/>
              <a:ahLst/>
              <a:cxnLst/>
              <a:rect l="l" t="t" r="r" b="b"/>
              <a:pathLst>
                <a:path w="6190" h="7877" extrusionOk="0">
                  <a:moveTo>
                    <a:pt x="2782" y="1"/>
                  </a:moveTo>
                  <a:cubicBezTo>
                    <a:pt x="2677" y="1"/>
                    <a:pt x="2571" y="9"/>
                    <a:pt x="2466" y="26"/>
                  </a:cubicBezTo>
                  <a:cubicBezTo>
                    <a:pt x="948" y="270"/>
                    <a:pt x="0" y="2220"/>
                    <a:pt x="349" y="4380"/>
                  </a:cubicBezTo>
                  <a:cubicBezTo>
                    <a:pt x="671" y="6391"/>
                    <a:pt x="2003" y="7876"/>
                    <a:pt x="3408" y="7876"/>
                  </a:cubicBezTo>
                  <a:cubicBezTo>
                    <a:pt x="3513" y="7876"/>
                    <a:pt x="3618" y="7868"/>
                    <a:pt x="3724" y="7851"/>
                  </a:cubicBezTo>
                  <a:cubicBezTo>
                    <a:pt x="5240" y="7607"/>
                    <a:pt x="6189" y="5658"/>
                    <a:pt x="5841" y="3498"/>
                  </a:cubicBezTo>
                  <a:cubicBezTo>
                    <a:pt x="5519" y="1487"/>
                    <a:pt x="4187" y="1"/>
                    <a:pt x="27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2"/>
            <p:cNvSpPr/>
            <p:nvPr/>
          </p:nvSpPr>
          <p:spPr>
            <a:xfrm>
              <a:off x="2363225" y="1081675"/>
              <a:ext cx="584600" cy="637050"/>
            </a:xfrm>
            <a:custGeom>
              <a:avLst/>
              <a:gdLst/>
              <a:ahLst/>
              <a:cxnLst/>
              <a:rect l="l" t="t" r="r" b="b"/>
              <a:pathLst>
                <a:path w="23384" h="25482" extrusionOk="0">
                  <a:moveTo>
                    <a:pt x="9056" y="0"/>
                  </a:moveTo>
                  <a:cubicBezTo>
                    <a:pt x="3086" y="0"/>
                    <a:pt x="2778" y="5222"/>
                    <a:pt x="1499" y="10452"/>
                  </a:cubicBezTo>
                  <a:cubicBezTo>
                    <a:pt x="0" y="16577"/>
                    <a:pt x="3987" y="25028"/>
                    <a:pt x="13983" y="25468"/>
                  </a:cubicBezTo>
                  <a:cubicBezTo>
                    <a:pt x="14180" y="25477"/>
                    <a:pt x="14373" y="25481"/>
                    <a:pt x="14564" y="25481"/>
                  </a:cubicBezTo>
                  <a:cubicBezTo>
                    <a:pt x="20139" y="25481"/>
                    <a:pt x="23384" y="21756"/>
                    <a:pt x="22159" y="12426"/>
                  </a:cubicBezTo>
                  <a:cubicBezTo>
                    <a:pt x="20628" y="749"/>
                    <a:pt x="13357" y="485"/>
                    <a:pt x="12703" y="485"/>
                  </a:cubicBezTo>
                  <a:cubicBezTo>
                    <a:pt x="12672" y="485"/>
                    <a:pt x="12655" y="486"/>
                    <a:pt x="12655" y="486"/>
                  </a:cubicBezTo>
                  <a:cubicBezTo>
                    <a:pt x="11267" y="153"/>
                    <a:pt x="10079" y="0"/>
                    <a:pt x="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2"/>
            <p:cNvSpPr/>
            <p:nvPr/>
          </p:nvSpPr>
          <p:spPr>
            <a:xfrm>
              <a:off x="2099925" y="988850"/>
              <a:ext cx="579700" cy="749625"/>
            </a:xfrm>
            <a:custGeom>
              <a:avLst/>
              <a:gdLst/>
              <a:ahLst/>
              <a:cxnLst/>
              <a:rect l="l" t="t" r="r" b="b"/>
              <a:pathLst>
                <a:path w="23188" h="29985" extrusionOk="0">
                  <a:moveTo>
                    <a:pt x="18331" y="1"/>
                  </a:moveTo>
                  <a:cubicBezTo>
                    <a:pt x="14386" y="1"/>
                    <a:pt x="9657" y="3774"/>
                    <a:pt x="9724" y="6334"/>
                  </a:cubicBezTo>
                  <a:cubicBezTo>
                    <a:pt x="9828" y="10294"/>
                    <a:pt x="10775" y="14930"/>
                    <a:pt x="5388" y="17949"/>
                  </a:cubicBezTo>
                  <a:cubicBezTo>
                    <a:pt x="1" y="20967"/>
                    <a:pt x="2545" y="29664"/>
                    <a:pt x="5982" y="29936"/>
                  </a:cubicBezTo>
                  <a:cubicBezTo>
                    <a:pt x="6387" y="29968"/>
                    <a:pt x="6743" y="29984"/>
                    <a:pt x="7049" y="29984"/>
                  </a:cubicBezTo>
                  <a:cubicBezTo>
                    <a:pt x="9334" y="29984"/>
                    <a:pt x="8877" y="29101"/>
                    <a:pt x="6330" y="27608"/>
                  </a:cubicBezTo>
                  <a:cubicBezTo>
                    <a:pt x="3441" y="25915"/>
                    <a:pt x="2153" y="19363"/>
                    <a:pt x="9292" y="18378"/>
                  </a:cubicBezTo>
                  <a:cubicBezTo>
                    <a:pt x="16431" y="17392"/>
                    <a:pt x="14605" y="15029"/>
                    <a:pt x="15400" y="10436"/>
                  </a:cubicBezTo>
                  <a:cubicBezTo>
                    <a:pt x="16196" y="5844"/>
                    <a:pt x="23187" y="4199"/>
                    <a:pt x="23187" y="4199"/>
                  </a:cubicBezTo>
                  <a:cubicBezTo>
                    <a:pt x="22411" y="1129"/>
                    <a:pt x="20488" y="1"/>
                    <a:pt x="183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2"/>
            <p:cNvSpPr/>
            <p:nvPr/>
          </p:nvSpPr>
          <p:spPr>
            <a:xfrm>
              <a:off x="2390200" y="1384525"/>
              <a:ext cx="78475" cy="113100"/>
            </a:xfrm>
            <a:custGeom>
              <a:avLst/>
              <a:gdLst/>
              <a:ahLst/>
              <a:cxnLst/>
              <a:rect l="l" t="t" r="r" b="b"/>
              <a:pathLst>
                <a:path w="3139" h="4524" extrusionOk="0">
                  <a:moveTo>
                    <a:pt x="2030" y="0"/>
                  </a:moveTo>
                  <a:lnTo>
                    <a:pt x="1" y="1008"/>
                  </a:lnTo>
                  <a:cubicBezTo>
                    <a:pt x="1" y="1008"/>
                    <a:pt x="973" y="4523"/>
                    <a:pt x="1944" y="4523"/>
                  </a:cubicBezTo>
                  <a:cubicBezTo>
                    <a:pt x="2001" y="4523"/>
                    <a:pt x="2058" y="4511"/>
                    <a:pt x="2115" y="4485"/>
                  </a:cubicBezTo>
                  <a:cubicBezTo>
                    <a:pt x="3139" y="4020"/>
                    <a:pt x="2030" y="0"/>
                    <a:pt x="20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2"/>
            <p:cNvSpPr/>
            <p:nvPr/>
          </p:nvSpPr>
          <p:spPr>
            <a:xfrm>
              <a:off x="2483250" y="1076950"/>
              <a:ext cx="257800" cy="359325"/>
            </a:xfrm>
            <a:custGeom>
              <a:avLst/>
              <a:gdLst/>
              <a:ahLst/>
              <a:cxnLst/>
              <a:rect l="l" t="t" r="r" b="b"/>
              <a:pathLst>
                <a:path w="10312" h="14373" extrusionOk="0">
                  <a:moveTo>
                    <a:pt x="9499" y="0"/>
                  </a:moveTo>
                  <a:cubicBezTo>
                    <a:pt x="9474" y="0"/>
                    <a:pt x="9448" y="1"/>
                    <a:pt x="9422" y="1"/>
                  </a:cubicBezTo>
                  <a:cubicBezTo>
                    <a:pt x="8637" y="5"/>
                    <a:pt x="7854" y="89"/>
                    <a:pt x="7085" y="249"/>
                  </a:cubicBezTo>
                  <a:cubicBezTo>
                    <a:pt x="6125" y="441"/>
                    <a:pt x="5003" y="785"/>
                    <a:pt x="3889" y="1444"/>
                  </a:cubicBezTo>
                  <a:cubicBezTo>
                    <a:pt x="3334" y="1775"/>
                    <a:pt x="2785" y="2193"/>
                    <a:pt x="2306" y="2728"/>
                  </a:cubicBezTo>
                  <a:cubicBezTo>
                    <a:pt x="1806" y="3278"/>
                    <a:pt x="1423" y="3924"/>
                    <a:pt x="1182" y="4626"/>
                  </a:cubicBezTo>
                  <a:cubicBezTo>
                    <a:pt x="1122" y="4805"/>
                    <a:pt x="1082" y="4990"/>
                    <a:pt x="1034" y="5172"/>
                  </a:cubicBezTo>
                  <a:lnTo>
                    <a:pt x="945" y="5664"/>
                  </a:lnTo>
                  <a:cubicBezTo>
                    <a:pt x="883" y="5963"/>
                    <a:pt x="851" y="6301"/>
                    <a:pt x="816" y="6640"/>
                  </a:cubicBezTo>
                  <a:cubicBezTo>
                    <a:pt x="746" y="7308"/>
                    <a:pt x="746" y="7935"/>
                    <a:pt x="759" y="8550"/>
                  </a:cubicBezTo>
                  <a:cubicBezTo>
                    <a:pt x="797" y="9766"/>
                    <a:pt x="960" y="10864"/>
                    <a:pt x="1002" y="11751"/>
                  </a:cubicBezTo>
                  <a:cubicBezTo>
                    <a:pt x="1022" y="12144"/>
                    <a:pt x="1000" y="12539"/>
                    <a:pt x="935" y="12928"/>
                  </a:cubicBezTo>
                  <a:cubicBezTo>
                    <a:pt x="848" y="13252"/>
                    <a:pt x="734" y="13539"/>
                    <a:pt x="582" y="13750"/>
                  </a:cubicBezTo>
                  <a:lnTo>
                    <a:pt x="366" y="14030"/>
                  </a:lnTo>
                  <a:lnTo>
                    <a:pt x="168" y="14213"/>
                  </a:lnTo>
                  <a:lnTo>
                    <a:pt x="0" y="14373"/>
                  </a:lnTo>
                  <a:lnTo>
                    <a:pt x="221" y="14299"/>
                  </a:lnTo>
                  <a:lnTo>
                    <a:pt x="490" y="14203"/>
                  </a:lnTo>
                  <a:cubicBezTo>
                    <a:pt x="590" y="14150"/>
                    <a:pt x="701" y="14080"/>
                    <a:pt x="829" y="14000"/>
                  </a:cubicBezTo>
                  <a:cubicBezTo>
                    <a:pt x="965" y="13928"/>
                    <a:pt x="1068" y="13794"/>
                    <a:pt x="1210" y="13669"/>
                  </a:cubicBezTo>
                  <a:cubicBezTo>
                    <a:pt x="1346" y="13539"/>
                    <a:pt x="1442" y="13361"/>
                    <a:pt x="1565" y="13178"/>
                  </a:cubicBezTo>
                  <a:cubicBezTo>
                    <a:pt x="1762" y="12799"/>
                    <a:pt x="1936" y="12333"/>
                    <a:pt x="2017" y="11837"/>
                  </a:cubicBezTo>
                  <a:cubicBezTo>
                    <a:pt x="2113" y="11340"/>
                    <a:pt x="2173" y="10809"/>
                    <a:pt x="2213" y="10265"/>
                  </a:cubicBezTo>
                  <a:cubicBezTo>
                    <a:pt x="2251" y="9730"/>
                    <a:pt x="2290" y="9167"/>
                    <a:pt x="2331" y="8583"/>
                  </a:cubicBezTo>
                  <a:cubicBezTo>
                    <a:pt x="2379" y="8017"/>
                    <a:pt x="2436" y="7422"/>
                    <a:pt x="2521" y="6861"/>
                  </a:cubicBezTo>
                  <a:lnTo>
                    <a:pt x="2586" y="6439"/>
                  </a:lnTo>
                  <a:lnTo>
                    <a:pt x="2673" y="5985"/>
                  </a:lnTo>
                  <a:cubicBezTo>
                    <a:pt x="2732" y="5648"/>
                    <a:pt x="2783" y="5432"/>
                    <a:pt x="2863" y="5186"/>
                  </a:cubicBezTo>
                  <a:cubicBezTo>
                    <a:pt x="3020" y="4705"/>
                    <a:pt x="3282" y="4259"/>
                    <a:pt x="3608" y="3848"/>
                  </a:cubicBezTo>
                  <a:cubicBezTo>
                    <a:pt x="3937" y="3440"/>
                    <a:pt x="4335" y="3072"/>
                    <a:pt x="4762" y="2747"/>
                  </a:cubicBezTo>
                  <a:cubicBezTo>
                    <a:pt x="5620" y="2096"/>
                    <a:pt x="6566" y="1609"/>
                    <a:pt x="7398" y="1213"/>
                  </a:cubicBezTo>
                  <a:cubicBezTo>
                    <a:pt x="8236" y="831"/>
                    <a:pt x="8969" y="543"/>
                    <a:pt x="9486" y="346"/>
                  </a:cubicBezTo>
                  <a:lnTo>
                    <a:pt x="10311" y="42"/>
                  </a:lnTo>
                  <a:cubicBezTo>
                    <a:pt x="10311" y="42"/>
                    <a:pt x="10017" y="0"/>
                    <a:pt x="9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2"/>
            <p:cNvSpPr/>
            <p:nvPr/>
          </p:nvSpPr>
          <p:spPr>
            <a:xfrm>
              <a:off x="1852725" y="502325"/>
              <a:ext cx="592200" cy="1685475"/>
            </a:xfrm>
            <a:custGeom>
              <a:avLst/>
              <a:gdLst/>
              <a:ahLst/>
              <a:cxnLst/>
              <a:rect l="l" t="t" r="r" b="b"/>
              <a:pathLst>
                <a:path w="23688" h="67419" extrusionOk="0">
                  <a:moveTo>
                    <a:pt x="2319" y="0"/>
                  </a:moveTo>
                  <a:cubicBezTo>
                    <a:pt x="2086" y="0"/>
                    <a:pt x="2189" y="1265"/>
                    <a:pt x="3026" y="5069"/>
                  </a:cubicBezTo>
                  <a:cubicBezTo>
                    <a:pt x="3026" y="5069"/>
                    <a:pt x="1441" y="1094"/>
                    <a:pt x="1091" y="1094"/>
                  </a:cubicBezTo>
                  <a:cubicBezTo>
                    <a:pt x="901" y="1094"/>
                    <a:pt x="1075" y="2268"/>
                    <a:pt x="2067" y="5891"/>
                  </a:cubicBezTo>
                  <a:cubicBezTo>
                    <a:pt x="2067" y="5891"/>
                    <a:pt x="605" y="2418"/>
                    <a:pt x="217" y="2418"/>
                  </a:cubicBezTo>
                  <a:cubicBezTo>
                    <a:pt x="0" y="2418"/>
                    <a:pt x="120" y="3507"/>
                    <a:pt x="1021" y="6902"/>
                  </a:cubicBezTo>
                  <a:cubicBezTo>
                    <a:pt x="1021" y="6902"/>
                    <a:pt x="9169" y="46221"/>
                    <a:pt x="16914" y="62261"/>
                  </a:cubicBezTo>
                  <a:cubicBezTo>
                    <a:pt x="18713" y="65988"/>
                    <a:pt x="19967" y="67419"/>
                    <a:pt x="20831" y="67419"/>
                  </a:cubicBezTo>
                  <a:cubicBezTo>
                    <a:pt x="23687" y="67419"/>
                    <a:pt x="22294" y="51805"/>
                    <a:pt x="22294" y="51805"/>
                  </a:cubicBezTo>
                  <a:cubicBezTo>
                    <a:pt x="22294" y="51805"/>
                    <a:pt x="11190" y="24414"/>
                    <a:pt x="6347" y="6843"/>
                  </a:cubicBezTo>
                  <a:cubicBezTo>
                    <a:pt x="6347" y="6843"/>
                    <a:pt x="5519" y="167"/>
                    <a:pt x="4990" y="167"/>
                  </a:cubicBezTo>
                  <a:cubicBezTo>
                    <a:pt x="4762" y="167"/>
                    <a:pt x="4590" y="1413"/>
                    <a:pt x="4564" y="4979"/>
                  </a:cubicBezTo>
                  <a:cubicBezTo>
                    <a:pt x="4564" y="4979"/>
                    <a:pt x="2781" y="0"/>
                    <a:pt x="2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2"/>
            <p:cNvSpPr/>
            <p:nvPr/>
          </p:nvSpPr>
          <p:spPr>
            <a:xfrm>
              <a:off x="1994150" y="598000"/>
              <a:ext cx="64800" cy="188125"/>
            </a:xfrm>
            <a:custGeom>
              <a:avLst/>
              <a:gdLst/>
              <a:ahLst/>
              <a:cxnLst/>
              <a:rect l="l" t="t" r="r" b="b"/>
              <a:pathLst>
                <a:path w="2592" h="7525" extrusionOk="0">
                  <a:moveTo>
                    <a:pt x="2392" y="0"/>
                  </a:moveTo>
                  <a:cubicBezTo>
                    <a:pt x="2091" y="0"/>
                    <a:pt x="1041" y="2259"/>
                    <a:pt x="1041" y="2259"/>
                  </a:cubicBezTo>
                  <a:cubicBezTo>
                    <a:pt x="1041" y="2259"/>
                    <a:pt x="0" y="7524"/>
                    <a:pt x="304" y="7524"/>
                  </a:cubicBezTo>
                  <a:cubicBezTo>
                    <a:pt x="426" y="7524"/>
                    <a:pt x="765" y="6677"/>
                    <a:pt x="1474" y="4303"/>
                  </a:cubicBezTo>
                  <a:cubicBezTo>
                    <a:pt x="2461" y="995"/>
                    <a:pt x="2591" y="0"/>
                    <a:pt x="23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2"/>
            <p:cNvSpPr/>
            <p:nvPr/>
          </p:nvSpPr>
          <p:spPr>
            <a:xfrm>
              <a:off x="2110050" y="1623675"/>
              <a:ext cx="939400" cy="1043450"/>
            </a:xfrm>
            <a:custGeom>
              <a:avLst/>
              <a:gdLst/>
              <a:ahLst/>
              <a:cxnLst/>
              <a:rect l="l" t="t" r="r" b="b"/>
              <a:pathLst>
                <a:path w="37576" h="41738" extrusionOk="0">
                  <a:moveTo>
                    <a:pt x="10212" y="1"/>
                  </a:moveTo>
                  <a:lnTo>
                    <a:pt x="1" y="3714"/>
                  </a:lnTo>
                  <a:cubicBezTo>
                    <a:pt x="3547" y="14822"/>
                    <a:pt x="9550" y="26794"/>
                    <a:pt x="9550" y="26794"/>
                  </a:cubicBezTo>
                  <a:lnTo>
                    <a:pt x="7232" y="39415"/>
                  </a:lnTo>
                  <a:cubicBezTo>
                    <a:pt x="13205" y="41116"/>
                    <a:pt x="18158" y="41738"/>
                    <a:pt x="22209" y="41738"/>
                  </a:cubicBezTo>
                  <a:cubicBezTo>
                    <a:pt x="33237" y="41738"/>
                    <a:pt x="37575" y="37128"/>
                    <a:pt x="37575" y="37128"/>
                  </a:cubicBezTo>
                  <a:lnTo>
                    <a:pt x="34018" y="26288"/>
                  </a:lnTo>
                  <a:cubicBezTo>
                    <a:pt x="34018" y="26288"/>
                    <a:pt x="34807" y="14297"/>
                    <a:pt x="34089" y="9680"/>
                  </a:cubicBezTo>
                  <a:cubicBezTo>
                    <a:pt x="33566" y="6312"/>
                    <a:pt x="27697" y="5856"/>
                    <a:pt x="24558" y="5856"/>
                  </a:cubicBezTo>
                  <a:cubicBezTo>
                    <a:pt x="23393" y="5856"/>
                    <a:pt x="22604" y="5919"/>
                    <a:pt x="22604" y="5919"/>
                  </a:cubicBezTo>
                  <a:cubicBezTo>
                    <a:pt x="21264" y="8155"/>
                    <a:pt x="19759" y="8855"/>
                    <a:pt x="18401" y="8855"/>
                  </a:cubicBezTo>
                  <a:cubicBezTo>
                    <a:pt x="16128" y="8855"/>
                    <a:pt x="14264" y="6896"/>
                    <a:pt x="14264" y="6896"/>
                  </a:cubicBezTo>
                  <a:lnTo>
                    <a:pt x="13065" y="6932"/>
                  </a:lnTo>
                  <a:lnTo>
                    <a:pt x="10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2"/>
            <p:cNvSpPr/>
            <p:nvPr/>
          </p:nvSpPr>
          <p:spPr>
            <a:xfrm>
              <a:off x="2269275" y="2123925"/>
              <a:ext cx="780150" cy="543175"/>
            </a:xfrm>
            <a:custGeom>
              <a:avLst/>
              <a:gdLst/>
              <a:ahLst/>
              <a:cxnLst/>
              <a:rect l="l" t="t" r="r" b="b"/>
              <a:pathLst>
                <a:path w="31206" h="21727" extrusionOk="0">
                  <a:moveTo>
                    <a:pt x="0" y="0"/>
                  </a:moveTo>
                  <a:lnTo>
                    <a:pt x="0" y="0"/>
                  </a:lnTo>
                  <a:cubicBezTo>
                    <a:pt x="1813" y="4055"/>
                    <a:pt x="3181" y="6782"/>
                    <a:pt x="3181" y="6782"/>
                  </a:cubicBezTo>
                  <a:lnTo>
                    <a:pt x="861" y="19404"/>
                  </a:lnTo>
                  <a:cubicBezTo>
                    <a:pt x="6834" y="21104"/>
                    <a:pt x="11787" y="21726"/>
                    <a:pt x="15838" y="21726"/>
                  </a:cubicBezTo>
                  <a:cubicBezTo>
                    <a:pt x="26867" y="21726"/>
                    <a:pt x="31205" y="17117"/>
                    <a:pt x="31205" y="17117"/>
                  </a:cubicBezTo>
                  <a:lnTo>
                    <a:pt x="27951" y="7205"/>
                  </a:lnTo>
                  <a:cubicBezTo>
                    <a:pt x="27851" y="7206"/>
                    <a:pt x="27750" y="7206"/>
                    <a:pt x="27649" y="7206"/>
                  </a:cubicBezTo>
                  <a:cubicBezTo>
                    <a:pt x="24075" y="7206"/>
                    <a:pt x="20481" y="6729"/>
                    <a:pt x="17089" y="5985"/>
                  </a:cubicBezTo>
                  <a:cubicBezTo>
                    <a:pt x="11232" y="4701"/>
                    <a:pt x="5437" y="268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2"/>
            <p:cNvSpPr/>
            <p:nvPr/>
          </p:nvSpPr>
          <p:spPr>
            <a:xfrm>
              <a:off x="2803200" y="1888725"/>
              <a:ext cx="375450" cy="345375"/>
            </a:xfrm>
            <a:custGeom>
              <a:avLst/>
              <a:gdLst/>
              <a:ahLst/>
              <a:cxnLst/>
              <a:rect l="l" t="t" r="r" b="b"/>
              <a:pathLst>
                <a:path w="15018" h="13815" extrusionOk="0">
                  <a:moveTo>
                    <a:pt x="5752" y="1"/>
                  </a:moveTo>
                  <a:cubicBezTo>
                    <a:pt x="5752" y="1"/>
                    <a:pt x="0" y="13815"/>
                    <a:pt x="3819" y="13815"/>
                  </a:cubicBezTo>
                  <a:cubicBezTo>
                    <a:pt x="4439" y="13815"/>
                    <a:pt x="5310" y="13451"/>
                    <a:pt x="6499" y="12606"/>
                  </a:cubicBezTo>
                  <a:cubicBezTo>
                    <a:pt x="15017" y="6552"/>
                    <a:pt x="5752" y="1"/>
                    <a:pt x="57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2"/>
            <p:cNvSpPr/>
            <p:nvPr/>
          </p:nvSpPr>
          <p:spPr>
            <a:xfrm>
              <a:off x="1194050" y="1666500"/>
              <a:ext cx="447025" cy="380775"/>
            </a:xfrm>
            <a:custGeom>
              <a:avLst/>
              <a:gdLst/>
              <a:ahLst/>
              <a:cxnLst/>
              <a:rect l="l" t="t" r="r" b="b"/>
              <a:pathLst>
                <a:path w="17881" h="15231" extrusionOk="0">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rgbClr val="DE7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2"/>
            <p:cNvSpPr/>
            <p:nvPr/>
          </p:nvSpPr>
          <p:spPr>
            <a:xfrm>
              <a:off x="1194050" y="1666500"/>
              <a:ext cx="447025" cy="380775"/>
            </a:xfrm>
            <a:custGeom>
              <a:avLst/>
              <a:gdLst/>
              <a:ahLst/>
              <a:cxnLst/>
              <a:rect l="l" t="t" r="r" b="b"/>
              <a:pathLst>
                <a:path w="17881" h="15231" extrusionOk="0">
                  <a:moveTo>
                    <a:pt x="6999" y="0"/>
                  </a:moveTo>
                  <a:lnTo>
                    <a:pt x="5218" y="7755"/>
                  </a:lnTo>
                  <a:lnTo>
                    <a:pt x="1653" y="7504"/>
                  </a:lnTo>
                  <a:lnTo>
                    <a:pt x="0" y="10077"/>
                  </a:lnTo>
                  <a:lnTo>
                    <a:pt x="11010" y="15231"/>
                  </a:lnTo>
                  <a:lnTo>
                    <a:pt x="17880" y="10335"/>
                  </a:lnTo>
                  <a:lnTo>
                    <a:pt x="13300" y="8586"/>
                  </a:lnTo>
                  <a:lnTo>
                    <a:pt x="14314" y="2564"/>
                  </a:lnTo>
                  <a:lnTo>
                    <a:pt x="69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2"/>
            <p:cNvSpPr/>
            <p:nvPr/>
          </p:nvSpPr>
          <p:spPr>
            <a:xfrm>
              <a:off x="1234375" y="1530025"/>
              <a:ext cx="130775" cy="136900"/>
            </a:xfrm>
            <a:custGeom>
              <a:avLst/>
              <a:gdLst/>
              <a:ahLst/>
              <a:cxnLst/>
              <a:rect l="l" t="t" r="r" b="b"/>
              <a:pathLst>
                <a:path w="5231" h="5476" extrusionOk="0">
                  <a:moveTo>
                    <a:pt x="1768" y="0"/>
                  </a:moveTo>
                  <a:cubicBezTo>
                    <a:pt x="1768" y="1"/>
                    <a:pt x="0" y="1475"/>
                    <a:pt x="4026" y="5108"/>
                  </a:cubicBezTo>
                  <a:cubicBezTo>
                    <a:pt x="4309" y="5364"/>
                    <a:pt x="4486" y="5476"/>
                    <a:pt x="4579" y="5476"/>
                  </a:cubicBezTo>
                  <a:cubicBezTo>
                    <a:pt x="5231" y="5476"/>
                    <a:pt x="1768" y="1"/>
                    <a:pt x="1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2"/>
            <p:cNvSpPr/>
            <p:nvPr/>
          </p:nvSpPr>
          <p:spPr>
            <a:xfrm>
              <a:off x="1201600" y="1392475"/>
              <a:ext cx="211750" cy="191875"/>
            </a:xfrm>
            <a:custGeom>
              <a:avLst/>
              <a:gdLst/>
              <a:ahLst/>
              <a:cxnLst/>
              <a:rect l="l" t="t" r="r" b="b"/>
              <a:pathLst>
                <a:path w="8470" h="7675" extrusionOk="0">
                  <a:moveTo>
                    <a:pt x="4203" y="0"/>
                  </a:moveTo>
                  <a:cubicBezTo>
                    <a:pt x="2375" y="0"/>
                    <a:pt x="752" y="1270"/>
                    <a:pt x="400" y="3100"/>
                  </a:cubicBezTo>
                  <a:cubicBezTo>
                    <a:pt x="1" y="5179"/>
                    <a:pt x="1393" y="7194"/>
                    <a:pt x="3511" y="7602"/>
                  </a:cubicBezTo>
                  <a:cubicBezTo>
                    <a:pt x="3764" y="7651"/>
                    <a:pt x="4016" y="7674"/>
                    <a:pt x="4265" y="7674"/>
                  </a:cubicBezTo>
                  <a:cubicBezTo>
                    <a:pt x="6094" y="7674"/>
                    <a:pt x="7717" y="6405"/>
                    <a:pt x="8070" y="4574"/>
                  </a:cubicBezTo>
                  <a:cubicBezTo>
                    <a:pt x="8469" y="2496"/>
                    <a:pt x="7077" y="479"/>
                    <a:pt x="4958" y="73"/>
                  </a:cubicBezTo>
                  <a:cubicBezTo>
                    <a:pt x="4704" y="24"/>
                    <a:pt x="4452" y="0"/>
                    <a:pt x="4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2"/>
            <p:cNvSpPr/>
            <p:nvPr/>
          </p:nvSpPr>
          <p:spPr>
            <a:xfrm>
              <a:off x="1253200" y="1204250"/>
              <a:ext cx="558275" cy="657350"/>
            </a:xfrm>
            <a:custGeom>
              <a:avLst/>
              <a:gdLst/>
              <a:ahLst/>
              <a:cxnLst/>
              <a:rect l="l" t="t" r="r" b="b"/>
              <a:pathLst>
                <a:path w="22331" h="26294" extrusionOk="0">
                  <a:moveTo>
                    <a:pt x="10529" y="1"/>
                  </a:moveTo>
                  <a:cubicBezTo>
                    <a:pt x="6466" y="1"/>
                    <a:pt x="4662" y="3389"/>
                    <a:pt x="2704" y="7346"/>
                  </a:cubicBezTo>
                  <a:cubicBezTo>
                    <a:pt x="0" y="12815"/>
                    <a:pt x="2080" y="23494"/>
                    <a:pt x="11427" y="26014"/>
                  </a:cubicBezTo>
                  <a:cubicBezTo>
                    <a:pt x="12121" y="26201"/>
                    <a:pt x="12795" y="26294"/>
                    <a:pt x="13444" y="26294"/>
                  </a:cubicBezTo>
                  <a:cubicBezTo>
                    <a:pt x="17978" y="26294"/>
                    <a:pt x="21293" y="21783"/>
                    <a:pt x="21799" y="13561"/>
                  </a:cubicBezTo>
                  <a:cubicBezTo>
                    <a:pt x="22330" y="4951"/>
                    <a:pt x="16308" y="1641"/>
                    <a:pt x="16308" y="1641"/>
                  </a:cubicBezTo>
                  <a:cubicBezTo>
                    <a:pt x="13963" y="495"/>
                    <a:pt x="12081" y="1"/>
                    <a:pt x="105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2"/>
            <p:cNvSpPr/>
            <p:nvPr/>
          </p:nvSpPr>
          <p:spPr>
            <a:xfrm>
              <a:off x="1165600" y="1043800"/>
              <a:ext cx="758725" cy="478450"/>
            </a:xfrm>
            <a:custGeom>
              <a:avLst/>
              <a:gdLst/>
              <a:ahLst/>
              <a:cxnLst/>
              <a:rect l="l" t="t" r="r" b="b"/>
              <a:pathLst>
                <a:path w="30349" h="19138" extrusionOk="0">
                  <a:moveTo>
                    <a:pt x="18688" y="1"/>
                  </a:moveTo>
                  <a:cubicBezTo>
                    <a:pt x="18582" y="1"/>
                    <a:pt x="18474" y="1"/>
                    <a:pt x="18366" y="3"/>
                  </a:cubicBezTo>
                  <a:cubicBezTo>
                    <a:pt x="14461" y="71"/>
                    <a:pt x="11683" y="902"/>
                    <a:pt x="9719" y="1961"/>
                  </a:cubicBezTo>
                  <a:lnTo>
                    <a:pt x="9719" y="1961"/>
                  </a:lnTo>
                  <a:cubicBezTo>
                    <a:pt x="9328" y="1777"/>
                    <a:pt x="8834" y="1663"/>
                    <a:pt x="8211" y="1663"/>
                  </a:cubicBezTo>
                  <a:cubicBezTo>
                    <a:pt x="7871" y="1663"/>
                    <a:pt x="7493" y="1697"/>
                    <a:pt x="7072" y="1771"/>
                  </a:cubicBezTo>
                  <a:cubicBezTo>
                    <a:pt x="2652" y="2557"/>
                    <a:pt x="1" y="9333"/>
                    <a:pt x="2358" y="15522"/>
                  </a:cubicBezTo>
                  <a:cubicBezTo>
                    <a:pt x="2358" y="15522"/>
                    <a:pt x="3835" y="14208"/>
                    <a:pt x="5139" y="14208"/>
                  </a:cubicBezTo>
                  <a:cubicBezTo>
                    <a:pt x="5261" y="14208"/>
                    <a:pt x="5382" y="14220"/>
                    <a:pt x="5500" y="14245"/>
                  </a:cubicBezTo>
                  <a:cubicBezTo>
                    <a:pt x="5500" y="14245"/>
                    <a:pt x="6875" y="16013"/>
                    <a:pt x="5894" y="19058"/>
                  </a:cubicBezTo>
                  <a:cubicBezTo>
                    <a:pt x="5894" y="19058"/>
                    <a:pt x="6078" y="19137"/>
                    <a:pt x="6351" y="19137"/>
                  </a:cubicBezTo>
                  <a:cubicBezTo>
                    <a:pt x="7170" y="19137"/>
                    <a:pt x="8791" y="18419"/>
                    <a:pt x="8643" y="12673"/>
                  </a:cubicBezTo>
                  <a:cubicBezTo>
                    <a:pt x="8643" y="12673"/>
                    <a:pt x="11198" y="11888"/>
                    <a:pt x="11492" y="9333"/>
                  </a:cubicBezTo>
                  <a:cubicBezTo>
                    <a:pt x="11492" y="9333"/>
                    <a:pt x="13947" y="13852"/>
                    <a:pt x="19055" y="14834"/>
                  </a:cubicBezTo>
                  <a:lnTo>
                    <a:pt x="17679" y="11690"/>
                  </a:lnTo>
                  <a:lnTo>
                    <a:pt x="17679" y="11690"/>
                  </a:lnTo>
                  <a:cubicBezTo>
                    <a:pt x="17679" y="11690"/>
                    <a:pt x="22491" y="15030"/>
                    <a:pt x="27993" y="15718"/>
                  </a:cubicBezTo>
                  <a:cubicBezTo>
                    <a:pt x="27993" y="15718"/>
                    <a:pt x="29879" y="9040"/>
                    <a:pt x="25480" y="4670"/>
                  </a:cubicBezTo>
                  <a:lnTo>
                    <a:pt x="25480" y="4670"/>
                  </a:lnTo>
                  <a:cubicBezTo>
                    <a:pt x="27330" y="6104"/>
                    <a:pt x="29584" y="8120"/>
                    <a:pt x="30349" y="9922"/>
                  </a:cubicBezTo>
                  <a:cubicBezTo>
                    <a:pt x="30349" y="9922"/>
                    <a:pt x="29674" y="1"/>
                    <a:pt x="18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2"/>
            <p:cNvSpPr/>
            <p:nvPr/>
          </p:nvSpPr>
          <p:spPr>
            <a:xfrm>
              <a:off x="1484575" y="2389175"/>
              <a:ext cx="445450" cy="466925"/>
            </a:xfrm>
            <a:custGeom>
              <a:avLst/>
              <a:gdLst/>
              <a:ahLst/>
              <a:cxnLst/>
              <a:rect l="l" t="t" r="r" b="b"/>
              <a:pathLst>
                <a:path w="17818" h="18677" extrusionOk="0">
                  <a:moveTo>
                    <a:pt x="1303" y="0"/>
                  </a:moveTo>
                  <a:cubicBezTo>
                    <a:pt x="1269" y="0"/>
                    <a:pt x="1245" y="17"/>
                    <a:pt x="1232" y="52"/>
                  </a:cubicBezTo>
                  <a:cubicBezTo>
                    <a:pt x="1" y="3385"/>
                    <a:pt x="2256" y="18677"/>
                    <a:pt x="4946" y="18677"/>
                  </a:cubicBezTo>
                  <a:cubicBezTo>
                    <a:pt x="5048" y="18677"/>
                    <a:pt x="5151" y="18655"/>
                    <a:pt x="5255" y="18609"/>
                  </a:cubicBezTo>
                  <a:cubicBezTo>
                    <a:pt x="17133" y="13345"/>
                    <a:pt x="17818" y="190"/>
                    <a:pt x="17818" y="189"/>
                  </a:cubicBezTo>
                  <a:lnTo>
                    <a:pt x="17818" y="189"/>
                  </a:lnTo>
                  <a:lnTo>
                    <a:pt x="10724" y="2690"/>
                  </a:lnTo>
                  <a:cubicBezTo>
                    <a:pt x="10724" y="2690"/>
                    <a:pt x="9359" y="4778"/>
                    <a:pt x="8109" y="7462"/>
                  </a:cubicBezTo>
                  <a:cubicBezTo>
                    <a:pt x="8095" y="7492"/>
                    <a:pt x="8072" y="7506"/>
                    <a:pt x="8039" y="7506"/>
                  </a:cubicBezTo>
                  <a:cubicBezTo>
                    <a:pt x="7304" y="7506"/>
                    <a:pt x="2027" y="0"/>
                    <a:pt x="1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2"/>
            <p:cNvSpPr/>
            <p:nvPr/>
          </p:nvSpPr>
          <p:spPr>
            <a:xfrm>
              <a:off x="1484575" y="2389175"/>
              <a:ext cx="345550" cy="466925"/>
            </a:xfrm>
            <a:custGeom>
              <a:avLst/>
              <a:gdLst/>
              <a:ahLst/>
              <a:cxnLst/>
              <a:rect l="l" t="t" r="r" b="b"/>
              <a:pathLst>
                <a:path w="13822" h="18677" extrusionOk="0">
                  <a:moveTo>
                    <a:pt x="1304" y="0"/>
                  </a:moveTo>
                  <a:cubicBezTo>
                    <a:pt x="1270" y="0"/>
                    <a:pt x="1246" y="17"/>
                    <a:pt x="1233" y="52"/>
                  </a:cubicBezTo>
                  <a:cubicBezTo>
                    <a:pt x="1" y="3385"/>
                    <a:pt x="2256" y="18677"/>
                    <a:pt x="4947" y="18677"/>
                  </a:cubicBezTo>
                  <a:cubicBezTo>
                    <a:pt x="5049" y="18677"/>
                    <a:pt x="5153" y="18655"/>
                    <a:pt x="5256" y="18609"/>
                  </a:cubicBezTo>
                  <a:cubicBezTo>
                    <a:pt x="9240" y="16844"/>
                    <a:pt x="11960" y="14190"/>
                    <a:pt x="13821" y="11444"/>
                  </a:cubicBezTo>
                  <a:cubicBezTo>
                    <a:pt x="13450" y="10563"/>
                    <a:pt x="13105" y="9724"/>
                    <a:pt x="12871" y="8960"/>
                  </a:cubicBezTo>
                  <a:cubicBezTo>
                    <a:pt x="12217" y="6834"/>
                    <a:pt x="11709" y="4644"/>
                    <a:pt x="11465" y="2430"/>
                  </a:cubicBezTo>
                  <a:lnTo>
                    <a:pt x="10725" y="2690"/>
                  </a:lnTo>
                  <a:cubicBezTo>
                    <a:pt x="10725" y="2690"/>
                    <a:pt x="9361" y="4778"/>
                    <a:pt x="8111" y="7463"/>
                  </a:cubicBezTo>
                  <a:cubicBezTo>
                    <a:pt x="8097" y="7493"/>
                    <a:pt x="8073" y="7507"/>
                    <a:pt x="8041" y="7507"/>
                  </a:cubicBezTo>
                  <a:cubicBezTo>
                    <a:pt x="7305" y="7507"/>
                    <a:pt x="2028" y="0"/>
                    <a:pt x="1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2"/>
            <p:cNvSpPr/>
            <p:nvPr/>
          </p:nvSpPr>
          <p:spPr>
            <a:xfrm>
              <a:off x="905075" y="5023500"/>
              <a:ext cx="344375" cy="223725"/>
            </a:xfrm>
            <a:custGeom>
              <a:avLst/>
              <a:gdLst/>
              <a:ahLst/>
              <a:cxnLst/>
              <a:rect l="l" t="t" r="r" b="b"/>
              <a:pathLst>
                <a:path w="13775" h="8949" extrusionOk="0">
                  <a:moveTo>
                    <a:pt x="7304" y="1"/>
                  </a:moveTo>
                  <a:lnTo>
                    <a:pt x="7757" y="5319"/>
                  </a:lnTo>
                  <a:cubicBezTo>
                    <a:pt x="7757" y="5319"/>
                    <a:pt x="1" y="6781"/>
                    <a:pt x="149" y="8171"/>
                  </a:cubicBezTo>
                  <a:cubicBezTo>
                    <a:pt x="213" y="8778"/>
                    <a:pt x="2823" y="8949"/>
                    <a:pt x="5742" y="8949"/>
                  </a:cubicBezTo>
                  <a:cubicBezTo>
                    <a:pt x="9502" y="8949"/>
                    <a:pt x="13775" y="8665"/>
                    <a:pt x="13775" y="8665"/>
                  </a:cubicBezTo>
                  <a:lnTo>
                    <a:pt x="13266" y="1653"/>
                  </a:lnTo>
                  <a:lnTo>
                    <a:pt x="7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2"/>
            <p:cNvSpPr/>
            <p:nvPr/>
          </p:nvSpPr>
          <p:spPr>
            <a:xfrm>
              <a:off x="908625" y="5174900"/>
              <a:ext cx="340825" cy="72300"/>
            </a:xfrm>
            <a:custGeom>
              <a:avLst/>
              <a:gdLst/>
              <a:ahLst/>
              <a:cxnLst/>
              <a:rect l="l" t="t" r="r" b="b"/>
              <a:pathLst>
                <a:path w="13633" h="2892" extrusionOk="0">
                  <a:moveTo>
                    <a:pt x="4370" y="0"/>
                  </a:moveTo>
                  <a:cubicBezTo>
                    <a:pt x="2768" y="421"/>
                    <a:pt x="1033" y="980"/>
                    <a:pt x="330" y="1562"/>
                  </a:cubicBezTo>
                  <a:lnTo>
                    <a:pt x="328" y="1562"/>
                  </a:lnTo>
                  <a:cubicBezTo>
                    <a:pt x="277" y="1604"/>
                    <a:pt x="227" y="1650"/>
                    <a:pt x="182" y="1698"/>
                  </a:cubicBezTo>
                  <a:lnTo>
                    <a:pt x="181" y="1699"/>
                  </a:lnTo>
                  <a:cubicBezTo>
                    <a:pt x="143" y="1742"/>
                    <a:pt x="108" y="1787"/>
                    <a:pt x="78" y="1835"/>
                  </a:cubicBezTo>
                  <a:cubicBezTo>
                    <a:pt x="71" y="1846"/>
                    <a:pt x="70" y="1856"/>
                    <a:pt x="64" y="1866"/>
                  </a:cubicBezTo>
                  <a:cubicBezTo>
                    <a:pt x="45" y="1900"/>
                    <a:pt x="29" y="1936"/>
                    <a:pt x="17" y="1973"/>
                  </a:cubicBezTo>
                  <a:cubicBezTo>
                    <a:pt x="5" y="2018"/>
                    <a:pt x="1" y="2066"/>
                    <a:pt x="5" y="2113"/>
                  </a:cubicBezTo>
                  <a:cubicBezTo>
                    <a:pt x="11" y="2151"/>
                    <a:pt x="24" y="2186"/>
                    <a:pt x="46" y="2218"/>
                  </a:cubicBezTo>
                  <a:cubicBezTo>
                    <a:pt x="49" y="2221"/>
                    <a:pt x="50" y="2226"/>
                    <a:pt x="53" y="2230"/>
                  </a:cubicBezTo>
                  <a:cubicBezTo>
                    <a:pt x="80" y="2264"/>
                    <a:pt x="110" y="2294"/>
                    <a:pt x="146" y="2321"/>
                  </a:cubicBezTo>
                  <a:cubicBezTo>
                    <a:pt x="153" y="2325"/>
                    <a:pt x="159" y="2331"/>
                    <a:pt x="165" y="2335"/>
                  </a:cubicBezTo>
                  <a:cubicBezTo>
                    <a:pt x="210" y="2365"/>
                    <a:pt x="257" y="2392"/>
                    <a:pt x="305" y="2414"/>
                  </a:cubicBezTo>
                  <a:lnTo>
                    <a:pt x="334" y="2428"/>
                  </a:lnTo>
                  <a:cubicBezTo>
                    <a:pt x="396" y="2455"/>
                    <a:pt x="458" y="2479"/>
                    <a:pt x="523" y="2499"/>
                  </a:cubicBezTo>
                  <a:lnTo>
                    <a:pt x="554" y="2509"/>
                  </a:lnTo>
                  <a:cubicBezTo>
                    <a:pt x="627" y="2533"/>
                    <a:pt x="707" y="2555"/>
                    <a:pt x="793" y="2575"/>
                  </a:cubicBezTo>
                  <a:lnTo>
                    <a:pt x="811" y="2580"/>
                  </a:lnTo>
                  <a:cubicBezTo>
                    <a:pt x="899" y="2600"/>
                    <a:pt x="995" y="2619"/>
                    <a:pt x="1096" y="2638"/>
                  </a:cubicBezTo>
                  <a:lnTo>
                    <a:pt x="1114" y="2642"/>
                  </a:lnTo>
                  <a:cubicBezTo>
                    <a:pt x="1216" y="2660"/>
                    <a:pt x="1324" y="2676"/>
                    <a:pt x="1435" y="2692"/>
                  </a:cubicBezTo>
                  <a:lnTo>
                    <a:pt x="1481" y="2700"/>
                  </a:lnTo>
                  <a:cubicBezTo>
                    <a:pt x="1590" y="2714"/>
                    <a:pt x="1706" y="2727"/>
                    <a:pt x="1826" y="2740"/>
                  </a:cubicBezTo>
                  <a:lnTo>
                    <a:pt x="1884" y="2748"/>
                  </a:lnTo>
                  <a:cubicBezTo>
                    <a:pt x="2004" y="2759"/>
                    <a:pt x="2130" y="2771"/>
                    <a:pt x="2259" y="2783"/>
                  </a:cubicBezTo>
                  <a:lnTo>
                    <a:pt x="2319" y="2787"/>
                  </a:lnTo>
                  <a:cubicBezTo>
                    <a:pt x="2452" y="2797"/>
                    <a:pt x="2589" y="2808"/>
                    <a:pt x="2731" y="2817"/>
                  </a:cubicBezTo>
                  <a:lnTo>
                    <a:pt x="2768" y="2819"/>
                  </a:lnTo>
                  <a:cubicBezTo>
                    <a:pt x="3067" y="2837"/>
                    <a:pt x="3383" y="2852"/>
                    <a:pt x="3712" y="2865"/>
                  </a:cubicBezTo>
                  <a:lnTo>
                    <a:pt x="3755" y="2866"/>
                  </a:lnTo>
                  <a:cubicBezTo>
                    <a:pt x="3913" y="2871"/>
                    <a:pt x="4073" y="2875"/>
                    <a:pt x="4236" y="2879"/>
                  </a:cubicBezTo>
                  <a:lnTo>
                    <a:pt x="4299" y="2879"/>
                  </a:lnTo>
                  <a:cubicBezTo>
                    <a:pt x="4459" y="2884"/>
                    <a:pt x="4623" y="2887"/>
                    <a:pt x="4788" y="2888"/>
                  </a:cubicBezTo>
                  <a:lnTo>
                    <a:pt x="4853" y="2888"/>
                  </a:lnTo>
                  <a:cubicBezTo>
                    <a:pt x="5021" y="2890"/>
                    <a:pt x="5189" y="2891"/>
                    <a:pt x="5360" y="2891"/>
                  </a:cubicBezTo>
                  <a:lnTo>
                    <a:pt x="5411" y="2891"/>
                  </a:lnTo>
                  <a:cubicBezTo>
                    <a:pt x="5477" y="2891"/>
                    <a:pt x="5543" y="2891"/>
                    <a:pt x="5608" y="2891"/>
                  </a:cubicBezTo>
                  <a:cubicBezTo>
                    <a:pt x="9367" y="2891"/>
                    <a:pt x="13633" y="2609"/>
                    <a:pt x="13633" y="2609"/>
                  </a:cubicBezTo>
                  <a:lnTo>
                    <a:pt x="13571" y="1774"/>
                  </a:lnTo>
                  <a:cubicBezTo>
                    <a:pt x="12887" y="1817"/>
                    <a:pt x="9068" y="2050"/>
                    <a:pt x="5665" y="2050"/>
                  </a:cubicBezTo>
                  <a:cubicBezTo>
                    <a:pt x="5644" y="2050"/>
                    <a:pt x="5623" y="2050"/>
                    <a:pt x="5602" y="2050"/>
                  </a:cubicBezTo>
                  <a:cubicBezTo>
                    <a:pt x="5262" y="1326"/>
                    <a:pt x="4850" y="639"/>
                    <a:pt x="43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2"/>
            <p:cNvSpPr/>
            <p:nvPr/>
          </p:nvSpPr>
          <p:spPr>
            <a:xfrm>
              <a:off x="1170350" y="5148775"/>
              <a:ext cx="52275" cy="49800"/>
            </a:xfrm>
            <a:custGeom>
              <a:avLst/>
              <a:gdLst/>
              <a:ahLst/>
              <a:cxnLst/>
              <a:rect l="l" t="t" r="r" b="b"/>
              <a:pathLst>
                <a:path w="2091" h="1992" extrusionOk="0">
                  <a:moveTo>
                    <a:pt x="1016" y="1"/>
                  </a:moveTo>
                  <a:cubicBezTo>
                    <a:pt x="494" y="1"/>
                    <a:pt x="55" y="408"/>
                    <a:pt x="24" y="937"/>
                  </a:cubicBezTo>
                  <a:cubicBezTo>
                    <a:pt x="1" y="1339"/>
                    <a:pt x="221" y="1716"/>
                    <a:pt x="583" y="1892"/>
                  </a:cubicBezTo>
                  <a:cubicBezTo>
                    <a:pt x="721" y="1959"/>
                    <a:pt x="869" y="1991"/>
                    <a:pt x="1017" y="1991"/>
                  </a:cubicBezTo>
                  <a:cubicBezTo>
                    <a:pt x="1256" y="1991"/>
                    <a:pt x="1493" y="1905"/>
                    <a:pt x="1679" y="1740"/>
                  </a:cubicBezTo>
                  <a:cubicBezTo>
                    <a:pt x="1979" y="1472"/>
                    <a:pt x="2090" y="1049"/>
                    <a:pt x="1957" y="669"/>
                  </a:cubicBezTo>
                  <a:cubicBezTo>
                    <a:pt x="1826" y="289"/>
                    <a:pt x="1478" y="26"/>
                    <a:pt x="1075" y="2"/>
                  </a:cubicBezTo>
                  <a:cubicBezTo>
                    <a:pt x="1056" y="1"/>
                    <a:pt x="1036" y="1"/>
                    <a:pt x="10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2"/>
            <p:cNvSpPr/>
            <p:nvPr/>
          </p:nvSpPr>
          <p:spPr>
            <a:xfrm>
              <a:off x="1041950" y="5164425"/>
              <a:ext cx="30350" cy="34100"/>
            </a:xfrm>
            <a:custGeom>
              <a:avLst/>
              <a:gdLst/>
              <a:ahLst/>
              <a:cxnLst/>
              <a:rect l="l" t="t" r="r" b="b"/>
              <a:pathLst>
                <a:path w="1214" h="1364" extrusionOk="0">
                  <a:moveTo>
                    <a:pt x="192" y="1"/>
                  </a:moveTo>
                  <a:cubicBezTo>
                    <a:pt x="155" y="1"/>
                    <a:pt x="118" y="13"/>
                    <a:pt x="87" y="37"/>
                  </a:cubicBezTo>
                  <a:cubicBezTo>
                    <a:pt x="14" y="94"/>
                    <a:pt x="1" y="201"/>
                    <a:pt x="59" y="274"/>
                  </a:cubicBezTo>
                  <a:lnTo>
                    <a:pt x="861" y="1299"/>
                  </a:lnTo>
                  <a:cubicBezTo>
                    <a:pt x="893" y="1340"/>
                    <a:pt x="943" y="1364"/>
                    <a:pt x="994" y="1364"/>
                  </a:cubicBezTo>
                  <a:cubicBezTo>
                    <a:pt x="1134" y="1364"/>
                    <a:pt x="1213" y="1201"/>
                    <a:pt x="1127" y="1092"/>
                  </a:cubicBezTo>
                  <a:lnTo>
                    <a:pt x="324" y="65"/>
                  </a:lnTo>
                  <a:cubicBezTo>
                    <a:pt x="291" y="23"/>
                    <a:pt x="242"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2"/>
            <p:cNvSpPr/>
            <p:nvPr/>
          </p:nvSpPr>
          <p:spPr>
            <a:xfrm>
              <a:off x="1068600" y="5156975"/>
              <a:ext cx="30300" cy="34100"/>
            </a:xfrm>
            <a:custGeom>
              <a:avLst/>
              <a:gdLst/>
              <a:ahLst/>
              <a:cxnLst/>
              <a:rect l="l" t="t" r="r" b="b"/>
              <a:pathLst>
                <a:path w="1212" h="1364" extrusionOk="0">
                  <a:moveTo>
                    <a:pt x="191" y="0"/>
                  </a:moveTo>
                  <a:cubicBezTo>
                    <a:pt x="155" y="0"/>
                    <a:pt x="118" y="12"/>
                    <a:pt x="87" y="37"/>
                  </a:cubicBezTo>
                  <a:cubicBezTo>
                    <a:pt x="13" y="94"/>
                    <a:pt x="1" y="201"/>
                    <a:pt x="58" y="274"/>
                  </a:cubicBezTo>
                  <a:lnTo>
                    <a:pt x="861" y="1299"/>
                  </a:lnTo>
                  <a:cubicBezTo>
                    <a:pt x="893" y="1340"/>
                    <a:pt x="941" y="1363"/>
                    <a:pt x="994" y="1363"/>
                  </a:cubicBezTo>
                  <a:cubicBezTo>
                    <a:pt x="1134" y="1363"/>
                    <a:pt x="1212" y="1201"/>
                    <a:pt x="1126" y="1091"/>
                  </a:cubicBezTo>
                  <a:lnTo>
                    <a:pt x="324" y="65"/>
                  </a:lnTo>
                  <a:cubicBezTo>
                    <a:pt x="290" y="23"/>
                    <a:pt x="241"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2"/>
            <p:cNvSpPr/>
            <p:nvPr/>
          </p:nvSpPr>
          <p:spPr>
            <a:xfrm>
              <a:off x="1093550" y="5152000"/>
              <a:ext cx="30325" cy="34100"/>
            </a:xfrm>
            <a:custGeom>
              <a:avLst/>
              <a:gdLst/>
              <a:ahLst/>
              <a:cxnLst/>
              <a:rect l="l" t="t" r="r" b="b"/>
              <a:pathLst>
                <a:path w="1213" h="1364" extrusionOk="0">
                  <a:moveTo>
                    <a:pt x="191" y="1"/>
                  </a:moveTo>
                  <a:cubicBezTo>
                    <a:pt x="154" y="1"/>
                    <a:pt x="117" y="12"/>
                    <a:pt x="87" y="37"/>
                  </a:cubicBezTo>
                  <a:cubicBezTo>
                    <a:pt x="13" y="94"/>
                    <a:pt x="0" y="201"/>
                    <a:pt x="57" y="274"/>
                  </a:cubicBezTo>
                  <a:lnTo>
                    <a:pt x="860" y="1299"/>
                  </a:lnTo>
                  <a:cubicBezTo>
                    <a:pt x="892" y="1340"/>
                    <a:pt x="941" y="1364"/>
                    <a:pt x="993" y="1364"/>
                  </a:cubicBezTo>
                  <a:cubicBezTo>
                    <a:pt x="1134" y="1364"/>
                    <a:pt x="1213" y="1201"/>
                    <a:pt x="1126" y="1090"/>
                  </a:cubicBezTo>
                  <a:lnTo>
                    <a:pt x="323" y="65"/>
                  </a:lnTo>
                  <a:cubicBezTo>
                    <a:pt x="290" y="23"/>
                    <a:pt x="240"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2"/>
            <p:cNvSpPr/>
            <p:nvPr/>
          </p:nvSpPr>
          <p:spPr>
            <a:xfrm>
              <a:off x="1550350" y="5033600"/>
              <a:ext cx="342525" cy="223650"/>
            </a:xfrm>
            <a:custGeom>
              <a:avLst/>
              <a:gdLst/>
              <a:ahLst/>
              <a:cxnLst/>
              <a:rect l="l" t="t" r="r" b="b"/>
              <a:pathLst>
                <a:path w="13701" h="8946" extrusionOk="0">
                  <a:moveTo>
                    <a:pt x="6171" y="0"/>
                  </a:moveTo>
                  <a:lnTo>
                    <a:pt x="268" y="1857"/>
                  </a:lnTo>
                  <a:lnTo>
                    <a:pt x="0" y="8882"/>
                  </a:lnTo>
                  <a:cubicBezTo>
                    <a:pt x="0" y="8882"/>
                    <a:pt x="1982" y="8946"/>
                    <a:pt x="4433" y="8946"/>
                  </a:cubicBezTo>
                  <a:cubicBezTo>
                    <a:pt x="8379" y="8946"/>
                    <a:pt x="13539" y="8781"/>
                    <a:pt x="13600" y="7922"/>
                  </a:cubicBezTo>
                  <a:cubicBezTo>
                    <a:pt x="13701" y="6528"/>
                    <a:pt x="5899" y="5332"/>
                    <a:pt x="5899" y="5332"/>
                  </a:cubicBezTo>
                  <a:lnTo>
                    <a:pt x="61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2"/>
            <p:cNvSpPr/>
            <p:nvPr/>
          </p:nvSpPr>
          <p:spPr>
            <a:xfrm>
              <a:off x="1550350" y="5182525"/>
              <a:ext cx="340075" cy="74700"/>
            </a:xfrm>
            <a:custGeom>
              <a:avLst/>
              <a:gdLst/>
              <a:ahLst/>
              <a:cxnLst/>
              <a:rect l="l" t="t" r="r" b="b"/>
              <a:pathLst>
                <a:path w="13603" h="2988" extrusionOk="0">
                  <a:moveTo>
                    <a:pt x="9166" y="1"/>
                  </a:moveTo>
                  <a:cubicBezTo>
                    <a:pt x="8708" y="656"/>
                    <a:pt x="8321" y="1358"/>
                    <a:pt x="8007" y="2092"/>
                  </a:cubicBezTo>
                  <a:cubicBezTo>
                    <a:pt x="6787" y="2135"/>
                    <a:pt x="5510" y="2149"/>
                    <a:pt x="4340" y="2149"/>
                  </a:cubicBezTo>
                  <a:cubicBezTo>
                    <a:pt x="2233" y="2149"/>
                    <a:pt x="475" y="2102"/>
                    <a:pt x="31" y="2089"/>
                  </a:cubicBezTo>
                  <a:lnTo>
                    <a:pt x="0" y="2924"/>
                  </a:lnTo>
                  <a:cubicBezTo>
                    <a:pt x="0" y="2924"/>
                    <a:pt x="1993" y="2988"/>
                    <a:pt x="4453" y="2988"/>
                  </a:cubicBezTo>
                  <a:cubicBezTo>
                    <a:pt x="5658" y="2988"/>
                    <a:pt x="6975" y="2972"/>
                    <a:pt x="8224" y="2927"/>
                  </a:cubicBezTo>
                  <a:lnTo>
                    <a:pt x="8277" y="2924"/>
                  </a:lnTo>
                  <a:cubicBezTo>
                    <a:pt x="8447" y="2918"/>
                    <a:pt x="8615" y="2911"/>
                    <a:pt x="8783" y="2903"/>
                  </a:cubicBezTo>
                  <a:lnTo>
                    <a:pt x="8847" y="2900"/>
                  </a:lnTo>
                  <a:cubicBezTo>
                    <a:pt x="9013" y="2893"/>
                    <a:pt x="9175" y="2884"/>
                    <a:pt x="9337" y="2876"/>
                  </a:cubicBezTo>
                  <a:lnTo>
                    <a:pt x="9399" y="2873"/>
                  </a:lnTo>
                  <a:cubicBezTo>
                    <a:pt x="9562" y="2862"/>
                    <a:pt x="9722" y="2852"/>
                    <a:pt x="9880" y="2842"/>
                  </a:cubicBezTo>
                  <a:lnTo>
                    <a:pt x="9922" y="2839"/>
                  </a:lnTo>
                  <a:cubicBezTo>
                    <a:pt x="10250" y="2817"/>
                    <a:pt x="10566" y="2792"/>
                    <a:pt x="10864" y="2762"/>
                  </a:cubicBezTo>
                  <a:lnTo>
                    <a:pt x="10901" y="2759"/>
                  </a:lnTo>
                  <a:cubicBezTo>
                    <a:pt x="11041" y="2745"/>
                    <a:pt x="11178" y="2731"/>
                    <a:pt x="11311" y="2715"/>
                  </a:cubicBezTo>
                  <a:lnTo>
                    <a:pt x="11370" y="2709"/>
                  </a:lnTo>
                  <a:cubicBezTo>
                    <a:pt x="11499" y="2693"/>
                    <a:pt x="11623" y="2677"/>
                    <a:pt x="11743" y="2661"/>
                  </a:cubicBezTo>
                  <a:lnTo>
                    <a:pt x="11801" y="2652"/>
                  </a:lnTo>
                  <a:cubicBezTo>
                    <a:pt x="11920" y="2634"/>
                    <a:pt x="12035" y="2617"/>
                    <a:pt x="12145" y="2598"/>
                  </a:cubicBezTo>
                  <a:lnTo>
                    <a:pt x="12189" y="2590"/>
                  </a:lnTo>
                  <a:cubicBezTo>
                    <a:pt x="12301" y="2570"/>
                    <a:pt x="12408" y="2550"/>
                    <a:pt x="12509" y="2529"/>
                  </a:cubicBezTo>
                  <a:lnTo>
                    <a:pt x="12527" y="2525"/>
                  </a:lnTo>
                  <a:cubicBezTo>
                    <a:pt x="12629" y="2503"/>
                    <a:pt x="12723" y="2479"/>
                    <a:pt x="12810" y="2456"/>
                  </a:cubicBezTo>
                  <a:lnTo>
                    <a:pt x="12828" y="2452"/>
                  </a:lnTo>
                  <a:cubicBezTo>
                    <a:pt x="12913" y="2428"/>
                    <a:pt x="12992" y="2403"/>
                    <a:pt x="13065" y="2377"/>
                  </a:cubicBezTo>
                  <a:cubicBezTo>
                    <a:pt x="13075" y="2374"/>
                    <a:pt x="13085" y="2370"/>
                    <a:pt x="13095" y="2367"/>
                  </a:cubicBezTo>
                  <a:cubicBezTo>
                    <a:pt x="13160" y="2343"/>
                    <a:pt x="13221" y="2317"/>
                    <a:pt x="13281" y="2288"/>
                  </a:cubicBezTo>
                  <a:lnTo>
                    <a:pt x="13309" y="2275"/>
                  </a:lnTo>
                  <a:cubicBezTo>
                    <a:pt x="13359" y="2250"/>
                    <a:pt x="13404" y="2221"/>
                    <a:pt x="13448" y="2190"/>
                  </a:cubicBezTo>
                  <a:cubicBezTo>
                    <a:pt x="13454" y="2184"/>
                    <a:pt x="13460" y="2180"/>
                    <a:pt x="13465" y="2175"/>
                  </a:cubicBezTo>
                  <a:cubicBezTo>
                    <a:pt x="13501" y="2147"/>
                    <a:pt x="13531" y="2117"/>
                    <a:pt x="13556" y="2082"/>
                  </a:cubicBezTo>
                  <a:cubicBezTo>
                    <a:pt x="13558" y="2077"/>
                    <a:pt x="13559" y="2073"/>
                    <a:pt x="13562" y="2070"/>
                  </a:cubicBezTo>
                  <a:cubicBezTo>
                    <a:pt x="13582" y="2038"/>
                    <a:pt x="13596" y="2001"/>
                    <a:pt x="13600" y="1963"/>
                  </a:cubicBezTo>
                  <a:cubicBezTo>
                    <a:pt x="13603" y="1916"/>
                    <a:pt x="13597" y="1868"/>
                    <a:pt x="13582" y="1823"/>
                  </a:cubicBezTo>
                  <a:cubicBezTo>
                    <a:pt x="13571" y="1786"/>
                    <a:pt x="13553" y="1751"/>
                    <a:pt x="13533" y="1719"/>
                  </a:cubicBezTo>
                  <a:cubicBezTo>
                    <a:pt x="13527" y="1709"/>
                    <a:pt x="13524" y="1698"/>
                    <a:pt x="13518" y="1688"/>
                  </a:cubicBezTo>
                  <a:cubicBezTo>
                    <a:pt x="13486" y="1640"/>
                    <a:pt x="13449" y="1596"/>
                    <a:pt x="13410" y="1557"/>
                  </a:cubicBezTo>
                  <a:cubicBezTo>
                    <a:pt x="13410" y="1555"/>
                    <a:pt x="13408" y="1555"/>
                    <a:pt x="13408" y="1555"/>
                  </a:cubicBezTo>
                  <a:cubicBezTo>
                    <a:pt x="13362" y="1507"/>
                    <a:pt x="13312" y="1463"/>
                    <a:pt x="13258" y="1424"/>
                  </a:cubicBezTo>
                  <a:cubicBezTo>
                    <a:pt x="12535" y="866"/>
                    <a:pt x="10782" y="366"/>
                    <a:pt x="9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2"/>
            <p:cNvSpPr/>
            <p:nvPr/>
          </p:nvSpPr>
          <p:spPr>
            <a:xfrm>
              <a:off x="1574875" y="5162500"/>
              <a:ext cx="52525" cy="49825"/>
            </a:xfrm>
            <a:custGeom>
              <a:avLst/>
              <a:gdLst/>
              <a:ahLst/>
              <a:cxnLst/>
              <a:rect l="l" t="t" r="r" b="b"/>
              <a:pathLst>
                <a:path w="2101" h="1993" extrusionOk="0">
                  <a:moveTo>
                    <a:pt x="1073" y="0"/>
                  </a:moveTo>
                  <a:cubicBezTo>
                    <a:pt x="1042" y="0"/>
                    <a:pt x="1010" y="2"/>
                    <a:pt x="979" y="5"/>
                  </a:cubicBezTo>
                  <a:cubicBezTo>
                    <a:pt x="578" y="43"/>
                    <a:pt x="239" y="318"/>
                    <a:pt x="120" y="702"/>
                  </a:cubicBezTo>
                  <a:cubicBezTo>
                    <a:pt x="0" y="1087"/>
                    <a:pt x="125" y="1505"/>
                    <a:pt x="435" y="1762"/>
                  </a:cubicBezTo>
                  <a:cubicBezTo>
                    <a:pt x="617" y="1914"/>
                    <a:pt x="843" y="1992"/>
                    <a:pt x="1071" y="1992"/>
                  </a:cubicBezTo>
                  <a:cubicBezTo>
                    <a:pt x="1229" y="1992"/>
                    <a:pt x="1389" y="1954"/>
                    <a:pt x="1536" y="1876"/>
                  </a:cubicBezTo>
                  <a:cubicBezTo>
                    <a:pt x="1893" y="1688"/>
                    <a:pt x="2100" y="1305"/>
                    <a:pt x="2062" y="904"/>
                  </a:cubicBezTo>
                  <a:cubicBezTo>
                    <a:pt x="2014" y="387"/>
                    <a:pt x="1580" y="0"/>
                    <a:pt x="1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2"/>
            <p:cNvSpPr/>
            <p:nvPr/>
          </p:nvSpPr>
          <p:spPr>
            <a:xfrm>
              <a:off x="1725825" y="5173050"/>
              <a:ext cx="29450" cy="34775"/>
            </a:xfrm>
            <a:custGeom>
              <a:avLst/>
              <a:gdLst/>
              <a:ahLst/>
              <a:cxnLst/>
              <a:rect l="l" t="t" r="r" b="b"/>
              <a:pathLst>
                <a:path w="1178" h="1391" extrusionOk="0">
                  <a:moveTo>
                    <a:pt x="986" y="0"/>
                  </a:moveTo>
                  <a:cubicBezTo>
                    <a:pt x="934" y="0"/>
                    <a:pt x="883" y="25"/>
                    <a:pt x="850" y="70"/>
                  </a:cubicBezTo>
                  <a:lnTo>
                    <a:pt x="82" y="1123"/>
                  </a:lnTo>
                  <a:cubicBezTo>
                    <a:pt x="0" y="1234"/>
                    <a:pt x="81" y="1390"/>
                    <a:pt x="218" y="1390"/>
                  </a:cubicBezTo>
                  <a:cubicBezTo>
                    <a:pt x="272" y="1390"/>
                    <a:pt x="322" y="1365"/>
                    <a:pt x="354" y="1321"/>
                  </a:cubicBezTo>
                  <a:lnTo>
                    <a:pt x="1122" y="269"/>
                  </a:lnTo>
                  <a:cubicBezTo>
                    <a:pt x="1178" y="194"/>
                    <a:pt x="1162" y="89"/>
                    <a:pt x="1086" y="33"/>
                  </a:cubicBezTo>
                  <a:cubicBezTo>
                    <a:pt x="1055" y="11"/>
                    <a:pt x="1020" y="0"/>
                    <a:pt x="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2"/>
            <p:cNvSpPr/>
            <p:nvPr/>
          </p:nvSpPr>
          <p:spPr>
            <a:xfrm>
              <a:off x="1699650" y="5166625"/>
              <a:ext cx="28650" cy="34675"/>
            </a:xfrm>
            <a:custGeom>
              <a:avLst/>
              <a:gdLst/>
              <a:ahLst/>
              <a:cxnLst/>
              <a:rect l="l" t="t" r="r" b="b"/>
              <a:pathLst>
                <a:path w="1146" h="1387" extrusionOk="0">
                  <a:moveTo>
                    <a:pt x="955" y="1"/>
                  </a:moveTo>
                  <a:cubicBezTo>
                    <a:pt x="905" y="1"/>
                    <a:pt x="855" y="23"/>
                    <a:pt x="822" y="66"/>
                  </a:cubicBezTo>
                  <a:lnTo>
                    <a:pt x="55" y="1118"/>
                  </a:lnTo>
                  <a:cubicBezTo>
                    <a:pt x="0" y="1194"/>
                    <a:pt x="17" y="1299"/>
                    <a:pt x="91" y="1355"/>
                  </a:cubicBezTo>
                  <a:cubicBezTo>
                    <a:pt x="120" y="1375"/>
                    <a:pt x="155" y="1387"/>
                    <a:pt x="191" y="1387"/>
                  </a:cubicBezTo>
                  <a:cubicBezTo>
                    <a:pt x="245" y="1387"/>
                    <a:pt x="296" y="1361"/>
                    <a:pt x="328" y="1317"/>
                  </a:cubicBezTo>
                  <a:lnTo>
                    <a:pt x="1094" y="265"/>
                  </a:lnTo>
                  <a:cubicBezTo>
                    <a:pt x="1145" y="189"/>
                    <a:pt x="1128" y="87"/>
                    <a:pt x="1055" y="33"/>
                  </a:cubicBezTo>
                  <a:cubicBezTo>
                    <a:pt x="1024" y="11"/>
                    <a:pt x="989" y="1"/>
                    <a:pt x="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2"/>
            <p:cNvSpPr/>
            <p:nvPr/>
          </p:nvSpPr>
          <p:spPr>
            <a:xfrm>
              <a:off x="1673875" y="5162500"/>
              <a:ext cx="29350" cy="34675"/>
            </a:xfrm>
            <a:custGeom>
              <a:avLst/>
              <a:gdLst/>
              <a:ahLst/>
              <a:cxnLst/>
              <a:rect l="l" t="t" r="r" b="b"/>
              <a:pathLst>
                <a:path w="1174" h="1387" extrusionOk="0">
                  <a:moveTo>
                    <a:pt x="983" y="1"/>
                  </a:moveTo>
                  <a:cubicBezTo>
                    <a:pt x="932" y="1"/>
                    <a:pt x="882" y="23"/>
                    <a:pt x="849" y="66"/>
                  </a:cubicBezTo>
                  <a:lnTo>
                    <a:pt x="81" y="1119"/>
                  </a:lnTo>
                  <a:cubicBezTo>
                    <a:pt x="0" y="1230"/>
                    <a:pt x="79" y="1387"/>
                    <a:pt x="218" y="1387"/>
                  </a:cubicBezTo>
                  <a:cubicBezTo>
                    <a:pt x="271" y="1387"/>
                    <a:pt x="322" y="1362"/>
                    <a:pt x="353" y="1318"/>
                  </a:cubicBezTo>
                  <a:lnTo>
                    <a:pt x="1121" y="265"/>
                  </a:lnTo>
                  <a:cubicBezTo>
                    <a:pt x="1173" y="190"/>
                    <a:pt x="1156" y="87"/>
                    <a:pt x="1081" y="32"/>
                  </a:cubicBezTo>
                  <a:cubicBezTo>
                    <a:pt x="1052" y="11"/>
                    <a:pt x="1017" y="1"/>
                    <a:pt x="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2"/>
            <p:cNvSpPr/>
            <p:nvPr/>
          </p:nvSpPr>
          <p:spPr>
            <a:xfrm>
              <a:off x="688325" y="2586350"/>
              <a:ext cx="1123075" cy="2503700"/>
            </a:xfrm>
            <a:custGeom>
              <a:avLst/>
              <a:gdLst/>
              <a:ahLst/>
              <a:cxnLst/>
              <a:rect l="l" t="t" r="r" b="b"/>
              <a:pathLst>
                <a:path w="44923" h="100148" extrusionOk="0">
                  <a:moveTo>
                    <a:pt x="12776" y="0"/>
                  </a:moveTo>
                  <a:cubicBezTo>
                    <a:pt x="12776" y="0"/>
                    <a:pt x="3020" y="10236"/>
                    <a:pt x="1511" y="20999"/>
                  </a:cubicBezTo>
                  <a:cubicBezTo>
                    <a:pt x="1" y="31761"/>
                    <a:pt x="15428" y="99132"/>
                    <a:pt x="15428" y="99132"/>
                  </a:cubicBezTo>
                  <a:lnTo>
                    <a:pt x="22705" y="98962"/>
                  </a:lnTo>
                  <a:lnTo>
                    <a:pt x="23875" y="35324"/>
                  </a:lnTo>
                  <a:lnTo>
                    <a:pt x="33681" y="99888"/>
                  </a:lnTo>
                  <a:lnTo>
                    <a:pt x="42123" y="100148"/>
                  </a:lnTo>
                  <a:cubicBezTo>
                    <a:pt x="42123" y="100148"/>
                    <a:pt x="44922" y="28306"/>
                    <a:pt x="39161" y="17516"/>
                  </a:cubicBezTo>
                  <a:cubicBezTo>
                    <a:pt x="36286" y="8781"/>
                    <a:pt x="33945" y="1831"/>
                    <a:pt x="33945" y="1831"/>
                  </a:cubicBezTo>
                  <a:lnTo>
                    <a:pt x="127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2"/>
            <p:cNvSpPr/>
            <p:nvPr/>
          </p:nvSpPr>
          <p:spPr>
            <a:xfrm>
              <a:off x="1286325" y="3140900"/>
              <a:ext cx="512300" cy="1949150"/>
            </a:xfrm>
            <a:custGeom>
              <a:avLst/>
              <a:gdLst/>
              <a:ahLst/>
              <a:cxnLst/>
              <a:rect l="l" t="t" r="r" b="b"/>
              <a:pathLst>
                <a:path w="20492" h="77966" extrusionOk="0">
                  <a:moveTo>
                    <a:pt x="16671" y="0"/>
                  </a:moveTo>
                  <a:cubicBezTo>
                    <a:pt x="12239" y="5718"/>
                    <a:pt x="6778" y="11531"/>
                    <a:pt x="0" y="13442"/>
                  </a:cubicBezTo>
                  <a:lnTo>
                    <a:pt x="9761" y="77706"/>
                  </a:lnTo>
                  <a:lnTo>
                    <a:pt x="18205" y="77966"/>
                  </a:lnTo>
                  <a:cubicBezTo>
                    <a:pt x="18205" y="77966"/>
                    <a:pt x="20492" y="19230"/>
                    <a:pt x="166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2"/>
            <p:cNvSpPr/>
            <p:nvPr/>
          </p:nvSpPr>
          <p:spPr>
            <a:xfrm>
              <a:off x="1022575" y="4979475"/>
              <a:ext cx="257175" cy="108800"/>
            </a:xfrm>
            <a:custGeom>
              <a:avLst/>
              <a:gdLst/>
              <a:ahLst/>
              <a:cxnLst/>
              <a:rect l="l" t="t" r="r" b="b"/>
              <a:pathLst>
                <a:path w="10287" h="4352" extrusionOk="0">
                  <a:moveTo>
                    <a:pt x="1" y="1"/>
                  </a:moveTo>
                  <a:lnTo>
                    <a:pt x="851" y="4351"/>
                  </a:lnTo>
                  <a:lnTo>
                    <a:pt x="10287" y="4247"/>
                  </a:lnTo>
                  <a:lnTo>
                    <a:pt x="10199" y="70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2"/>
            <p:cNvSpPr/>
            <p:nvPr/>
          </p:nvSpPr>
          <p:spPr>
            <a:xfrm>
              <a:off x="1500575" y="5002600"/>
              <a:ext cx="273025" cy="102925"/>
            </a:xfrm>
            <a:custGeom>
              <a:avLst/>
              <a:gdLst/>
              <a:ahLst/>
              <a:cxnLst/>
              <a:rect l="l" t="t" r="r" b="b"/>
              <a:pathLst>
                <a:path w="10921" h="4117" extrusionOk="0">
                  <a:moveTo>
                    <a:pt x="10920" y="0"/>
                  </a:moveTo>
                  <a:lnTo>
                    <a:pt x="314" y="67"/>
                  </a:lnTo>
                  <a:lnTo>
                    <a:pt x="1" y="3594"/>
                  </a:lnTo>
                  <a:lnTo>
                    <a:pt x="10599" y="4117"/>
                  </a:lnTo>
                  <a:lnTo>
                    <a:pt x="109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2"/>
            <p:cNvSpPr/>
            <p:nvPr/>
          </p:nvSpPr>
          <p:spPr>
            <a:xfrm>
              <a:off x="902850" y="1844675"/>
              <a:ext cx="1056175" cy="969075"/>
            </a:xfrm>
            <a:custGeom>
              <a:avLst/>
              <a:gdLst/>
              <a:ahLst/>
              <a:cxnLst/>
              <a:rect l="l" t="t" r="r" b="b"/>
              <a:pathLst>
                <a:path w="42247" h="38763" extrusionOk="0">
                  <a:moveTo>
                    <a:pt x="14598" y="1"/>
                  </a:moveTo>
                  <a:cubicBezTo>
                    <a:pt x="10395" y="78"/>
                    <a:pt x="6850" y="1090"/>
                    <a:pt x="5613" y="3886"/>
                  </a:cubicBezTo>
                  <a:cubicBezTo>
                    <a:pt x="2162" y="11680"/>
                    <a:pt x="1" y="31219"/>
                    <a:pt x="1" y="31219"/>
                  </a:cubicBezTo>
                  <a:cubicBezTo>
                    <a:pt x="1" y="31219"/>
                    <a:pt x="9310" y="38762"/>
                    <a:pt x="24299" y="38762"/>
                  </a:cubicBezTo>
                  <a:cubicBezTo>
                    <a:pt x="25893" y="38762"/>
                    <a:pt x="27551" y="38677"/>
                    <a:pt x="29269" y="38488"/>
                  </a:cubicBezTo>
                  <a:lnTo>
                    <a:pt x="31321" y="29215"/>
                  </a:lnTo>
                  <a:cubicBezTo>
                    <a:pt x="31321" y="29215"/>
                    <a:pt x="42246" y="26545"/>
                    <a:pt x="34861" y="16451"/>
                  </a:cubicBezTo>
                  <a:cubicBezTo>
                    <a:pt x="34861" y="16451"/>
                    <a:pt x="37660" y="5277"/>
                    <a:pt x="34057" y="3717"/>
                  </a:cubicBezTo>
                  <a:cubicBezTo>
                    <a:pt x="33143" y="3320"/>
                    <a:pt x="31087" y="2636"/>
                    <a:pt x="28472" y="1962"/>
                  </a:cubicBezTo>
                  <a:cubicBezTo>
                    <a:pt x="27394" y="3866"/>
                    <a:pt x="25241" y="4647"/>
                    <a:pt x="23020" y="4647"/>
                  </a:cubicBezTo>
                  <a:cubicBezTo>
                    <a:pt x="22177" y="4647"/>
                    <a:pt x="21324" y="4534"/>
                    <a:pt x="20517" y="4328"/>
                  </a:cubicBezTo>
                  <a:cubicBezTo>
                    <a:pt x="17983" y="3681"/>
                    <a:pt x="15781" y="2128"/>
                    <a:pt x="145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2"/>
            <p:cNvSpPr/>
            <p:nvPr/>
          </p:nvSpPr>
          <p:spPr>
            <a:xfrm>
              <a:off x="1039775" y="2197625"/>
              <a:ext cx="882825" cy="514800"/>
            </a:xfrm>
            <a:custGeom>
              <a:avLst/>
              <a:gdLst/>
              <a:ahLst/>
              <a:cxnLst/>
              <a:rect l="l" t="t" r="r" b="b"/>
              <a:pathLst>
                <a:path w="35313" h="20592" extrusionOk="0">
                  <a:moveTo>
                    <a:pt x="11066" y="0"/>
                  </a:moveTo>
                  <a:cubicBezTo>
                    <a:pt x="7647" y="341"/>
                    <a:pt x="3333" y="1179"/>
                    <a:pt x="25" y="1976"/>
                  </a:cubicBezTo>
                  <a:cubicBezTo>
                    <a:pt x="0" y="7280"/>
                    <a:pt x="1480" y="17528"/>
                    <a:pt x="6250" y="20005"/>
                  </a:cubicBezTo>
                  <a:cubicBezTo>
                    <a:pt x="7035" y="20412"/>
                    <a:pt x="8052" y="20591"/>
                    <a:pt x="9232" y="20591"/>
                  </a:cubicBezTo>
                  <a:cubicBezTo>
                    <a:pt x="17721" y="20591"/>
                    <a:pt x="34675" y="11343"/>
                    <a:pt x="34675" y="11343"/>
                  </a:cubicBezTo>
                  <a:cubicBezTo>
                    <a:pt x="34675" y="11343"/>
                    <a:pt x="35313" y="8027"/>
                    <a:pt x="34314" y="7262"/>
                  </a:cubicBezTo>
                  <a:cubicBezTo>
                    <a:pt x="34245" y="7209"/>
                    <a:pt x="34078" y="7184"/>
                    <a:pt x="33827" y="7184"/>
                  </a:cubicBezTo>
                  <a:cubicBezTo>
                    <a:pt x="30471" y="7184"/>
                    <a:pt x="12082" y="11624"/>
                    <a:pt x="11535" y="11696"/>
                  </a:cubicBezTo>
                  <a:cubicBezTo>
                    <a:pt x="11533" y="11696"/>
                    <a:pt x="11532" y="11696"/>
                    <a:pt x="11530" y="11696"/>
                  </a:cubicBezTo>
                  <a:cubicBezTo>
                    <a:pt x="11048" y="11696"/>
                    <a:pt x="11051" y="3015"/>
                    <a:pt x="11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2"/>
            <p:cNvSpPr/>
            <p:nvPr/>
          </p:nvSpPr>
          <p:spPr>
            <a:xfrm>
              <a:off x="1579050" y="2110250"/>
              <a:ext cx="382825" cy="508200"/>
            </a:xfrm>
            <a:custGeom>
              <a:avLst/>
              <a:gdLst/>
              <a:ahLst/>
              <a:cxnLst/>
              <a:rect l="l" t="t" r="r" b="b"/>
              <a:pathLst>
                <a:path w="15313" h="20328" extrusionOk="0">
                  <a:moveTo>
                    <a:pt x="7237" y="0"/>
                  </a:moveTo>
                  <a:cubicBezTo>
                    <a:pt x="6716" y="0"/>
                    <a:pt x="6225" y="318"/>
                    <a:pt x="6032" y="835"/>
                  </a:cubicBezTo>
                  <a:lnTo>
                    <a:pt x="249" y="16111"/>
                  </a:lnTo>
                  <a:cubicBezTo>
                    <a:pt x="0" y="16776"/>
                    <a:pt x="337" y="17517"/>
                    <a:pt x="1002" y="17766"/>
                  </a:cubicBezTo>
                  <a:lnTo>
                    <a:pt x="7625" y="20246"/>
                  </a:lnTo>
                  <a:cubicBezTo>
                    <a:pt x="7773" y="20302"/>
                    <a:pt x="7925" y="20328"/>
                    <a:pt x="8075" y="20328"/>
                  </a:cubicBezTo>
                  <a:cubicBezTo>
                    <a:pt x="8596" y="20328"/>
                    <a:pt x="9087" y="20009"/>
                    <a:pt x="9280" y="19492"/>
                  </a:cubicBezTo>
                  <a:lnTo>
                    <a:pt x="15064" y="4216"/>
                  </a:lnTo>
                  <a:cubicBezTo>
                    <a:pt x="15312" y="3551"/>
                    <a:pt x="14975" y="2809"/>
                    <a:pt x="14311" y="2561"/>
                  </a:cubicBezTo>
                  <a:lnTo>
                    <a:pt x="7688" y="82"/>
                  </a:lnTo>
                  <a:cubicBezTo>
                    <a:pt x="7539" y="27"/>
                    <a:pt x="7387" y="0"/>
                    <a:pt x="7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2"/>
            <p:cNvSpPr/>
            <p:nvPr/>
          </p:nvSpPr>
          <p:spPr>
            <a:xfrm>
              <a:off x="1601775" y="2117975"/>
              <a:ext cx="360050" cy="501275"/>
            </a:xfrm>
            <a:custGeom>
              <a:avLst/>
              <a:gdLst/>
              <a:ahLst/>
              <a:cxnLst/>
              <a:rect l="l" t="t" r="r" b="b"/>
              <a:pathLst>
                <a:path w="14402" h="20051" extrusionOk="0">
                  <a:moveTo>
                    <a:pt x="7193" y="0"/>
                  </a:moveTo>
                  <a:cubicBezTo>
                    <a:pt x="6704" y="0"/>
                    <a:pt x="6227" y="335"/>
                    <a:pt x="6029" y="865"/>
                  </a:cubicBezTo>
                  <a:lnTo>
                    <a:pt x="251" y="16144"/>
                  </a:lnTo>
                  <a:cubicBezTo>
                    <a:pt x="1" y="16809"/>
                    <a:pt x="284" y="17530"/>
                    <a:pt x="883" y="17754"/>
                  </a:cubicBezTo>
                  <a:lnTo>
                    <a:pt x="6842" y="19984"/>
                  </a:lnTo>
                  <a:cubicBezTo>
                    <a:pt x="6963" y="20029"/>
                    <a:pt x="7087" y="20051"/>
                    <a:pt x="7211" y="20051"/>
                  </a:cubicBezTo>
                  <a:cubicBezTo>
                    <a:pt x="7700" y="20051"/>
                    <a:pt x="8177" y="19716"/>
                    <a:pt x="8376" y="19186"/>
                  </a:cubicBezTo>
                  <a:lnTo>
                    <a:pt x="14153" y="3907"/>
                  </a:lnTo>
                  <a:cubicBezTo>
                    <a:pt x="14402" y="3242"/>
                    <a:pt x="14118" y="2521"/>
                    <a:pt x="13520" y="2297"/>
                  </a:cubicBezTo>
                  <a:lnTo>
                    <a:pt x="7563" y="67"/>
                  </a:lnTo>
                  <a:cubicBezTo>
                    <a:pt x="7442" y="22"/>
                    <a:pt x="7317" y="0"/>
                    <a:pt x="7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2"/>
            <p:cNvSpPr/>
            <p:nvPr/>
          </p:nvSpPr>
          <p:spPr>
            <a:xfrm>
              <a:off x="1790475" y="2282750"/>
              <a:ext cx="139550" cy="215650"/>
            </a:xfrm>
            <a:custGeom>
              <a:avLst/>
              <a:gdLst/>
              <a:ahLst/>
              <a:cxnLst/>
              <a:rect l="l" t="t" r="r" b="b"/>
              <a:pathLst>
                <a:path w="5582" h="8626" extrusionOk="0">
                  <a:moveTo>
                    <a:pt x="3230" y="0"/>
                  </a:moveTo>
                  <a:cubicBezTo>
                    <a:pt x="3036" y="0"/>
                    <a:pt x="3155" y="930"/>
                    <a:pt x="3916" y="3641"/>
                  </a:cubicBezTo>
                  <a:cubicBezTo>
                    <a:pt x="3916" y="3641"/>
                    <a:pt x="1696" y="1196"/>
                    <a:pt x="1289" y="1196"/>
                  </a:cubicBezTo>
                  <a:cubicBezTo>
                    <a:pt x="1031" y="1196"/>
                    <a:pt x="1504" y="2182"/>
                    <a:pt x="3741" y="5404"/>
                  </a:cubicBezTo>
                  <a:cubicBezTo>
                    <a:pt x="3741" y="5404"/>
                    <a:pt x="1190" y="3347"/>
                    <a:pt x="733" y="3347"/>
                  </a:cubicBezTo>
                  <a:cubicBezTo>
                    <a:pt x="452" y="3347"/>
                    <a:pt x="962" y="4125"/>
                    <a:pt x="3341" y="6636"/>
                  </a:cubicBezTo>
                  <a:cubicBezTo>
                    <a:pt x="3341" y="6636"/>
                    <a:pt x="1042" y="4988"/>
                    <a:pt x="392" y="4988"/>
                  </a:cubicBezTo>
                  <a:cubicBezTo>
                    <a:pt x="0" y="4988"/>
                    <a:pt x="206" y="5585"/>
                    <a:pt x="1869" y="7495"/>
                  </a:cubicBezTo>
                  <a:cubicBezTo>
                    <a:pt x="2575" y="8308"/>
                    <a:pt x="3149" y="8626"/>
                    <a:pt x="3616" y="8626"/>
                  </a:cubicBezTo>
                  <a:cubicBezTo>
                    <a:pt x="5307" y="8626"/>
                    <a:pt x="5582" y="4446"/>
                    <a:pt x="5582" y="4446"/>
                  </a:cubicBezTo>
                  <a:cubicBezTo>
                    <a:pt x="5582" y="4446"/>
                    <a:pt x="3656" y="0"/>
                    <a:pt x="3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03"/>
                                        </p:tgtEl>
                                        <p:attrNameLst>
                                          <p:attrName>style.visibility</p:attrName>
                                        </p:attrNameLst>
                                      </p:cBhvr>
                                      <p:to>
                                        <p:strVal val="visible"/>
                                      </p:to>
                                    </p:set>
                                    <p:anim calcmode="lin" valueType="num">
                                      <p:cBhvr additive="base">
                                        <p:cTn id="7" dur="1000"/>
                                        <p:tgtEl>
                                          <p:spTgt spid="1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57"/>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a:t>
            </a:r>
            <a:r>
              <a:rPr lang="en-US" sz="4000" dirty="0"/>
              <a:t>audience</a:t>
            </a:r>
            <a:r>
              <a:rPr lang="en-US" dirty="0"/>
              <a:t> </a:t>
            </a:r>
            <a:r>
              <a:rPr lang="en-US" sz="4000" dirty="0"/>
              <a:t>Satisfaction</a:t>
            </a:r>
            <a:endParaRPr dirty="0"/>
          </a:p>
        </p:txBody>
      </p:sp>
      <p:sp>
        <p:nvSpPr>
          <p:cNvPr id="691" name="Google Shape;691;p57"/>
          <p:cNvSpPr txBox="1">
            <a:spLocks noGrp="1"/>
          </p:cNvSpPr>
          <p:nvPr>
            <p:ph type="title" idx="2"/>
          </p:nvPr>
        </p:nvSpPr>
        <p:spPr>
          <a:xfrm>
            <a:off x="4932730" y="1424785"/>
            <a:ext cx="3945392" cy="505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Whoever takes the user service:</a:t>
            </a:r>
            <a:endParaRPr dirty="0"/>
          </a:p>
        </p:txBody>
      </p:sp>
      <p:sp>
        <p:nvSpPr>
          <p:cNvPr id="692" name="Google Shape;692;p57"/>
          <p:cNvSpPr txBox="1">
            <a:spLocks noGrp="1"/>
          </p:cNvSpPr>
          <p:nvPr>
            <p:ph type="subTitle" idx="1"/>
          </p:nvPr>
        </p:nvSpPr>
        <p:spPr>
          <a:xfrm>
            <a:off x="4982932" y="1763897"/>
            <a:ext cx="3920885" cy="3711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Clr>
                <a:schemeClr val="dk1"/>
              </a:buClr>
              <a:buSzPts val="1100"/>
              <a:buFont typeface="Arial"/>
              <a:buNone/>
            </a:pPr>
            <a:r>
              <a:rPr lang="en-US" dirty="0"/>
              <a:t>We save him time, effort, problems and money</a:t>
            </a:r>
            <a:endParaRPr dirty="0"/>
          </a:p>
        </p:txBody>
      </p:sp>
      <p:sp>
        <p:nvSpPr>
          <p:cNvPr id="693" name="Google Shape;693;p57"/>
          <p:cNvSpPr txBox="1">
            <a:spLocks noGrp="1"/>
          </p:cNvSpPr>
          <p:nvPr>
            <p:ph type="title" idx="3"/>
          </p:nvPr>
        </p:nvSpPr>
        <p:spPr>
          <a:xfrm>
            <a:off x="4185869" y="2307722"/>
            <a:ext cx="4864338" cy="505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Whoever provides the service is the owner:</a:t>
            </a:r>
            <a:endParaRPr dirty="0"/>
          </a:p>
        </p:txBody>
      </p:sp>
      <p:sp>
        <p:nvSpPr>
          <p:cNvPr id="694" name="Google Shape;694;p57"/>
          <p:cNvSpPr txBox="1">
            <a:spLocks noGrp="1"/>
          </p:cNvSpPr>
          <p:nvPr>
            <p:ph type="subTitle" idx="4"/>
          </p:nvPr>
        </p:nvSpPr>
        <p:spPr>
          <a:xfrm>
            <a:off x="4162460" y="2862299"/>
            <a:ext cx="4802216" cy="371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We reduce the pressure, effort and time on him, and we increase the income and reduce the employment</a:t>
            </a:r>
            <a:endParaRPr dirty="0"/>
          </a:p>
        </p:txBody>
      </p:sp>
      <p:sp>
        <p:nvSpPr>
          <p:cNvPr id="695" name="Google Shape;695;p57"/>
          <p:cNvSpPr txBox="1">
            <a:spLocks noGrp="1"/>
          </p:cNvSpPr>
          <p:nvPr>
            <p:ph type="title" idx="5"/>
          </p:nvPr>
        </p:nvSpPr>
        <p:spPr>
          <a:xfrm>
            <a:off x="4273000" y="3673997"/>
            <a:ext cx="4645942" cy="505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Those who deliver the service Delivery:</a:t>
            </a:r>
            <a:endParaRPr dirty="0"/>
          </a:p>
        </p:txBody>
      </p:sp>
      <p:sp>
        <p:nvSpPr>
          <p:cNvPr id="696" name="Google Shape;696;p57"/>
          <p:cNvSpPr txBox="1">
            <a:spLocks noGrp="1"/>
          </p:cNvSpPr>
          <p:nvPr>
            <p:ph type="subTitle" idx="6"/>
          </p:nvPr>
        </p:nvSpPr>
        <p:spPr>
          <a:xfrm>
            <a:off x="4273000" y="4071732"/>
            <a:ext cx="4645942" cy="371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a:t>We provide a simple, fast and income job</a:t>
            </a:r>
            <a:endParaRPr dirty="0"/>
          </a:p>
        </p:txBody>
      </p:sp>
      <p:grpSp>
        <p:nvGrpSpPr>
          <p:cNvPr id="6" name="Google Shape;4511;p110">
            <a:extLst>
              <a:ext uri="{FF2B5EF4-FFF2-40B4-BE49-F238E27FC236}">
                <a16:creationId xmlns:a16="http://schemas.microsoft.com/office/drawing/2014/main" id="{B252CE9F-9FB1-3EB8-7761-AB33D8030FA4}"/>
              </a:ext>
            </a:extLst>
          </p:cNvPr>
          <p:cNvGrpSpPr/>
          <p:nvPr/>
        </p:nvGrpSpPr>
        <p:grpSpPr>
          <a:xfrm>
            <a:off x="538862" y="1989918"/>
            <a:ext cx="3347058" cy="1744762"/>
            <a:chOff x="238125" y="994975"/>
            <a:chExt cx="7142675" cy="3723350"/>
          </a:xfrm>
        </p:grpSpPr>
        <p:sp>
          <p:nvSpPr>
            <p:cNvPr id="7" name="Google Shape;4512;p110">
              <a:extLst>
                <a:ext uri="{FF2B5EF4-FFF2-40B4-BE49-F238E27FC236}">
                  <a16:creationId xmlns:a16="http://schemas.microsoft.com/office/drawing/2014/main" id="{573BBCD4-FC62-CAF0-04FB-BC1DD98CB4B4}"/>
                </a:ext>
              </a:extLst>
            </p:cNvPr>
            <p:cNvSpPr/>
            <p:nvPr/>
          </p:nvSpPr>
          <p:spPr>
            <a:xfrm>
              <a:off x="238125" y="4269850"/>
              <a:ext cx="7142675" cy="448475"/>
            </a:xfrm>
            <a:custGeom>
              <a:avLst/>
              <a:gdLst/>
              <a:ahLst/>
              <a:cxnLst/>
              <a:rect l="l" t="t" r="r" b="b"/>
              <a:pathLst>
                <a:path w="285707" h="17939" extrusionOk="0">
                  <a:moveTo>
                    <a:pt x="142854" y="0"/>
                  </a:moveTo>
                  <a:cubicBezTo>
                    <a:pt x="104966" y="0"/>
                    <a:pt x="68631" y="944"/>
                    <a:pt x="41842" y="2627"/>
                  </a:cubicBezTo>
                  <a:cubicBezTo>
                    <a:pt x="15051" y="4309"/>
                    <a:pt x="0" y="6590"/>
                    <a:pt x="0" y="8969"/>
                  </a:cubicBezTo>
                  <a:cubicBezTo>
                    <a:pt x="0" y="11349"/>
                    <a:pt x="15051" y="13630"/>
                    <a:pt x="41842" y="15312"/>
                  </a:cubicBezTo>
                  <a:cubicBezTo>
                    <a:pt x="68631" y="16995"/>
                    <a:pt x="104966" y="17939"/>
                    <a:pt x="142854" y="17939"/>
                  </a:cubicBezTo>
                  <a:cubicBezTo>
                    <a:pt x="180741" y="17939"/>
                    <a:pt x="217076" y="16995"/>
                    <a:pt x="243867" y="15312"/>
                  </a:cubicBezTo>
                  <a:cubicBezTo>
                    <a:pt x="270658" y="13630"/>
                    <a:pt x="285707" y="11349"/>
                    <a:pt x="285707" y="8969"/>
                  </a:cubicBezTo>
                  <a:cubicBezTo>
                    <a:pt x="285707" y="6590"/>
                    <a:pt x="270658" y="4309"/>
                    <a:pt x="243867" y="2627"/>
                  </a:cubicBezTo>
                  <a:cubicBezTo>
                    <a:pt x="217076" y="944"/>
                    <a:pt x="180741" y="0"/>
                    <a:pt x="142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13;p110">
              <a:extLst>
                <a:ext uri="{FF2B5EF4-FFF2-40B4-BE49-F238E27FC236}">
                  <a16:creationId xmlns:a16="http://schemas.microsoft.com/office/drawing/2014/main" id="{DBD467D6-EF5F-06CF-5E6F-411FE63DB869}"/>
                </a:ext>
              </a:extLst>
            </p:cNvPr>
            <p:cNvSpPr/>
            <p:nvPr/>
          </p:nvSpPr>
          <p:spPr>
            <a:xfrm>
              <a:off x="523100" y="1734800"/>
              <a:ext cx="1194150" cy="1531475"/>
            </a:xfrm>
            <a:custGeom>
              <a:avLst/>
              <a:gdLst/>
              <a:ahLst/>
              <a:cxnLst/>
              <a:rect l="l" t="t" r="r" b="b"/>
              <a:pathLst>
                <a:path w="47766" h="61259" extrusionOk="0">
                  <a:moveTo>
                    <a:pt x="14708" y="1"/>
                  </a:moveTo>
                  <a:cubicBezTo>
                    <a:pt x="9256" y="1"/>
                    <a:pt x="0" y="10518"/>
                    <a:pt x="937" y="33226"/>
                  </a:cubicBezTo>
                  <a:cubicBezTo>
                    <a:pt x="1447" y="45598"/>
                    <a:pt x="6075" y="51601"/>
                    <a:pt x="10222" y="54504"/>
                  </a:cubicBezTo>
                  <a:lnTo>
                    <a:pt x="10222" y="60803"/>
                  </a:lnTo>
                  <a:cubicBezTo>
                    <a:pt x="10222" y="61055"/>
                    <a:pt x="10426" y="61259"/>
                    <a:pt x="10680" y="61259"/>
                  </a:cubicBezTo>
                  <a:lnTo>
                    <a:pt x="47310" y="61259"/>
                  </a:lnTo>
                  <a:cubicBezTo>
                    <a:pt x="47562" y="61259"/>
                    <a:pt x="47766" y="61055"/>
                    <a:pt x="47766" y="60803"/>
                  </a:cubicBezTo>
                  <a:lnTo>
                    <a:pt x="47766" y="53603"/>
                  </a:lnTo>
                  <a:cubicBezTo>
                    <a:pt x="47766" y="53351"/>
                    <a:pt x="47562" y="53147"/>
                    <a:pt x="47310" y="53145"/>
                  </a:cubicBezTo>
                  <a:lnTo>
                    <a:pt x="23811" y="53145"/>
                  </a:lnTo>
                  <a:cubicBezTo>
                    <a:pt x="16614" y="47679"/>
                    <a:pt x="13579" y="39415"/>
                    <a:pt x="13579" y="28401"/>
                  </a:cubicBezTo>
                  <a:cubicBezTo>
                    <a:pt x="13579" y="11810"/>
                    <a:pt x="20273" y="175"/>
                    <a:pt x="14841" y="3"/>
                  </a:cubicBezTo>
                  <a:cubicBezTo>
                    <a:pt x="14797" y="1"/>
                    <a:pt x="14752" y="1"/>
                    <a:pt x="147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4;p110">
              <a:extLst>
                <a:ext uri="{FF2B5EF4-FFF2-40B4-BE49-F238E27FC236}">
                  <a16:creationId xmlns:a16="http://schemas.microsoft.com/office/drawing/2014/main" id="{F38AC3D2-0A1D-5520-44AC-19168A3053CE}"/>
                </a:ext>
              </a:extLst>
            </p:cNvPr>
            <p:cNvSpPr/>
            <p:nvPr/>
          </p:nvSpPr>
          <p:spPr>
            <a:xfrm>
              <a:off x="844475" y="3557300"/>
              <a:ext cx="863350" cy="41825"/>
            </a:xfrm>
            <a:custGeom>
              <a:avLst/>
              <a:gdLst/>
              <a:ahLst/>
              <a:cxnLst/>
              <a:rect l="l" t="t" r="r" b="b"/>
              <a:pathLst>
                <a:path w="34534" h="1673" extrusionOk="0">
                  <a:moveTo>
                    <a:pt x="0" y="1"/>
                  </a:moveTo>
                  <a:lnTo>
                    <a:pt x="0" y="1673"/>
                  </a:lnTo>
                  <a:lnTo>
                    <a:pt x="34533" y="1673"/>
                  </a:lnTo>
                  <a:lnTo>
                    <a:pt x="34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5;p110">
              <a:extLst>
                <a:ext uri="{FF2B5EF4-FFF2-40B4-BE49-F238E27FC236}">
                  <a16:creationId xmlns:a16="http://schemas.microsoft.com/office/drawing/2014/main" id="{8E6D398B-7986-C2FB-4683-6A44A600155A}"/>
                </a:ext>
              </a:extLst>
            </p:cNvPr>
            <p:cNvSpPr/>
            <p:nvPr/>
          </p:nvSpPr>
          <p:spPr>
            <a:xfrm>
              <a:off x="844475" y="3741225"/>
              <a:ext cx="863350" cy="41850"/>
            </a:xfrm>
            <a:custGeom>
              <a:avLst/>
              <a:gdLst/>
              <a:ahLst/>
              <a:cxnLst/>
              <a:rect l="l" t="t" r="r" b="b"/>
              <a:pathLst>
                <a:path w="34534" h="1674" extrusionOk="0">
                  <a:moveTo>
                    <a:pt x="0" y="0"/>
                  </a:moveTo>
                  <a:lnTo>
                    <a:pt x="0" y="1674"/>
                  </a:lnTo>
                  <a:lnTo>
                    <a:pt x="34533" y="1674"/>
                  </a:lnTo>
                  <a:lnTo>
                    <a:pt x="345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6;p110">
              <a:extLst>
                <a:ext uri="{FF2B5EF4-FFF2-40B4-BE49-F238E27FC236}">
                  <a16:creationId xmlns:a16="http://schemas.microsoft.com/office/drawing/2014/main" id="{788BA36C-22EF-89F5-3858-4971EBF442C1}"/>
                </a:ext>
              </a:extLst>
            </p:cNvPr>
            <p:cNvSpPr/>
            <p:nvPr/>
          </p:nvSpPr>
          <p:spPr>
            <a:xfrm>
              <a:off x="653500" y="3181150"/>
              <a:ext cx="297950" cy="1312925"/>
            </a:xfrm>
            <a:custGeom>
              <a:avLst/>
              <a:gdLst/>
              <a:ahLst/>
              <a:cxnLst/>
              <a:rect l="l" t="t" r="r" b="b"/>
              <a:pathLst>
                <a:path w="11918" h="52517" extrusionOk="0">
                  <a:moveTo>
                    <a:pt x="8281" y="1"/>
                  </a:moveTo>
                  <a:lnTo>
                    <a:pt x="0" y="52517"/>
                  </a:lnTo>
                  <a:lnTo>
                    <a:pt x="3727" y="52517"/>
                  </a:lnTo>
                  <a:lnTo>
                    <a:pt x="11917" y="573"/>
                  </a:lnTo>
                  <a:lnTo>
                    <a:pt x="8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7;p110">
              <a:extLst>
                <a:ext uri="{FF2B5EF4-FFF2-40B4-BE49-F238E27FC236}">
                  <a16:creationId xmlns:a16="http://schemas.microsoft.com/office/drawing/2014/main" id="{2BF70642-4F9B-855A-063E-B9CE51EAF128}"/>
                </a:ext>
              </a:extLst>
            </p:cNvPr>
            <p:cNvSpPr/>
            <p:nvPr/>
          </p:nvSpPr>
          <p:spPr>
            <a:xfrm>
              <a:off x="1600875" y="3181150"/>
              <a:ext cx="297925" cy="1312925"/>
            </a:xfrm>
            <a:custGeom>
              <a:avLst/>
              <a:gdLst/>
              <a:ahLst/>
              <a:cxnLst/>
              <a:rect l="l" t="t" r="r" b="b"/>
              <a:pathLst>
                <a:path w="11917" h="52517" extrusionOk="0">
                  <a:moveTo>
                    <a:pt x="3635" y="1"/>
                  </a:moveTo>
                  <a:lnTo>
                    <a:pt x="1" y="573"/>
                  </a:lnTo>
                  <a:lnTo>
                    <a:pt x="8191" y="52517"/>
                  </a:lnTo>
                  <a:lnTo>
                    <a:pt x="11916" y="52517"/>
                  </a:lnTo>
                  <a:lnTo>
                    <a:pt x="3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18;p110">
              <a:extLst>
                <a:ext uri="{FF2B5EF4-FFF2-40B4-BE49-F238E27FC236}">
                  <a16:creationId xmlns:a16="http://schemas.microsoft.com/office/drawing/2014/main" id="{15EBE4BE-B126-48CD-E2AC-B2BEBA7964D9}"/>
                </a:ext>
              </a:extLst>
            </p:cNvPr>
            <p:cNvSpPr/>
            <p:nvPr/>
          </p:nvSpPr>
          <p:spPr>
            <a:xfrm>
              <a:off x="2057500" y="2353125"/>
              <a:ext cx="278050" cy="91475"/>
            </a:xfrm>
            <a:custGeom>
              <a:avLst/>
              <a:gdLst/>
              <a:ahLst/>
              <a:cxnLst/>
              <a:rect l="l" t="t" r="r" b="b"/>
              <a:pathLst>
                <a:path w="11122" h="3659" extrusionOk="0">
                  <a:moveTo>
                    <a:pt x="4408" y="1"/>
                  </a:moveTo>
                  <a:cubicBezTo>
                    <a:pt x="2687" y="1"/>
                    <a:pt x="949" y="574"/>
                    <a:pt x="949" y="574"/>
                  </a:cubicBezTo>
                  <a:cubicBezTo>
                    <a:pt x="0" y="2329"/>
                    <a:pt x="1998" y="3659"/>
                    <a:pt x="1998" y="3659"/>
                  </a:cubicBezTo>
                  <a:lnTo>
                    <a:pt x="11122" y="3659"/>
                  </a:lnTo>
                  <a:cubicBezTo>
                    <a:pt x="11122" y="1707"/>
                    <a:pt x="7807" y="674"/>
                    <a:pt x="5795" y="157"/>
                  </a:cubicBezTo>
                  <a:cubicBezTo>
                    <a:pt x="5359" y="44"/>
                    <a:pt x="4884" y="1"/>
                    <a:pt x="4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9;p110">
              <a:extLst>
                <a:ext uri="{FF2B5EF4-FFF2-40B4-BE49-F238E27FC236}">
                  <a16:creationId xmlns:a16="http://schemas.microsoft.com/office/drawing/2014/main" id="{4B2087CB-74B5-3E6D-E153-2A7072FD8756}"/>
                </a:ext>
              </a:extLst>
            </p:cNvPr>
            <p:cNvSpPr/>
            <p:nvPr/>
          </p:nvSpPr>
          <p:spPr>
            <a:xfrm>
              <a:off x="1290675" y="1911075"/>
              <a:ext cx="819750" cy="533525"/>
            </a:xfrm>
            <a:custGeom>
              <a:avLst/>
              <a:gdLst/>
              <a:ahLst/>
              <a:cxnLst/>
              <a:rect l="l" t="t" r="r" b="b"/>
              <a:pathLst>
                <a:path w="32790" h="21341" extrusionOk="0">
                  <a:moveTo>
                    <a:pt x="4370" y="1"/>
                  </a:moveTo>
                  <a:cubicBezTo>
                    <a:pt x="2956" y="1"/>
                    <a:pt x="637" y="514"/>
                    <a:pt x="1" y="3737"/>
                  </a:cubicBezTo>
                  <a:cubicBezTo>
                    <a:pt x="1" y="3737"/>
                    <a:pt x="6737" y="18335"/>
                    <a:pt x="14416" y="21341"/>
                  </a:cubicBezTo>
                  <a:lnTo>
                    <a:pt x="32789" y="21341"/>
                  </a:lnTo>
                  <a:cubicBezTo>
                    <a:pt x="32196" y="20186"/>
                    <a:pt x="31780" y="19022"/>
                    <a:pt x="32209" y="18081"/>
                  </a:cubicBezTo>
                  <a:cubicBezTo>
                    <a:pt x="32209" y="18081"/>
                    <a:pt x="28990" y="17639"/>
                    <a:pt x="24476" y="16907"/>
                  </a:cubicBezTo>
                  <a:cubicBezTo>
                    <a:pt x="19415" y="16085"/>
                    <a:pt x="15788" y="15225"/>
                    <a:pt x="14416" y="14150"/>
                  </a:cubicBezTo>
                  <a:cubicBezTo>
                    <a:pt x="14416" y="14150"/>
                    <a:pt x="10599" y="6160"/>
                    <a:pt x="5496" y="113"/>
                  </a:cubicBezTo>
                  <a:cubicBezTo>
                    <a:pt x="5496" y="113"/>
                    <a:pt x="5032" y="1"/>
                    <a:pt x="4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0;p110">
              <a:extLst>
                <a:ext uri="{FF2B5EF4-FFF2-40B4-BE49-F238E27FC236}">
                  <a16:creationId xmlns:a16="http://schemas.microsoft.com/office/drawing/2014/main" id="{6ED3B3E0-5254-E444-BC68-306B33686E4C}"/>
                </a:ext>
              </a:extLst>
            </p:cNvPr>
            <p:cNvSpPr/>
            <p:nvPr/>
          </p:nvSpPr>
          <p:spPr>
            <a:xfrm>
              <a:off x="991425" y="2786625"/>
              <a:ext cx="1072575" cy="1025550"/>
            </a:xfrm>
            <a:custGeom>
              <a:avLst/>
              <a:gdLst/>
              <a:ahLst/>
              <a:cxnLst/>
              <a:rect l="l" t="t" r="r" b="b"/>
              <a:pathLst>
                <a:path w="42903" h="41022" extrusionOk="0">
                  <a:moveTo>
                    <a:pt x="8750" y="0"/>
                  </a:moveTo>
                  <a:cubicBezTo>
                    <a:pt x="6794" y="0"/>
                    <a:pt x="4611" y="64"/>
                    <a:pt x="2316" y="241"/>
                  </a:cubicBezTo>
                  <a:cubicBezTo>
                    <a:pt x="2316" y="241"/>
                    <a:pt x="0" y="11507"/>
                    <a:pt x="10231" y="11519"/>
                  </a:cubicBezTo>
                  <a:cubicBezTo>
                    <a:pt x="22197" y="11533"/>
                    <a:pt x="29722" y="11865"/>
                    <a:pt x="29722" y="11865"/>
                  </a:cubicBezTo>
                  <a:lnTo>
                    <a:pt x="36867" y="40883"/>
                  </a:lnTo>
                  <a:cubicBezTo>
                    <a:pt x="36867" y="40883"/>
                    <a:pt x="37674" y="41022"/>
                    <a:pt x="38745" y="41022"/>
                  </a:cubicBezTo>
                  <a:cubicBezTo>
                    <a:pt x="39997" y="41022"/>
                    <a:pt x="41611" y="40833"/>
                    <a:pt x="42719" y="40013"/>
                  </a:cubicBezTo>
                  <a:cubicBezTo>
                    <a:pt x="42719" y="40013"/>
                    <a:pt x="42903" y="12668"/>
                    <a:pt x="37972" y="5420"/>
                  </a:cubicBezTo>
                  <a:cubicBezTo>
                    <a:pt x="35445" y="1706"/>
                    <a:pt x="17397" y="433"/>
                    <a:pt x="17397" y="433"/>
                  </a:cubicBezTo>
                  <a:cubicBezTo>
                    <a:pt x="17397" y="433"/>
                    <a:pt x="13842" y="0"/>
                    <a:pt x="87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1;p110">
              <a:extLst>
                <a:ext uri="{FF2B5EF4-FFF2-40B4-BE49-F238E27FC236}">
                  <a16:creationId xmlns:a16="http://schemas.microsoft.com/office/drawing/2014/main" id="{B6D0D927-C531-4ED5-080B-56B40FEA7935}"/>
                </a:ext>
              </a:extLst>
            </p:cNvPr>
            <p:cNvSpPr/>
            <p:nvPr/>
          </p:nvSpPr>
          <p:spPr>
            <a:xfrm>
              <a:off x="1905675" y="3786925"/>
              <a:ext cx="429525" cy="168350"/>
            </a:xfrm>
            <a:custGeom>
              <a:avLst/>
              <a:gdLst/>
              <a:ahLst/>
              <a:cxnLst/>
              <a:rect l="l" t="t" r="r" b="b"/>
              <a:pathLst>
                <a:path w="17181" h="6734" extrusionOk="0">
                  <a:moveTo>
                    <a:pt x="6150" y="1"/>
                  </a:moveTo>
                  <a:cubicBezTo>
                    <a:pt x="6149" y="1"/>
                    <a:pt x="5395" y="833"/>
                    <a:pt x="297" y="871"/>
                  </a:cubicBezTo>
                  <a:cubicBezTo>
                    <a:pt x="297" y="871"/>
                    <a:pt x="0" y="1380"/>
                    <a:pt x="94" y="2364"/>
                  </a:cubicBezTo>
                  <a:cubicBezTo>
                    <a:pt x="186" y="3348"/>
                    <a:pt x="605" y="6734"/>
                    <a:pt x="605" y="6734"/>
                  </a:cubicBezTo>
                  <a:lnTo>
                    <a:pt x="17181" y="5163"/>
                  </a:lnTo>
                  <a:cubicBezTo>
                    <a:pt x="17181" y="5163"/>
                    <a:pt x="16997" y="2576"/>
                    <a:pt x="14767" y="1397"/>
                  </a:cubicBezTo>
                  <a:cubicBezTo>
                    <a:pt x="14029" y="1006"/>
                    <a:pt x="13197" y="927"/>
                    <a:pt x="12293" y="927"/>
                  </a:cubicBezTo>
                  <a:cubicBezTo>
                    <a:pt x="11667" y="927"/>
                    <a:pt x="11006" y="965"/>
                    <a:pt x="10320" y="965"/>
                  </a:cubicBezTo>
                  <a:cubicBezTo>
                    <a:pt x="9005" y="965"/>
                    <a:pt x="7596" y="824"/>
                    <a:pt x="6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2;p110">
              <a:extLst>
                <a:ext uri="{FF2B5EF4-FFF2-40B4-BE49-F238E27FC236}">
                  <a16:creationId xmlns:a16="http://schemas.microsoft.com/office/drawing/2014/main" id="{5A873D2C-D9D1-1477-CA1A-A9CBFDF0348B}"/>
                </a:ext>
              </a:extLst>
            </p:cNvPr>
            <p:cNvSpPr/>
            <p:nvPr/>
          </p:nvSpPr>
          <p:spPr>
            <a:xfrm>
              <a:off x="957900" y="1827900"/>
              <a:ext cx="546850" cy="1003725"/>
            </a:xfrm>
            <a:custGeom>
              <a:avLst/>
              <a:gdLst/>
              <a:ahLst/>
              <a:cxnLst/>
              <a:rect l="l" t="t" r="r" b="b"/>
              <a:pathLst>
                <a:path w="21874" h="40149" extrusionOk="0">
                  <a:moveTo>
                    <a:pt x="13312" y="1"/>
                  </a:moveTo>
                  <a:cubicBezTo>
                    <a:pt x="13312" y="1"/>
                    <a:pt x="10230" y="222"/>
                    <a:pt x="6927" y="5465"/>
                  </a:cubicBezTo>
                  <a:cubicBezTo>
                    <a:pt x="3623" y="10711"/>
                    <a:pt x="154" y="27871"/>
                    <a:pt x="1" y="40110"/>
                  </a:cubicBezTo>
                  <a:cubicBezTo>
                    <a:pt x="1" y="40110"/>
                    <a:pt x="957" y="40149"/>
                    <a:pt x="2472" y="40149"/>
                  </a:cubicBezTo>
                  <a:cubicBezTo>
                    <a:pt x="6733" y="40149"/>
                    <a:pt x="15412" y="39842"/>
                    <a:pt x="19669" y="37505"/>
                  </a:cubicBezTo>
                  <a:cubicBezTo>
                    <a:pt x="19669" y="37505"/>
                    <a:pt x="18495" y="16793"/>
                    <a:pt x="20184" y="11128"/>
                  </a:cubicBezTo>
                  <a:cubicBezTo>
                    <a:pt x="21873" y="5465"/>
                    <a:pt x="18970" y="2233"/>
                    <a:pt x="18970" y="2233"/>
                  </a:cubicBezTo>
                  <a:lnTo>
                    <a:pt x="13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3;p110">
              <a:extLst>
                <a:ext uri="{FF2B5EF4-FFF2-40B4-BE49-F238E27FC236}">
                  <a16:creationId xmlns:a16="http://schemas.microsoft.com/office/drawing/2014/main" id="{B9E360CE-CDB1-C929-AF29-D9C838319E2A}"/>
                </a:ext>
              </a:extLst>
            </p:cNvPr>
            <p:cNvSpPr/>
            <p:nvPr/>
          </p:nvSpPr>
          <p:spPr>
            <a:xfrm>
              <a:off x="947100" y="2765500"/>
              <a:ext cx="1166150" cy="931025"/>
            </a:xfrm>
            <a:custGeom>
              <a:avLst/>
              <a:gdLst/>
              <a:ahLst/>
              <a:cxnLst/>
              <a:rect l="l" t="t" r="r" b="b"/>
              <a:pathLst>
                <a:path w="46646" h="37241" extrusionOk="0">
                  <a:moveTo>
                    <a:pt x="24652" y="1"/>
                  </a:moveTo>
                  <a:cubicBezTo>
                    <a:pt x="19799" y="1"/>
                    <a:pt x="15353" y="398"/>
                    <a:pt x="15353" y="398"/>
                  </a:cubicBezTo>
                  <a:cubicBezTo>
                    <a:pt x="15353" y="398"/>
                    <a:pt x="8495" y="664"/>
                    <a:pt x="433" y="2606"/>
                  </a:cubicBezTo>
                  <a:cubicBezTo>
                    <a:pt x="433" y="2606"/>
                    <a:pt x="1" y="12638"/>
                    <a:pt x="8187" y="12638"/>
                  </a:cubicBezTo>
                  <a:cubicBezTo>
                    <a:pt x="8761" y="12638"/>
                    <a:pt x="9379" y="12588"/>
                    <a:pt x="10042" y="12482"/>
                  </a:cubicBezTo>
                  <a:cubicBezTo>
                    <a:pt x="21857" y="10595"/>
                    <a:pt x="29339" y="9725"/>
                    <a:pt x="29339" y="9725"/>
                  </a:cubicBezTo>
                  <a:lnTo>
                    <a:pt x="41006" y="37240"/>
                  </a:lnTo>
                  <a:cubicBezTo>
                    <a:pt x="41006" y="37240"/>
                    <a:pt x="41012" y="37240"/>
                    <a:pt x="41024" y="37240"/>
                  </a:cubicBezTo>
                  <a:cubicBezTo>
                    <a:pt x="41313" y="37240"/>
                    <a:pt x="44929" y="37205"/>
                    <a:pt x="46646" y="35450"/>
                  </a:cubicBezTo>
                  <a:cubicBezTo>
                    <a:pt x="46646" y="35450"/>
                    <a:pt x="42480" y="8423"/>
                    <a:pt x="36461" y="2052"/>
                  </a:cubicBezTo>
                  <a:cubicBezTo>
                    <a:pt x="34908" y="409"/>
                    <a:pt x="29571" y="1"/>
                    <a:pt x="24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4;p110">
              <a:extLst>
                <a:ext uri="{FF2B5EF4-FFF2-40B4-BE49-F238E27FC236}">
                  <a16:creationId xmlns:a16="http://schemas.microsoft.com/office/drawing/2014/main" id="{8ABE33F3-ABAE-828E-D841-626548ECAA79}"/>
                </a:ext>
              </a:extLst>
            </p:cNvPr>
            <p:cNvSpPr/>
            <p:nvPr/>
          </p:nvSpPr>
          <p:spPr>
            <a:xfrm>
              <a:off x="1966975" y="3647225"/>
              <a:ext cx="439050" cy="192775"/>
            </a:xfrm>
            <a:custGeom>
              <a:avLst/>
              <a:gdLst/>
              <a:ahLst/>
              <a:cxnLst/>
              <a:rect l="l" t="t" r="r" b="b"/>
              <a:pathLst>
                <a:path w="17562" h="7711" extrusionOk="0">
                  <a:moveTo>
                    <a:pt x="13333" y="1"/>
                  </a:moveTo>
                  <a:cubicBezTo>
                    <a:pt x="11859" y="1"/>
                    <a:pt x="10227" y="628"/>
                    <a:pt x="8371" y="628"/>
                  </a:cubicBezTo>
                  <a:cubicBezTo>
                    <a:pt x="7573" y="628"/>
                    <a:pt x="6735" y="512"/>
                    <a:pt x="5849" y="181"/>
                  </a:cubicBezTo>
                  <a:cubicBezTo>
                    <a:pt x="5849" y="181"/>
                    <a:pt x="5237" y="1122"/>
                    <a:pt x="211" y="1971"/>
                  </a:cubicBezTo>
                  <a:cubicBezTo>
                    <a:pt x="211" y="1971"/>
                    <a:pt x="1" y="2519"/>
                    <a:pt x="248" y="3478"/>
                  </a:cubicBezTo>
                  <a:cubicBezTo>
                    <a:pt x="497" y="4434"/>
                    <a:pt x="1447" y="7711"/>
                    <a:pt x="1447" y="7711"/>
                  </a:cubicBezTo>
                  <a:lnTo>
                    <a:pt x="17562" y="3525"/>
                  </a:lnTo>
                  <a:cubicBezTo>
                    <a:pt x="17562" y="3525"/>
                    <a:pt x="16969" y="999"/>
                    <a:pt x="14580" y="190"/>
                  </a:cubicBezTo>
                  <a:cubicBezTo>
                    <a:pt x="14177" y="54"/>
                    <a:pt x="13762" y="1"/>
                    <a:pt x="13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5;p110">
              <a:extLst>
                <a:ext uri="{FF2B5EF4-FFF2-40B4-BE49-F238E27FC236}">
                  <a16:creationId xmlns:a16="http://schemas.microsoft.com/office/drawing/2014/main" id="{909D4784-323F-D2E3-336F-403C2A5AA09E}"/>
                </a:ext>
              </a:extLst>
            </p:cNvPr>
            <p:cNvSpPr/>
            <p:nvPr/>
          </p:nvSpPr>
          <p:spPr>
            <a:xfrm>
              <a:off x="1290675" y="1685950"/>
              <a:ext cx="171850" cy="198125"/>
            </a:xfrm>
            <a:custGeom>
              <a:avLst/>
              <a:gdLst/>
              <a:ahLst/>
              <a:cxnLst/>
              <a:rect l="l" t="t" r="r" b="b"/>
              <a:pathLst>
                <a:path w="6874" h="7925" extrusionOk="0">
                  <a:moveTo>
                    <a:pt x="2005" y="1"/>
                  </a:moveTo>
                  <a:cubicBezTo>
                    <a:pt x="1601" y="1"/>
                    <a:pt x="1174" y="59"/>
                    <a:pt x="748" y="214"/>
                  </a:cubicBezTo>
                  <a:lnTo>
                    <a:pt x="1" y="5680"/>
                  </a:lnTo>
                  <a:cubicBezTo>
                    <a:pt x="1552" y="6824"/>
                    <a:pt x="3319" y="7925"/>
                    <a:pt x="5299" y="7925"/>
                  </a:cubicBezTo>
                  <a:cubicBezTo>
                    <a:pt x="5418" y="7925"/>
                    <a:pt x="5538" y="7921"/>
                    <a:pt x="5659" y="7913"/>
                  </a:cubicBezTo>
                  <a:lnTo>
                    <a:pt x="6377" y="4857"/>
                  </a:lnTo>
                  <a:lnTo>
                    <a:pt x="6873" y="2751"/>
                  </a:lnTo>
                  <a:cubicBezTo>
                    <a:pt x="5978" y="1276"/>
                    <a:pt x="5341" y="956"/>
                    <a:pt x="3999" y="420"/>
                  </a:cubicBezTo>
                  <a:cubicBezTo>
                    <a:pt x="3579" y="253"/>
                    <a:pt x="2842" y="1"/>
                    <a:pt x="20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6;p110">
              <a:extLst>
                <a:ext uri="{FF2B5EF4-FFF2-40B4-BE49-F238E27FC236}">
                  <a16:creationId xmlns:a16="http://schemas.microsoft.com/office/drawing/2014/main" id="{58C5C685-FA32-5CDF-C63C-BCDB1A76A9FF}"/>
                </a:ext>
              </a:extLst>
            </p:cNvPr>
            <p:cNvSpPr/>
            <p:nvPr/>
          </p:nvSpPr>
          <p:spPr>
            <a:xfrm>
              <a:off x="1361625" y="1709250"/>
              <a:ext cx="100900" cy="98150"/>
            </a:xfrm>
            <a:custGeom>
              <a:avLst/>
              <a:gdLst/>
              <a:ahLst/>
              <a:cxnLst/>
              <a:rect l="l" t="t" r="r" b="b"/>
              <a:pathLst>
                <a:path w="4036" h="3926" extrusionOk="0">
                  <a:moveTo>
                    <a:pt x="502" y="0"/>
                  </a:moveTo>
                  <a:cubicBezTo>
                    <a:pt x="332" y="0"/>
                    <a:pt x="165" y="9"/>
                    <a:pt x="0" y="25"/>
                  </a:cubicBezTo>
                  <a:cubicBezTo>
                    <a:pt x="442" y="834"/>
                    <a:pt x="1768" y="3030"/>
                    <a:pt x="3539" y="3925"/>
                  </a:cubicBezTo>
                  <a:lnTo>
                    <a:pt x="4035" y="1819"/>
                  </a:lnTo>
                  <a:cubicBezTo>
                    <a:pt x="3243" y="513"/>
                    <a:pt x="1816" y="0"/>
                    <a:pt x="5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7;p110">
              <a:extLst>
                <a:ext uri="{FF2B5EF4-FFF2-40B4-BE49-F238E27FC236}">
                  <a16:creationId xmlns:a16="http://schemas.microsoft.com/office/drawing/2014/main" id="{5795CEC7-83FC-DD7C-F8E9-316AB7AA62BE}"/>
                </a:ext>
              </a:extLst>
            </p:cNvPr>
            <p:cNvSpPr/>
            <p:nvPr/>
          </p:nvSpPr>
          <p:spPr>
            <a:xfrm>
              <a:off x="1191150" y="1305150"/>
              <a:ext cx="471675" cy="479575"/>
            </a:xfrm>
            <a:custGeom>
              <a:avLst/>
              <a:gdLst/>
              <a:ahLst/>
              <a:cxnLst/>
              <a:rect l="l" t="t" r="r" b="b"/>
              <a:pathLst>
                <a:path w="18867" h="19183" extrusionOk="0">
                  <a:moveTo>
                    <a:pt x="10486" y="0"/>
                  </a:moveTo>
                  <a:cubicBezTo>
                    <a:pt x="7343" y="0"/>
                    <a:pt x="4543" y="1039"/>
                    <a:pt x="2781" y="1943"/>
                  </a:cubicBezTo>
                  <a:cubicBezTo>
                    <a:pt x="0" y="3366"/>
                    <a:pt x="1086" y="11028"/>
                    <a:pt x="3458" y="13877"/>
                  </a:cubicBezTo>
                  <a:cubicBezTo>
                    <a:pt x="5626" y="16476"/>
                    <a:pt x="12114" y="19182"/>
                    <a:pt x="14791" y="19182"/>
                  </a:cubicBezTo>
                  <a:cubicBezTo>
                    <a:pt x="15045" y="19182"/>
                    <a:pt x="15265" y="19158"/>
                    <a:pt x="15444" y="19106"/>
                  </a:cubicBezTo>
                  <a:cubicBezTo>
                    <a:pt x="18867" y="18121"/>
                    <a:pt x="18782" y="15572"/>
                    <a:pt x="18308" y="10079"/>
                  </a:cubicBezTo>
                  <a:cubicBezTo>
                    <a:pt x="17833" y="4587"/>
                    <a:pt x="16140" y="1264"/>
                    <a:pt x="16140" y="1264"/>
                  </a:cubicBezTo>
                  <a:cubicBezTo>
                    <a:pt x="14229" y="346"/>
                    <a:pt x="12300" y="0"/>
                    <a:pt x="104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8;p110">
              <a:extLst>
                <a:ext uri="{FF2B5EF4-FFF2-40B4-BE49-F238E27FC236}">
                  <a16:creationId xmlns:a16="http://schemas.microsoft.com/office/drawing/2014/main" id="{5D34E869-64A0-8A81-78EA-6CE5369BFF6A}"/>
                </a:ext>
              </a:extLst>
            </p:cNvPr>
            <p:cNvSpPr/>
            <p:nvPr/>
          </p:nvSpPr>
          <p:spPr>
            <a:xfrm>
              <a:off x="1150875" y="1200175"/>
              <a:ext cx="608500" cy="543700"/>
            </a:xfrm>
            <a:custGeom>
              <a:avLst/>
              <a:gdLst/>
              <a:ahLst/>
              <a:cxnLst/>
              <a:rect l="l" t="t" r="r" b="b"/>
              <a:pathLst>
                <a:path w="24340" h="21748" extrusionOk="0">
                  <a:moveTo>
                    <a:pt x="19765" y="0"/>
                  </a:moveTo>
                  <a:cubicBezTo>
                    <a:pt x="19765" y="0"/>
                    <a:pt x="18443" y="293"/>
                    <a:pt x="14495" y="937"/>
                  </a:cubicBezTo>
                  <a:cubicBezTo>
                    <a:pt x="10449" y="1595"/>
                    <a:pt x="6598" y="3051"/>
                    <a:pt x="6598" y="3051"/>
                  </a:cubicBezTo>
                  <a:cubicBezTo>
                    <a:pt x="4737" y="3281"/>
                    <a:pt x="3675" y="4341"/>
                    <a:pt x="3078" y="5376"/>
                  </a:cubicBezTo>
                  <a:cubicBezTo>
                    <a:pt x="2553" y="4878"/>
                    <a:pt x="1882" y="4350"/>
                    <a:pt x="1402" y="4350"/>
                  </a:cubicBezTo>
                  <a:cubicBezTo>
                    <a:pt x="1162" y="4350"/>
                    <a:pt x="969" y="4482"/>
                    <a:pt x="866" y="4817"/>
                  </a:cubicBezTo>
                  <a:cubicBezTo>
                    <a:pt x="659" y="5492"/>
                    <a:pt x="1376" y="6425"/>
                    <a:pt x="2216" y="6902"/>
                  </a:cubicBezTo>
                  <a:cubicBezTo>
                    <a:pt x="1887" y="6846"/>
                    <a:pt x="1537" y="6805"/>
                    <a:pt x="1220" y="6805"/>
                  </a:cubicBezTo>
                  <a:cubicBezTo>
                    <a:pt x="531" y="6805"/>
                    <a:pt x="0" y="7000"/>
                    <a:pt x="189" y="7665"/>
                  </a:cubicBezTo>
                  <a:cubicBezTo>
                    <a:pt x="331" y="8157"/>
                    <a:pt x="951" y="8497"/>
                    <a:pt x="1650" y="8625"/>
                  </a:cubicBezTo>
                  <a:cubicBezTo>
                    <a:pt x="873" y="10689"/>
                    <a:pt x="2520" y="13136"/>
                    <a:pt x="2744" y="13733"/>
                  </a:cubicBezTo>
                  <a:cubicBezTo>
                    <a:pt x="3911" y="16864"/>
                    <a:pt x="6084" y="21747"/>
                    <a:pt x="6084" y="21747"/>
                  </a:cubicBezTo>
                  <a:cubicBezTo>
                    <a:pt x="6118" y="21747"/>
                    <a:pt x="6151" y="21747"/>
                    <a:pt x="6185" y="21747"/>
                  </a:cubicBezTo>
                  <a:cubicBezTo>
                    <a:pt x="11273" y="21747"/>
                    <a:pt x="11461" y="17818"/>
                    <a:pt x="11461" y="17818"/>
                  </a:cubicBezTo>
                  <a:cubicBezTo>
                    <a:pt x="6327" y="16901"/>
                    <a:pt x="7534" y="13111"/>
                    <a:pt x="9262" y="12705"/>
                  </a:cubicBezTo>
                  <a:cubicBezTo>
                    <a:pt x="9414" y="12669"/>
                    <a:pt x="9568" y="12651"/>
                    <a:pt x="9723" y="12651"/>
                  </a:cubicBezTo>
                  <a:cubicBezTo>
                    <a:pt x="11223" y="12651"/>
                    <a:pt x="12329" y="14340"/>
                    <a:pt x="12329" y="14340"/>
                  </a:cubicBezTo>
                  <a:cubicBezTo>
                    <a:pt x="12869" y="13982"/>
                    <a:pt x="13101" y="13306"/>
                    <a:pt x="12894" y="12692"/>
                  </a:cubicBezTo>
                  <a:lnTo>
                    <a:pt x="12297" y="10914"/>
                  </a:lnTo>
                  <a:cubicBezTo>
                    <a:pt x="13516" y="9356"/>
                    <a:pt x="12769" y="7661"/>
                    <a:pt x="12769" y="7661"/>
                  </a:cubicBezTo>
                  <a:lnTo>
                    <a:pt x="12769" y="7661"/>
                  </a:lnTo>
                  <a:cubicBezTo>
                    <a:pt x="12769" y="7661"/>
                    <a:pt x="12779" y="7661"/>
                    <a:pt x="12797" y="7661"/>
                  </a:cubicBezTo>
                  <a:cubicBezTo>
                    <a:pt x="13000" y="7661"/>
                    <a:pt x="14320" y="7638"/>
                    <a:pt x="16906" y="7083"/>
                  </a:cubicBezTo>
                  <a:cubicBezTo>
                    <a:pt x="24339" y="5497"/>
                    <a:pt x="19765" y="0"/>
                    <a:pt x="19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9;p110">
              <a:extLst>
                <a:ext uri="{FF2B5EF4-FFF2-40B4-BE49-F238E27FC236}">
                  <a16:creationId xmlns:a16="http://schemas.microsoft.com/office/drawing/2014/main" id="{EDAF7693-EED4-527B-B441-C1D52616ABF5}"/>
                </a:ext>
              </a:extLst>
            </p:cNvPr>
            <p:cNvSpPr/>
            <p:nvPr/>
          </p:nvSpPr>
          <p:spPr>
            <a:xfrm>
              <a:off x="1632250" y="1511125"/>
              <a:ext cx="54525" cy="115300"/>
            </a:xfrm>
            <a:custGeom>
              <a:avLst/>
              <a:gdLst/>
              <a:ahLst/>
              <a:cxnLst/>
              <a:rect l="l" t="t" r="r" b="b"/>
              <a:pathLst>
                <a:path w="2181" h="4612" extrusionOk="0">
                  <a:moveTo>
                    <a:pt x="0" y="1"/>
                  </a:moveTo>
                  <a:lnTo>
                    <a:pt x="0" y="4612"/>
                  </a:lnTo>
                  <a:lnTo>
                    <a:pt x="1275" y="4508"/>
                  </a:lnTo>
                  <a:cubicBezTo>
                    <a:pt x="1849" y="4461"/>
                    <a:pt x="2181" y="3833"/>
                    <a:pt x="1897" y="3333"/>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0;p110">
              <a:extLst>
                <a:ext uri="{FF2B5EF4-FFF2-40B4-BE49-F238E27FC236}">
                  <a16:creationId xmlns:a16="http://schemas.microsoft.com/office/drawing/2014/main" id="{42841DB2-039D-9AE4-C73F-8745141AB623}"/>
                </a:ext>
              </a:extLst>
            </p:cNvPr>
            <p:cNvSpPr/>
            <p:nvPr/>
          </p:nvSpPr>
          <p:spPr>
            <a:xfrm>
              <a:off x="1858200" y="2228200"/>
              <a:ext cx="433275" cy="216650"/>
            </a:xfrm>
            <a:custGeom>
              <a:avLst/>
              <a:gdLst/>
              <a:ahLst/>
              <a:cxnLst/>
              <a:rect l="l" t="t" r="r" b="b"/>
              <a:pathLst>
                <a:path w="17331" h="8666" extrusionOk="0">
                  <a:moveTo>
                    <a:pt x="0" y="1"/>
                  </a:moveTo>
                  <a:cubicBezTo>
                    <a:pt x="0" y="4787"/>
                    <a:pt x="3880" y="8665"/>
                    <a:pt x="8665" y="8665"/>
                  </a:cubicBezTo>
                  <a:cubicBezTo>
                    <a:pt x="13451" y="8665"/>
                    <a:pt x="17331" y="4787"/>
                    <a:pt x="17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1;p110">
              <a:extLst>
                <a:ext uri="{FF2B5EF4-FFF2-40B4-BE49-F238E27FC236}">
                  <a16:creationId xmlns:a16="http://schemas.microsoft.com/office/drawing/2014/main" id="{881C4EDF-3120-4A5D-FDD3-7F25C75FA2B3}"/>
                </a:ext>
              </a:extLst>
            </p:cNvPr>
            <p:cNvSpPr/>
            <p:nvPr/>
          </p:nvSpPr>
          <p:spPr>
            <a:xfrm>
              <a:off x="1975300" y="2353125"/>
              <a:ext cx="274075" cy="91475"/>
            </a:xfrm>
            <a:custGeom>
              <a:avLst/>
              <a:gdLst/>
              <a:ahLst/>
              <a:cxnLst/>
              <a:rect l="l" t="t" r="r" b="b"/>
              <a:pathLst>
                <a:path w="10963" h="3659" extrusionOk="0">
                  <a:moveTo>
                    <a:pt x="4344" y="1"/>
                  </a:moveTo>
                  <a:cubicBezTo>
                    <a:pt x="2649" y="1"/>
                    <a:pt x="936" y="574"/>
                    <a:pt x="936" y="574"/>
                  </a:cubicBezTo>
                  <a:cubicBezTo>
                    <a:pt x="1" y="2329"/>
                    <a:pt x="1969" y="3659"/>
                    <a:pt x="1969" y="3659"/>
                  </a:cubicBezTo>
                  <a:lnTo>
                    <a:pt x="10963" y="3659"/>
                  </a:lnTo>
                  <a:cubicBezTo>
                    <a:pt x="10963" y="1707"/>
                    <a:pt x="7695" y="674"/>
                    <a:pt x="5711" y="157"/>
                  </a:cubicBezTo>
                  <a:cubicBezTo>
                    <a:pt x="5281" y="44"/>
                    <a:pt x="4813" y="1"/>
                    <a:pt x="43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2;p110">
              <a:extLst>
                <a:ext uri="{FF2B5EF4-FFF2-40B4-BE49-F238E27FC236}">
                  <a16:creationId xmlns:a16="http://schemas.microsoft.com/office/drawing/2014/main" id="{5800EDA5-A676-2051-84C4-F31303E194A2}"/>
                </a:ext>
              </a:extLst>
            </p:cNvPr>
            <p:cNvSpPr/>
            <p:nvPr/>
          </p:nvSpPr>
          <p:spPr>
            <a:xfrm>
              <a:off x="1219425" y="1911075"/>
              <a:ext cx="808050" cy="533525"/>
            </a:xfrm>
            <a:custGeom>
              <a:avLst/>
              <a:gdLst/>
              <a:ahLst/>
              <a:cxnLst/>
              <a:rect l="l" t="t" r="r" b="b"/>
              <a:pathLst>
                <a:path w="32322" h="21341" extrusionOk="0">
                  <a:moveTo>
                    <a:pt x="4309" y="1"/>
                  </a:moveTo>
                  <a:cubicBezTo>
                    <a:pt x="2915" y="1"/>
                    <a:pt x="628" y="514"/>
                    <a:pt x="1" y="3737"/>
                  </a:cubicBezTo>
                  <a:cubicBezTo>
                    <a:pt x="1" y="3737"/>
                    <a:pt x="6642" y="18335"/>
                    <a:pt x="14210" y="21341"/>
                  </a:cubicBezTo>
                  <a:lnTo>
                    <a:pt x="32321" y="21341"/>
                  </a:lnTo>
                  <a:cubicBezTo>
                    <a:pt x="31736" y="20186"/>
                    <a:pt x="31328" y="19022"/>
                    <a:pt x="31748" y="18081"/>
                  </a:cubicBezTo>
                  <a:cubicBezTo>
                    <a:pt x="31748" y="18081"/>
                    <a:pt x="28576" y="17639"/>
                    <a:pt x="24126" y="16907"/>
                  </a:cubicBezTo>
                  <a:cubicBezTo>
                    <a:pt x="19137" y="16085"/>
                    <a:pt x="15563" y="15225"/>
                    <a:pt x="14210" y="14150"/>
                  </a:cubicBezTo>
                  <a:cubicBezTo>
                    <a:pt x="14210" y="14150"/>
                    <a:pt x="10448" y="6160"/>
                    <a:pt x="5418" y="113"/>
                  </a:cubicBezTo>
                  <a:cubicBezTo>
                    <a:pt x="5418" y="113"/>
                    <a:pt x="4961" y="1"/>
                    <a:pt x="4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3;p110">
              <a:extLst>
                <a:ext uri="{FF2B5EF4-FFF2-40B4-BE49-F238E27FC236}">
                  <a16:creationId xmlns:a16="http://schemas.microsoft.com/office/drawing/2014/main" id="{4BD9015D-CD28-2F25-6DF6-9EFE8CED9B2B}"/>
                </a:ext>
              </a:extLst>
            </p:cNvPr>
            <p:cNvSpPr/>
            <p:nvPr/>
          </p:nvSpPr>
          <p:spPr>
            <a:xfrm>
              <a:off x="5659650" y="1929850"/>
              <a:ext cx="775850" cy="514750"/>
            </a:xfrm>
            <a:custGeom>
              <a:avLst/>
              <a:gdLst/>
              <a:ahLst/>
              <a:cxnLst/>
              <a:rect l="l" t="t" r="r" b="b"/>
              <a:pathLst>
                <a:path w="31034" h="20590" extrusionOk="0">
                  <a:moveTo>
                    <a:pt x="27418" y="0"/>
                  </a:moveTo>
                  <a:cubicBezTo>
                    <a:pt x="26065" y="0"/>
                    <a:pt x="24699" y="707"/>
                    <a:pt x="24019" y="2172"/>
                  </a:cubicBezTo>
                  <a:cubicBezTo>
                    <a:pt x="20982" y="8725"/>
                    <a:pt x="15943" y="14288"/>
                    <a:pt x="15943" y="14288"/>
                  </a:cubicBezTo>
                  <a:cubicBezTo>
                    <a:pt x="14476" y="15363"/>
                    <a:pt x="12638" y="15789"/>
                    <a:pt x="7238" y="16642"/>
                  </a:cubicBezTo>
                  <a:cubicBezTo>
                    <a:pt x="6248" y="16799"/>
                    <a:pt x="682" y="17697"/>
                    <a:pt x="682" y="17697"/>
                  </a:cubicBezTo>
                  <a:lnTo>
                    <a:pt x="0" y="20590"/>
                  </a:lnTo>
                  <a:lnTo>
                    <a:pt x="15634" y="20590"/>
                  </a:lnTo>
                  <a:cubicBezTo>
                    <a:pt x="23837" y="17584"/>
                    <a:pt x="31033" y="2986"/>
                    <a:pt x="31033" y="2986"/>
                  </a:cubicBezTo>
                  <a:cubicBezTo>
                    <a:pt x="31018" y="2912"/>
                    <a:pt x="31001" y="2840"/>
                    <a:pt x="30984" y="2768"/>
                  </a:cubicBezTo>
                  <a:cubicBezTo>
                    <a:pt x="30538" y="949"/>
                    <a:pt x="28986" y="0"/>
                    <a:pt x="274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4;p110">
              <a:extLst>
                <a:ext uri="{FF2B5EF4-FFF2-40B4-BE49-F238E27FC236}">
                  <a16:creationId xmlns:a16="http://schemas.microsoft.com/office/drawing/2014/main" id="{FF89A0A4-3BD6-4B3F-618A-4D0D6B090387}"/>
                </a:ext>
              </a:extLst>
            </p:cNvPr>
            <p:cNvSpPr/>
            <p:nvPr/>
          </p:nvSpPr>
          <p:spPr>
            <a:xfrm>
              <a:off x="5436600" y="2353125"/>
              <a:ext cx="297025" cy="91475"/>
            </a:xfrm>
            <a:custGeom>
              <a:avLst/>
              <a:gdLst/>
              <a:ahLst/>
              <a:cxnLst/>
              <a:rect l="l" t="t" r="r" b="b"/>
              <a:pathLst>
                <a:path w="11881" h="3659" extrusionOk="0">
                  <a:moveTo>
                    <a:pt x="7172" y="1"/>
                  </a:moveTo>
                  <a:cubicBezTo>
                    <a:pt x="6663" y="1"/>
                    <a:pt x="6156" y="44"/>
                    <a:pt x="5690" y="157"/>
                  </a:cubicBezTo>
                  <a:cubicBezTo>
                    <a:pt x="3540" y="674"/>
                    <a:pt x="1" y="1707"/>
                    <a:pt x="1" y="3659"/>
                  </a:cubicBezTo>
                  <a:lnTo>
                    <a:pt x="9747" y="3659"/>
                  </a:lnTo>
                  <a:cubicBezTo>
                    <a:pt x="9747" y="3659"/>
                    <a:pt x="11881" y="2329"/>
                    <a:pt x="10866" y="574"/>
                  </a:cubicBezTo>
                  <a:cubicBezTo>
                    <a:pt x="10866" y="574"/>
                    <a:pt x="9010" y="1"/>
                    <a:pt x="7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5;p110">
              <a:extLst>
                <a:ext uri="{FF2B5EF4-FFF2-40B4-BE49-F238E27FC236}">
                  <a16:creationId xmlns:a16="http://schemas.microsoft.com/office/drawing/2014/main" id="{F0457F19-F230-98AA-01F8-0904CED5DA26}"/>
                </a:ext>
              </a:extLst>
            </p:cNvPr>
            <p:cNvSpPr/>
            <p:nvPr/>
          </p:nvSpPr>
          <p:spPr>
            <a:xfrm>
              <a:off x="5421250" y="2228200"/>
              <a:ext cx="433300" cy="216650"/>
            </a:xfrm>
            <a:custGeom>
              <a:avLst/>
              <a:gdLst/>
              <a:ahLst/>
              <a:cxnLst/>
              <a:rect l="l" t="t" r="r" b="b"/>
              <a:pathLst>
                <a:path w="17332" h="8666" extrusionOk="0">
                  <a:moveTo>
                    <a:pt x="1" y="1"/>
                  </a:moveTo>
                  <a:cubicBezTo>
                    <a:pt x="1" y="4787"/>
                    <a:pt x="3881" y="8665"/>
                    <a:pt x="8665" y="8665"/>
                  </a:cubicBezTo>
                  <a:cubicBezTo>
                    <a:pt x="13451" y="8665"/>
                    <a:pt x="17332" y="4787"/>
                    <a:pt x="17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6;p110">
              <a:extLst>
                <a:ext uri="{FF2B5EF4-FFF2-40B4-BE49-F238E27FC236}">
                  <a16:creationId xmlns:a16="http://schemas.microsoft.com/office/drawing/2014/main" id="{200551E0-27D8-30D7-93E1-02DE7F7D8162}"/>
                </a:ext>
              </a:extLst>
            </p:cNvPr>
            <p:cNvSpPr/>
            <p:nvPr/>
          </p:nvSpPr>
          <p:spPr>
            <a:xfrm>
              <a:off x="6052450" y="1242550"/>
              <a:ext cx="703975" cy="993975"/>
            </a:xfrm>
            <a:custGeom>
              <a:avLst/>
              <a:gdLst/>
              <a:ahLst/>
              <a:cxnLst/>
              <a:rect l="l" t="t" r="r" b="b"/>
              <a:pathLst>
                <a:path w="28159" h="39759" extrusionOk="0">
                  <a:moveTo>
                    <a:pt x="10898" y="0"/>
                  </a:moveTo>
                  <a:cubicBezTo>
                    <a:pt x="4086" y="0"/>
                    <a:pt x="662" y="5735"/>
                    <a:pt x="662" y="5735"/>
                  </a:cubicBezTo>
                  <a:cubicBezTo>
                    <a:pt x="1" y="11395"/>
                    <a:pt x="3187" y="19958"/>
                    <a:pt x="6035" y="26249"/>
                  </a:cubicBezTo>
                  <a:cubicBezTo>
                    <a:pt x="8702" y="32141"/>
                    <a:pt x="13503" y="38829"/>
                    <a:pt x="19914" y="39683"/>
                  </a:cubicBezTo>
                  <a:cubicBezTo>
                    <a:pt x="20298" y="39734"/>
                    <a:pt x="20704" y="39759"/>
                    <a:pt x="21120" y="39759"/>
                  </a:cubicBezTo>
                  <a:cubicBezTo>
                    <a:pt x="24337" y="39759"/>
                    <a:pt x="28159" y="38283"/>
                    <a:pt x="27360" y="36162"/>
                  </a:cubicBezTo>
                  <a:cubicBezTo>
                    <a:pt x="20858" y="18917"/>
                    <a:pt x="27280" y="4098"/>
                    <a:pt x="14587" y="532"/>
                  </a:cubicBezTo>
                  <a:cubicBezTo>
                    <a:pt x="13264" y="160"/>
                    <a:pt x="12034" y="0"/>
                    <a:pt x="108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4537;p110">
              <a:extLst>
                <a:ext uri="{FF2B5EF4-FFF2-40B4-BE49-F238E27FC236}">
                  <a16:creationId xmlns:a16="http://schemas.microsoft.com/office/drawing/2014/main" id="{B4E61C4A-6ACD-6E4C-0414-863D93319007}"/>
                </a:ext>
              </a:extLst>
            </p:cNvPr>
            <p:cNvSpPr/>
            <p:nvPr/>
          </p:nvSpPr>
          <p:spPr>
            <a:xfrm>
              <a:off x="5652950" y="2786625"/>
              <a:ext cx="1072600" cy="1025550"/>
            </a:xfrm>
            <a:custGeom>
              <a:avLst/>
              <a:gdLst/>
              <a:ahLst/>
              <a:cxnLst/>
              <a:rect l="l" t="t" r="r" b="b"/>
              <a:pathLst>
                <a:path w="42904" h="41022" extrusionOk="0">
                  <a:moveTo>
                    <a:pt x="34146" y="0"/>
                  </a:moveTo>
                  <a:cubicBezTo>
                    <a:pt x="29058" y="0"/>
                    <a:pt x="25507" y="431"/>
                    <a:pt x="25507" y="431"/>
                  </a:cubicBezTo>
                  <a:cubicBezTo>
                    <a:pt x="25507" y="431"/>
                    <a:pt x="7459" y="1706"/>
                    <a:pt x="4931" y="5420"/>
                  </a:cubicBezTo>
                  <a:cubicBezTo>
                    <a:pt x="1" y="12666"/>
                    <a:pt x="185" y="40013"/>
                    <a:pt x="185" y="40013"/>
                  </a:cubicBezTo>
                  <a:cubicBezTo>
                    <a:pt x="1293" y="40833"/>
                    <a:pt x="2906" y="41022"/>
                    <a:pt x="4158" y="41022"/>
                  </a:cubicBezTo>
                  <a:cubicBezTo>
                    <a:pt x="5230" y="41022"/>
                    <a:pt x="6037" y="40883"/>
                    <a:pt x="6037" y="40883"/>
                  </a:cubicBezTo>
                  <a:lnTo>
                    <a:pt x="13181" y="11865"/>
                  </a:lnTo>
                  <a:cubicBezTo>
                    <a:pt x="13181" y="11865"/>
                    <a:pt x="20707" y="11533"/>
                    <a:pt x="32673" y="11519"/>
                  </a:cubicBezTo>
                  <a:cubicBezTo>
                    <a:pt x="42903" y="11507"/>
                    <a:pt x="40590" y="241"/>
                    <a:pt x="40590" y="241"/>
                  </a:cubicBezTo>
                  <a:cubicBezTo>
                    <a:pt x="38291" y="64"/>
                    <a:pt x="36105" y="0"/>
                    <a:pt x="34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4538;p110">
              <a:extLst>
                <a:ext uri="{FF2B5EF4-FFF2-40B4-BE49-F238E27FC236}">
                  <a16:creationId xmlns:a16="http://schemas.microsoft.com/office/drawing/2014/main" id="{6C2414F2-8E23-4B55-F3F4-CA0974C1D6B2}"/>
                </a:ext>
              </a:extLst>
            </p:cNvPr>
            <p:cNvSpPr/>
            <p:nvPr/>
          </p:nvSpPr>
          <p:spPr>
            <a:xfrm>
              <a:off x="5381750" y="3786925"/>
              <a:ext cx="429550" cy="168350"/>
            </a:xfrm>
            <a:custGeom>
              <a:avLst/>
              <a:gdLst/>
              <a:ahLst/>
              <a:cxnLst/>
              <a:rect l="l" t="t" r="r" b="b"/>
              <a:pathLst>
                <a:path w="17182" h="6734" extrusionOk="0">
                  <a:moveTo>
                    <a:pt x="11033" y="1"/>
                  </a:moveTo>
                  <a:cubicBezTo>
                    <a:pt x="9587" y="824"/>
                    <a:pt x="8178" y="965"/>
                    <a:pt x="6863" y="965"/>
                  </a:cubicBezTo>
                  <a:cubicBezTo>
                    <a:pt x="6176" y="965"/>
                    <a:pt x="5516" y="927"/>
                    <a:pt x="4889" y="927"/>
                  </a:cubicBezTo>
                  <a:cubicBezTo>
                    <a:pt x="3986" y="927"/>
                    <a:pt x="3153" y="1006"/>
                    <a:pt x="2414" y="1397"/>
                  </a:cubicBezTo>
                  <a:cubicBezTo>
                    <a:pt x="185" y="2576"/>
                    <a:pt x="1" y="5163"/>
                    <a:pt x="1" y="5163"/>
                  </a:cubicBezTo>
                  <a:lnTo>
                    <a:pt x="16578" y="6734"/>
                  </a:lnTo>
                  <a:cubicBezTo>
                    <a:pt x="16578" y="6734"/>
                    <a:pt x="16995" y="3348"/>
                    <a:pt x="17089" y="2364"/>
                  </a:cubicBezTo>
                  <a:cubicBezTo>
                    <a:pt x="17181" y="1380"/>
                    <a:pt x="16885" y="871"/>
                    <a:pt x="16885" y="871"/>
                  </a:cubicBezTo>
                  <a:cubicBezTo>
                    <a:pt x="11787" y="833"/>
                    <a:pt x="11033" y="1"/>
                    <a:pt x="110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4539;p110">
              <a:extLst>
                <a:ext uri="{FF2B5EF4-FFF2-40B4-BE49-F238E27FC236}">
                  <a16:creationId xmlns:a16="http://schemas.microsoft.com/office/drawing/2014/main" id="{B02DF4E3-5870-249B-D879-94C1ADD48CEE}"/>
                </a:ext>
              </a:extLst>
            </p:cNvPr>
            <p:cNvSpPr/>
            <p:nvPr/>
          </p:nvSpPr>
          <p:spPr>
            <a:xfrm>
              <a:off x="6212250" y="1827900"/>
              <a:ext cx="546800" cy="1003725"/>
            </a:xfrm>
            <a:custGeom>
              <a:avLst/>
              <a:gdLst/>
              <a:ahLst/>
              <a:cxnLst/>
              <a:rect l="l" t="t" r="r" b="b"/>
              <a:pathLst>
                <a:path w="21872" h="40149" extrusionOk="0">
                  <a:moveTo>
                    <a:pt x="8065" y="1"/>
                  </a:moveTo>
                  <a:lnTo>
                    <a:pt x="2904" y="2233"/>
                  </a:lnTo>
                  <a:cubicBezTo>
                    <a:pt x="2904" y="2233"/>
                    <a:pt x="1" y="5465"/>
                    <a:pt x="1688" y="11128"/>
                  </a:cubicBezTo>
                  <a:cubicBezTo>
                    <a:pt x="3377" y="16793"/>
                    <a:pt x="2204" y="37505"/>
                    <a:pt x="2204" y="37505"/>
                  </a:cubicBezTo>
                  <a:cubicBezTo>
                    <a:pt x="6461" y="39842"/>
                    <a:pt x="15140" y="40149"/>
                    <a:pt x="19400" y="40149"/>
                  </a:cubicBezTo>
                  <a:cubicBezTo>
                    <a:pt x="20916" y="40149"/>
                    <a:pt x="21872" y="40110"/>
                    <a:pt x="21872" y="40110"/>
                  </a:cubicBezTo>
                  <a:cubicBezTo>
                    <a:pt x="21718" y="27871"/>
                    <a:pt x="18250" y="10711"/>
                    <a:pt x="14947" y="5465"/>
                  </a:cubicBezTo>
                  <a:cubicBezTo>
                    <a:pt x="11643" y="222"/>
                    <a:pt x="8065" y="1"/>
                    <a:pt x="8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4540;p110">
              <a:extLst>
                <a:ext uri="{FF2B5EF4-FFF2-40B4-BE49-F238E27FC236}">
                  <a16:creationId xmlns:a16="http://schemas.microsoft.com/office/drawing/2014/main" id="{6C18BAC4-E1DD-9BCD-E55B-42058FBEA1B2}"/>
                </a:ext>
              </a:extLst>
            </p:cNvPr>
            <p:cNvSpPr/>
            <p:nvPr/>
          </p:nvSpPr>
          <p:spPr>
            <a:xfrm>
              <a:off x="5603750" y="2765500"/>
              <a:ext cx="1166125" cy="931025"/>
            </a:xfrm>
            <a:custGeom>
              <a:avLst/>
              <a:gdLst/>
              <a:ahLst/>
              <a:cxnLst/>
              <a:rect l="l" t="t" r="r" b="b"/>
              <a:pathLst>
                <a:path w="46645" h="37241" extrusionOk="0">
                  <a:moveTo>
                    <a:pt x="21992" y="1"/>
                  </a:moveTo>
                  <a:cubicBezTo>
                    <a:pt x="17074" y="1"/>
                    <a:pt x="11738" y="409"/>
                    <a:pt x="10185" y="2052"/>
                  </a:cubicBezTo>
                  <a:cubicBezTo>
                    <a:pt x="4166" y="8423"/>
                    <a:pt x="0" y="35450"/>
                    <a:pt x="0" y="35450"/>
                  </a:cubicBezTo>
                  <a:cubicBezTo>
                    <a:pt x="1717" y="37205"/>
                    <a:pt x="5333" y="37240"/>
                    <a:pt x="5622" y="37240"/>
                  </a:cubicBezTo>
                  <a:cubicBezTo>
                    <a:pt x="5634" y="37240"/>
                    <a:pt x="5640" y="37240"/>
                    <a:pt x="5640" y="37240"/>
                  </a:cubicBezTo>
                  <a:lnTo>
                    <a:pt x="17307" y="9725"/>
                  </a:lnTo>
                  <a:cubicBezTo>
                    <a:pt x="17307" y="9725"/>
                    <a:pt x="24788" y="10595"/>
                    <a:pt x="36605" y="12482"/>
                  </a:cubicBezTo>
                  <a:cubicBezTo>
                    <a:pt x="37267" y="12588"/>
                    <a:pt x="37885" y="12638"/>
                    <a:pt x="38460" y="12638"/>
                  </a:cubicBezTo>
                  <a:cubicBezTo>
                    <a:pt x="46645" y="12638"/>
                    <a:pt x="46212" y="2606"/>
                    <a:pt x="46212" y="2606"/>
                  </a:cubicBezTo>
                  <a:cubicBezTo>
                    <a:pt x="38149" y="664"/>
                    <a:pt x="31292" y="398"/>
                    <a:pt x="31292" y="398"/>
                  </a:cubicBezTo>
                  <a:cubicBezTo>
                    <a:pt x="31292" y="398"/>
                    <a:pt x="26846" y="1"/>
                    <a:pt x="21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4541;p110">
              <a:extLst>
                <a:ext uri="{FF2B5EF4-FFF2-40B4-BE49-F238E27FC236}">
                  <a16:creationId xmlns:a16="http://schemas.microsoft.com/office/drawing/2014/main" id="{2BF01ED2-FA69-CD33-8FDA-880F7D2002AE}"/>
                </a:ext>
              </a:extLst>
            </p:cNvPr>
            <p:cNvSpPr/>
            <p:nvPr/>
          </p:nvSpPr>
          <p:spPr>
            <a:xfrm>
              <a:off x="5310925" y="3647225"/>
              <a:ext cx="439100" cy="192775"/>
            </a:xfrm>
            <a:custGeom>
              <a:avLst/>
              <a:gdLst/>
              <a:ahLst/>
              <a:cxnLst/>
              <a:rect l="l" t="t" r="r" b="b"/>
              <a:pathLst>
                <a:path w="17564" h="7711" extrusionOk="0">
                  <a:moveTo>
                    <a:pt x="4229" y="1"/>
                  </a:moveTo>
                  <a:cubicBezTo>
                    <a:pt x="3801" y="1"/>
                    <a:pt x="3386" y="54"/>
                    <a:pt x="2983" y="190"/>
                  </a:cubicBezTo>
                  <a:cubicBezTo>
                    <a:pt x="593" y="999"/>
                    <a:pt x="1" y="3525"/>
                    <a:pt x="1" y="3525"/>
                  </a:cubicBezTo>
                  <a:lnTo>
                    <a:pt x="16117" y="7711"/>
                  </a:lnTo>
                  <a:cubicBezTo>
                    <a:pt x="16117" y="7711"/>
                    <a:pt x="17068" y="4434"/>
                    <a:pt x="17316" y="3478"/>
                  </a:cubicBezTo>
                  <a:cubicBezTo>
                    <a:pt x="17564" y="2519"/>
                    <a:pt x="17353" y="1971"/>
                    <a:pt x="17353" y="1971"/>
                  </a:cubicBezTo>
                  <a:cubicBezTo>
                    <a:pt x="12326" y="1122"/>
                    <a:pt x="11713" y="181"/>
                    <a:pt x="11713" y="181"/>
                  </a:cubicBezTo>
                  <a:cubicBezTo>
                    <a:pt x="10828" y="512"/>
                    <a:pt x="9989" y="628"/>
                    <a:pt x="9192" y="628"/>
                  </a:cubicBezTo>
                  <a:cubicBezTo>
                    <a:pt x="7336" y="628"/>
                    <a:pt x="5704" y="1"/>
                    <a:pt x="4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4542;p110">
              <a:extLst>
                <a:ext uri="{FF2B5EF4-FFF2-40B4-BE49-F238E27FC236}">
                  <a16:creationId xmlns:a16="http://schemas.microsoft.com/office/drawing/2014/main" id="{9932C7FC-A193-A76D-30DF-C677861E70F5}"/>
                </a:ext>
              </a:extLst>
            </p:cNvPr>
            <p:cNvSpPr/>
            <p:nvPr/>
          </p:nvSpPr>
          <p:spPr>
            <a:xfrm>
              <a:off x="6331225" y="1656500"/>
              <a:ext cx="50" cy="175"/>
            </a:xfrm>
            <a:custGeom>
              <a:avLst/>
              <a:gdLst/>
              <a:ahLst/>
              <a:cxnLst/>
              <a:rect l="l" t="t" r="r" b="b"/>
              <a:pathLst>
                <a:path w="2" h="7" extrusionOk="0">
                  <a:moveTo>
                    <a:pt x="0" y="1"/>
                  </a:moveTo>
                  <a:cubicBezTo>
                    <a:pt x="0" y="2"/>
                    <a:pt x="0" y="5"/>
                    <a:pt x="2" y="7"/>
                  </a:cubicBezTo>
                  <a:lnTo>
                    <a:pt x="2" y="1"/>
                  </a:lnTo>
                  <a:close/>
                </a:path>
              </a:pathLst>
            </a:custGeom>
            <a:solidFill>
              <a:srgbClr val="13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4543;p110">
              <a:extLst>
                <a:ext uri="{FF2B5EF4-FFF2-40B4-BE49-F238E27FC236}">
                  <a16:creationId xmlns:a16="http://schemas.microsoft.com/office/drawing/2014/main" id="{3CEEC4DF-9C78-D7CF-A6ED-E60B408615E8}"/>
                </a:ext>
              </a:extLst>
            </p:cNvPr>
            <p:cNvSpPr/>
            <p:nvPr/>
          </p:nvSpPr>
          <p:spPr>
            <a:xfrm>
              <a:off x="5721675" y="1929850"/>
              <a:ext cx="775850" cy="514750"/>
            </a:xfrm>
            <a:custGeom>
              <a:avLst/>
              <a:gdLst/>
              <a:ahLst/>
              <a:cxnLst/>
              <a:rect l="l" t="t" r="r" b="b"/>
              <a:pathLst>
                <a:path w="31034" h="20590" extrusionOk="0">
                  <a:moveTo>
                    <a:pt x="27419" y="0"/>
                  </a:moveTo>
                  <a:cubicBezTo>
                    <a:pt x="26066" y="0"/>
                    <a:pt x="24700" y="707"/>
                    <a:pt x="24020" y="2172"/>
                  </a:cubicBezTo>
                  <a:cubicBezTo>
                    <a:pt x="20983" y="8725"/>
                    <a:pt x="15943" y="14287"/>
                    <a:pt x="15943" y="14287"/>
                  </a:cubicBezTo>
                  <a:cubicBezTo>
                    <a:pt x="14477" y="15362"/>
                    <a:pt x="12639" y="15789"/>
                    <a:pt x="7237" y="16641"/>
                  </a:cubicBezTo>
                  <a:cubicBezTo>
                    <a:pt x="6248" y="16799"/>
                    <a:pt x="682" y="17697"/>
                    <a:pt x="682" y="17697"/>
                  </a:cubicBezTo>
                  <a:lnTo>
                    <a:pt x="0" y="20590"/>
                  </a:lnTo>
                  <a:lnTo>
                    <a:pt x="15636" y="20590"/>
                  </a:lnTo>
                  <a:cubicBezTo>
                    <a:pt x="23839" y="17584"/>
                    <a:pt x="31034" y="2986"/>
                    <a:pt x="31034" y="2986"/>
                  </a:cubicBezTo>
                  <a:cubicBezTo>
                    <a:pt x="31018" y="2912"/>
                    <a:pt x="31002" y="2840"/>
                    <a:pt x="30985" y="2768"/>
                  </a:cubicBezTo>
                  <a:cubicBezTo>
                    <a:pt x="30539" y="949"/>
                    <a:pt x="28987" y="0"/>
                    <a:pt x="274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4544;p110">
              <a:extLst>
                <a:ext uri="{FF2B5EF4-FFF2-40B4-BE49-F238E27FC236}">
                  <a16:creationId xmlns:a16="http://schemas.microsoft.com/office/drawing/2014/main" id="{9B07E7E2-9C3C-BBA5-66F5-2BB9B4417C88}"/>
                </a:ext>
              </a:extLst>
            </p:cNvPr>
            <p:cNvSpPr/>
            <p:nvPr/>
          </p:nvSpPr>
          <p:spPr>
            <a:xfrm>
              <a:off x="5498650" y="2353125"/>
              <a:ext cx="297025" cy="91475"/>
            </a:xfrm>
            <a:custGeom>
              <a:avLst/>
              <a:gdLst/>
              <a:ahLst/>
              <a:cxnLst/>
              <a:rect l="l" t="t" r="r" b="b"/>
              <a:pathLst>
                <a:path w="11881" h="3659" extrusionOk="0">
                  <a:moveTo>
                    <a:pt x="7172" y="1"/>
                  </a:moveTo>
                  <a:cubicBezTo>
                    <a:pt x="6664" y="1"/>
                    <a:pt x="6157" y="44"/>
                    <a:pt x="5691" y="157"/>
                  </a:cubicBezTo>
                  <a:cubicBezTo>
                    <a:pt x="3541" y="674"/>
                    <a:pt x="0" y="1707"/>
                    <a:pt x="0" y="3659"/>
                  </a:cubicBezTo>
                  <a:lnTo>
                    <a:pt x="9747" y="3659"/>
                  </a:lnTo>
                  <a:cubicBezTo>
                    <a:pt x="9747" y="3659"/>
                    <a:pt x="11880" y="2329"/>
                    <a:pt x="10865" y="574"/>
                  </a:cubicBezTo>
                  <a:cubicBezTo>
                    <a:pt x="10865" y="574"/>
                    <a:pt x="9009" y="1"/>
                    <a:pt x="7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4545;p110">
              <a:extLst>
                <a:ext uri="{FF2B5EF4-FFF2-40B4-BE49-F238E27FC236}">
                  <a16:creationId xmlns:a16="http://schemas.microsoft.com/office/drawing/2014/main" id="{46D981F6-ED2C-487A-D293-D7A9F36D97BA}"/>
                </a:ext>
              </a:extLst>
            </p:cNvPr>
            <p:cNvSpPr/>
            <p:nvPr/>
          </p:nvSpPr>
          <p:spPr>
            <a:xfrm>
              <a:off x="6039250" y="1292650"/>
              <a:ext cx="515525" cy="426100"/>
            </a:xfrm>
            <a:custGeom>
              <a:avLst/>
              <a:gdLst/>
              <a:ahLst/>
              <a:cxnLst/>
              <a:rect l="l" t="t" r="r" b="b"/>
              <a:pathLst>
                <a:path w="20621" h="17044" extrusionOk="0">
                  <a:moveTo>
                    <a:pt x="9381" y="1"/>
                  </a:moveTo>
                  <a:cubicBezTo>
                    <a:pt x="5412" y="1"/>
                    <a:pt x="1594" y="2014"/>
                    <a:pt x="972" y="4160"/>
                  </a:cubicBezTo>
                  <a:cubicBezTo>
                    <a:pt x="0" y="7505"/>
                    <a:pt x="1722" y="9150"/>
                    <a:pt x="1722" y="9150"/>
                  </a:cubicBezTo>
                  <a:lnTo>
                    <a:pt x="13956" y="17044"/>
                  </a:lnTo>
                  <a:cubicBezTo>
                    <a:pt x="19820" y="12138"/>
                    <a:pt x="20620" y="6658"/>
                    <a:pt x="15654" y="2223"/>
                  </a:cubicBezTo>
                  <a:cubicBezTo>
                    <a:pt x="13872" y="632"/>
                    <a:pt x="11603" y="1"/>
                    <a:pt x="9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4546;p110">
              <a:extLst>
                <a:ext uri="{FF2B5EF4-FFF2-40B4-BE49-F238E27FC236}">
                  <a16:creationId xmlns:a16="http://schemas.microsoft.com/office/drawing/2014/main" id="{977A4815-5737-BB7E-DA82-4F18A5D8E1C6}"/>
                </a:ext>
              </a:extLst>
            </p:cNvPr>
            <p:cNvSpPr/>
            <p:nvPr/>
          </p:nvSpPr>
          <p:spPr>
            <a:xfrm>
              <a:off x="6261725" y="1678475"/>
              <a:ext cx="152150" cy="223425"/>
            </a:xfrm>
            <a:custGeom>
              <a:avLst/>
              <a:gdLst/>
              <a:ahLst/>
              <a:cxnLst/>
              <a:rect l="l" t="t" r="r" b="b"/>
              <a:pathLst>
                <a:path w="6086" h="8937" extrusionOk="0">
                  <a:moveTo>
                    <a:pt x="4442" y="0"/>
                  </a:moveTo>
                  <a:cubicBezTo>
                    <a:pt x="3002" y="0"/>
                    <a:pt x="1865" y="1179"/>
                    <a:pt x="1102" y="2319"/>
                  </a:cubicBezTo>
                  <a:cubicBezTo>
                    <a:pt x="388" y="3386"/>
                    <a:pt x="1" y="4421"/>
                    <a:pt x="1" y="4421"/>
                  </a:cubicBezTo>
                  <a:lnTo>
                    <a:pt x="687" y="6950"/>
                  </a:lnTo>
                  <a:lnTo>
                    <a:pt x="1225" y="8936"/>
                  </a:lnTo>
                  <a:cubicBezTo>
                    <a:pt x="3126" y="8821"/>
                    <a:pt x="4808" y="8204"/>
                    <a:pt x="6086" y="6174"/>
                  </a:cubicBezTo>
                  <a:lnTo>
                    <a:pt x="4681" y="11"/>
                  </a:lnTo>
                  <a:cubicBezTo>
                    <a:pt x="4600" y="4"/>
                    <a:pt x="4521" y="0"/>
                    <a:pt x="4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4547;p110">
              <a:extLst>
                <a:ext uri="{FF2B5EF4-FFF2-40B4-BE49-F238E27FC236}">
                  <a16:creationId xmlns:a16="http://schemas.microsoft.com/office/drawing/2014/main" id="{6094FFAF-8AF4-1FB7-8F86-DE8E96A3CDCC}"/>
                </a:ext>
              </a:extLst>
            </p:cNvPr>
            <p:cNvSpPr/>
            <p:nvPr/>
          </p:nvSpPr>
          <p:spPr>
            <a:xfrm>
              <a:off x="6261725" y="1702800"/>
              <a:ext cx="103600" cy="149425"/>
            </a:xfrm>
            <a:custGeom>
              <a:avLst/>
              <a:gdLst/>
              <a:ahLst/>
              <a:cxnLst/>
              <a:rect l="l" t="t" r="r" b="b"/>
              <a:pathLst>
                <a:path w="4144" h="5977" extrusionOk="0">
                  <a:moveTo>
                    <a:pt x="4144" y="1"/>
                  </a:moveTo>
                  <a:lnTo>
                    <a:pt x="1102" y="1346"/>
                  </a:lnTo>
                  <a:cubicBezTo>
                    <a:pt x="388" y="2413"/>
                    <a:pt x="1" y="3446"/>
                    <a:pt x="1" y="3446"/>
                  </a:cubicBezTo>
                  <a:lnTo>
                    <a:pt x="687" y="5977"/>
                  </a:lnTo>
                  <a:cubicBezTo>
                    <a:pt x="3592" y="4389"/>
                    <a:pt x="4144" y="1"/>
                    <a:pt x="41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4548;p110">
              <a:extLst>
                <a:ext uri="{FF2B5EF4-FFF2-40B4-BE49-F238E27FC236}">
                  <a16:creationId xmlns:a16="http://schemas.microsoft.com/office/drawing/2014/main" id="{9FEEA23B-225F-BBAD-1AFC-C9D5591D6B0B}"/>
                </a:ext>
              </a:extLst>
            </p:cNvPr>
            <p:cNvSpPr/>
            <p:nvPr/>
          </p:nvSpPr>
          <p:spPr>
            <a:xfrm>
              <a:off x="6071675" y="1382275"/>
              <a:ext cx="378675" cy="438850"/>
            </a:xfrm>
            <a:custGeom>
              <a:avLst/>
              <a:gdLst/>
              <a:ahLst/>
              <a:cxnLst/>
              <a:rect l="l" t="t" r="r" b="b"/>
              <a:pathLst>
                <a:path w="15147" h="17554" extrusionOk="0">
                  <a:moveTo>
                    <a:pt x="5769" y="1"/>
                  </a:moveTo>
                  <a:cubicBezTo>
                    <a:pt x="4418" y="1"/>
                    <a:pt x="2781" y="415"/>
                    <a:pt x="497" y="1513"/>
                  </a:cubicBezTo>
                  <a:cubicBezTo>
                    <a:pt x="497" y="1513"/>
                    <a:pt x="945" y="3311"/>
                    <a:pt x="471" y="8803"/>
                  </a:cubicBezTo>
                  <a:cubicBezTo>
                    <a:pt x="1" y="14244"/>
                    <a:pt x="1238" y="17553"/>
                    <a:pt x="4308" y="17553"/>
                  </a:cubicBezTo>
                  <a:cubicBezTo>
                    <a:pt x="4337" y="17553"/>
                    <a:pt x="4366" y="17553"/>
                    <a:pt x="4395" y="17552"/>
                  </a:cubicBezTo>
                  <a:cubicBezTo>
                    <a:pt x="6536" y="17508"/>
                    <a:pt x="10401" y="14916"/>
                    <a:pt x="12773" y="12068"/>
                  </a:cubicBezTo>
                  <a:cubicBezTo>
                    <a:pt x="15147" y="9219"/>
                    <a:pt x="13115" y="2912"/>
                    <a:pt x="10336" y="1488"/>
                  </a:cubicBezTo>
                  <a:cubicBezTo>
                    <a:pt x="8773" y="687"/>
                    <a:pt x="7507" y="1"/>
                    <a:pt x="5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4549;p110">
              <a:extLst>
                <a:ext uri="{FF2B5EF4-FFF2-40B4-BE49-F238E27FC236}">
                  <a16:creationId xmlns:a16="http://schemas.microsoft.com/office/drawing/2014/main" id="{D54C1A4E-F0D3-4C7F-6F3F-656F649D0E87}"/>
                </a:ext>
              </a:extLst>
            </p:cNvPr>
            <p:cNvSpPr/>
            <p:nvPr/>
          </p:nvSpPr>
          <p:spPr>
            <a:xfrm>
              <a:off x="6050075" y="1567500"/>
              <a:ext cx="54675" cy="105550"/>
            </a:xfrm>
            <a:custGeom>
              <a:avLst/>
              <a:gdLst/>
              <a:ahLst/>
              <a:cxnLst/>
              <a:rect l="l" t="t" r="r" b="b"/>
              <a:pathLst>
                <a:path w="2187" h="4222" extrusionOk="0">
                  <a:moveTo>
                    <a:pt x="1980" y="0"/>
                  </a:moveTo>
                  <a:lnTo>
                    <a:pt x="105" y="3702"/>
                  </a:lnTo>
                  <a:cubicBezTo>
                    <a:pt x="0" y="3909"/>
                    <a:pt x="146" y="4157"/>
                    <a:pt x="380" y="4164"/>
                  </a:cubicBezTo>
                  <a:lnTo>
                    <a:pt x="2187" y="4221"/>
                  </a:lnTo>
                  <a:lnTo>
                    <a:pt x="19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4550;p110">
              <a:extLst>
                <a:ext uri="{FF2B5EF4-FFF2-40B4-BE49-F238E27FC236}">
                  <a16:creationId xmlns:a16="http://schemas.microsoft.com/office/drawing/2014/main" id="{B03B8C37-CE31-D443-CF75-15217469CB7E}"/>
                </a:ext>
              </a:extLst>
            </p:cNvPr>
            <p:cNvSpPr/>
            <p:nvPr/>
          </p:nvSpPr>
          <p:spPr>
            <a:xfrm>
              <a:off x="6083400" y="1376250"/>
              <a:ext cx="655200" cy="843500"/>
            </a:xfrm>
            <a:custGeom>
              <a:avLst/>
              <a:gdLst/>
              <a:ahLst/>
              <a:cxnLst/>
              <a:rect l="l" t="t" r="r" b="b"/>
              <a:pathLst>
                <a:path w="26208" h="33740" extrusionOk="0">
                  <a:moveTo>
                    <a:pt x="5246" y="1"/>
                  </a:moveTo>
                  <a:cubicBezTo>
                    <a:pt x="3644" y="1"/>
                    <a:pt x="1984" y="454"/>
                    <a:pt x="419" y="1484"/>
                  </a:cubicBezTo>
                  <a:cubicBezTo>
                    <a:pt x="287" y="1570"/>
                    <a:pt x="158" y="1659"/>
                    <a:pt x="28" y="1754"/>
                  </a:cubicBezTo>
                  <a:lnTo>
                    <a:pt x="0" y="3243"/>
                  </a:lnTo>
                  <a:cubicBezTo>
                    <a:pt x="0" y="3243"/>
                    <a:pt x="5144" y="5189"/>
                    <a:pt x="5775" y="8022"/>
                  </a:cubicBezTo>
                  <a:cubicBezTo>
                    <a:pt x="5903" y="8598"/>
                    <a:pt x="6076" y="8829"/>
                    <a:pt x="6288" y="8829"/>
                  </a:cubicBezTo>
                  <a:cubicBezTo>
                    <a:pt x="7115" y="8829"/>
                    <a:pt x="8531" y="5303"/>
                    <a:pt x="10151" y="5130"/>
                  </a:cubicBezTo>
                  <a:cubicBezTo>
                    <a:pt x="10229" y="5122"/>
                    <a:pt x="10304" y="5118"/>
                    <a:pt x="10376" y="5118"/>
                  </a:cubicBezTo>
                  <a:cubicBezTo>
                    <a:pt x="12908" y="5118"/>
                    <a:pt x="12064" y="10064"/>
                    <a:pt x="10002" y="10437"/>
                  </a:cubicBezTo>
                  <a:cubicBezTo>
                    <a:pt x="9882" y="10458"/>
                    <a:pt x="9859" y="10750"/>
                    <a:pt x="9915" y="11211"/>
                  </a:cubicBezTo>
                  <a:lnTo>
                    <a:pt x="9915" y="11217"/>
                  </a:lnTo>
                  <a:cubicBezTo>
                    <a:pt x="9915" y="11222"/>
                    <a:pt x="9916" y="11228"/>
                    <a:pt x="9916" y="11232"/>
                  </a:cubicBezTo>
                  <a:cubicBezTo>
                    <a:pt x="9918" y="11241"/>
                    <a:pt x="9918" y="11251"/>
                    <a:pt x="9919" y="11261"/>
                  </a:cubicBezTo>
                  <a:lnTo>
                    <a:pt x="9924" y="11300"/>
                  </a:lnTo>
                  <a:cubicBezTo>
                    <a:pt x="9927" y="11323"/>
                    <a:pt x="9930" y="11349"/>
                    <a:pt x="9935" y="11383"/>
                  </a:cubicBezTo>
                  <a:cubicBezTo>
                    <a:pt x="9939" y="11415"/>
                    <a:pt x="9944" y="11450"/>
                    <a:pt x="9948" y="11484"/>
                  </a:cubicBezTo>
                  <a:cubicBezTo>
                    <a:pt x="10279" y="13867"/>
                    <a:pt x="13164" y="31554"/>
                    <a:pt x="23745" y="33739"/>
                  </a:cubicBezTo>
                  <a:cubicBezTo>
                    <a:pt x="23745" y="33739"/>
                    <a:pt x="26071" y="32815"/>
                    <a:pt x="26208" y="31130"/>
                  </a:cubicBezTo>
                  <a:lnTo>
                    <a:pt x="13564" y="11226"/>
                  </a:lnTo>
                  <a:cubicBezTo>
                    <a:pt x="15715" y="5487"/>
                    <a:pt x="10824" y="1"/>
                    <a:pt x="52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4551;p110">
              <a:extLst>
                <a:ext uri="{FF2B5EF4-FFF2-40B4-BE49-F238E27FC236}">
                  <a16:creationId xmlns:a16="http://schemas.microsoft.com/office/drawing/2014/main" id="{B2354D54-DBA0-1F7C-A40C-379D59EE9E29}"/>
                </a:ext>
              </a:extLst>
            </p:cNvPr>
            <p:cNvSpPr/>
            <p:nvPr/>
          </p:nvSpPr>
          <p:spPr>
            <a:xfrm>
              <a:off x="6025575" y="1734800"/>
              <a:ext cx="1194175" cy="1531475"/>
            </a:xfrm>
            <a:custGeom>
              <a:avLst/>
              <a:gdLst/>
              <a:ahLst/>
              <a:cxnLst/>
              <a:rect l="l" t="t" r="r" b="b"/>
              <a:pathLst>
                <a:path w="47767" h="61259" extrusionOk="0">
                  <a:moveTo>
                    <a:pt x="33060" y="1"/>
                  </a:moveTo>
                  <a:cubicBezTo>
                    <a:pt x="33016" y="1"/>
                    <a:pt x="32971" y="1"/>
                    <a:pt x="32927" y="3"/>
                  </a:cubicBezTo>
                  <a:cubicBezTo>
                    <a:pt x="27495" y="175"/>
                    <a:pt x="34188" y="11810"/>
                    <a:pt x="34188" y="28401"/>
                  </a:cubicBezTo>
                  <a:cubicBezTo>
                    <a:pt x="34188" y="39415"/>
                    <a:pt x="31152" y="47679"/>
                    <a:pt x="23956" y="53145"/>
                  </a:cubicBezTo>
                  <a:lnTo>
                    <a:pt x="458" y="53145"/>
                  </a:lnTo>
                  <a:cubicBezTo>
                    <a:pt x="205" y="53147"/>
                    <a:pt x="1" y="53351"/>
                    <a:pt x="1" y="53603"/>
                  </a:cubicBezTo>
                  <a:lnTo>
                    <a:pt x="1" y="60803"/>
                  </a:lnTo>
                  <a:cubicBezTo>
                    <a:pt x="2" y="61055"/>
                    <a:pt x="205" y="61259"/>
                    <a:pt x="458" y="61259"/>
                  </a:cubicBezTo>
                  <a:lnTo>
                    <a:pt x="37088" y="61259"/>
                  </a:lnTo>
                  <a:cubicBezTo>
                    <a:pt x="37340" y="61259"/>
                    <a:pt x="37545" y="61055"/>
                    <a:pt x="37545" y="60803"/>
                  </a:cubicBezTo>
                  <a:lnTo>
                    <a:pt x="37545" y="54504"/>
                  </a:lnTo>
                  <a:cubicBezTo>
                    <a:pt x="41692" y="51601"/>
                    <a:pt x="46320" y="45598"/>
                    <a:pt x="46830" y="33226"/>
                  </a:cubicBezTo>
                  <a:cubicBezTo>
                    <a:pt x="47766" y="10518"/>
                    <a:pt x="38512" y="1"/>
                    <a:pt x="330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4552;p110">
              <a:extLst>
                <a:ext uri="{FF2B5EF4-FFF2-40B4-BE49-F238E27FC236}">
                  <a16:creationId xmlns:a16="http://schemas.microsoft.com/office/drawing/2014/main" id="{5C0900C8-0533-A397-F632-27B0FAA1982F}"/>
                </a:ext>
              </a:extLst>
            </p:cNvPr>
            <p:cNvSpPr/>
            <p:nvPr/>
          </p:nvSpPr>
          <p:spPr>
            <a:xfrm>
              <a:off x="6035025" y="3557300"/>
              <a:ext cx="863350" cy="41825"/>
            </a:xfrm>
            <a:custGeom>
              <a:avLst/>
              <a:gdLst/>
              <a:ahLst/>
              <a:cxnLst/>
              <a:rect l="l" t="t" r="r" b="b"/>
              <a:pathLst>
                <a:path w="34534" h="1673" extrusionOk="0">
                  <a:moveTo>
                    <a:pt x="0" y="1"/>
                  </a:moveTo>
                  <a:lnTo>
                    <a:pt x="0" y="1673"/>
                  </a:lnTo>
                  <a:lnTo>
                    <a:pt x="34533" y="1673"/>
                  </a:lnTo>
                  <a:lnTo>
                    <a:pt x="34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4553;p110">
              <a:extLst>
                <a:ext uri="{FF2B5EF4-FFF2-40B4-BE49-F238E27FC236}">
                  <a16:creationId xmlns:a16="http://schemas.microsoft.com/office/drawing/2014/main" id="{9F667626-31CC-857A-4FE5-97F05613EA18}"/>
                </a:ext>
              </a:extLst>
            </p:cNvPr>
            <p:cNvSpPr/>
            <p:nvPr/>
          </p:nvSpPr>
          <p:spPr>
            <a:xfrm>
              <a:off x="6035025" y="3741225"/>
              <a:ext cx="863350" cy="41850"/>
            </a:xfrm>
            <a:custGeom>
              <a:avLst/>
              <a:gdLst/>
              <a:ahLst/>
              <a:cxnLst/>
              <a:rect l="l" t="t" r="r" b="b"/>
              <a:pathLst>
                <a:path w="34534" h="1674" extrusionOk="0">
                  <a:moveTo>
                    <a:pt x="0" y="0"/>
                  </a:moveTo>
                  <a:lnTo>
                    <a:pt x="0" y="1674"/>
                  </a:lnTo>
                  <a:lnTo>
                    <a:pt x="34533" y="1674"/>
                  </a:lnTo>
                  <a:lnTo>
                    <a:pt x="345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4554;p110">
              <a:extLst>
                <a:ext uri="{FF2B5EF4-FFF2-40B4-BE49-F238E27FC236}">
                  <a16:creationId xmlns:a16="http://schemas.microsoft.com/office/drawing/2014/main" id="{A562B386-9E7E-11DC-FF4E-9FC8684EC9A9}"/>
                </a:ext>
              </a:extLst>
            </p:cNvPr>
            <p:cNvSpPr/>
            <p:nvPr/>
          </p:nvSpPr>
          <p:spPr>
            <a:xfrm>
              <a:off x="6791425" y="3181150"/>
              <a:ext cx="297925" cy="1312925"/>
            </a:xfrm>
            <a:custGeom>
              <a:avLst/>
              <a:gdLst/>
              <a:ahLst/>
              <a:cxnLst/>
              <a:rect l="l" t="t" r="r" b="b"/>
              <a:pathLst>
                <a:path w="11917" h="52517" extrusionOk="0">
                  <a:moveTo>
                    <a:pt x="3637" y="1"/>
                  </a:moveTo>
                  <a:lnTo>
                    <a:pt x="1" y="573"/>
                  </a:lnTo>
                  <a:lnTo>
                    <a:pt x="8191" y="52517"/>
                  </a:lnTo>
                  <a:lnTo>
                    <a:pt x="11916" y="52517"/>
                  </a:lnTo>
                  <a:lnTo>
                    <a:pt x="36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4555;p110">
              <a:extLst>
                <a:ext uri="{FF2B5EF4-FFF2-40B4-BE49-F238E27FC236}">
                  <a16:creationId xmlns:a16="http://schemas.microsoft.com/office/drawing/2014/main" id="{BC768393-27D0-92E4-58BD-DD749F673FFE}"/>
                </a:ext>
              </a:extLst>
            </p:cNvPr>
            <p:cNvSpPr/>
            <p:nvPr/>
          </p:nvSpPr>
          <p:spPr>
            <a:xfrm>
              <a:off x="5844050" y="3181150"/>
              <a:ext cx="297950" cy="1312925"/>
            </a:xfrm>
            <a:custGeom>
              <a:avLst/>
              <a:gdLst/>
              <a:ahLst/>
              <a:cxnLst/>
              <a:rect l="l" t="t" r="r" b="b"/>
              <a:pathLst>
                <a:path w="11918" h="52517" extrusionOk="0">
                  <a:moveTo>
                    <a:pt x="8281" y="1"/>
                  </a:moveTo>
                  <a:lnTo>
                    <a:pt x="0" y="52517"/>
                  </a:lnTo>
                  <a:lnTo>
                    <a:pt x="3727" y="52517"/>
                  </a:lnTo>
                  <a:lnTo>
                    <a:pt x="11917" y="573"/>
                  </a:lnTo>
                  <a:lnTo>
                    <a:pt x="8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4556;p110">
              <a:extLst>
                <a:ext uri="{FF2B5EF4-FFF2-40B4-BE49-F238E27FC236}">
                  <a16:creationId xmlns:a16="http://schemas.microsoft.com/office/drawing/2014/main" id="{4F25B81D-B075-763F-9A40-BF0A0453E1A2}"/>
                </a:ext>
              </a:extLst>
            </p:cNvPr>
            <p:cNvSpPr/>
            <p:nvPr/>
          </p:nvSpPr>
          <p:spPr>
            <a:xfrm>
              <a:off x="2557675" y="1844600"/>
              <a:ext cx="975400" cy="1370175"/>
            </a:xfrm>
            <a:custGeom>
              <a:avLst/>
              <a:gdLst/>
              <a:ahLst/>
              <a:cxnLst/>
              <a:rect l="l" t="t" r="r" b="b"/>
              <a:pathLst>
                <a:path w="39016" h="54807" extrusionOk="0">
                  <a:moveTo>
                    <a:pt x="6876" y="1"/>
                  </a:moveTo>
                  <a:cubicBezTo>
                    <a:pt x="3067" y="1"/>
                    <a:pt x="0" y="3067"/>
                    <a:pt x="0" y="6876"/>
                  </a:cubicBezTo>
                  <a:lnTo>
                    <a:pt x="0" y="47930"/>
                  </a:lnTo>
                  <a:cubicBezTo>
                    <a:pt x="0" y="51740"/>
                    <a:pt x="3067" y="54806"/>
                    <a:pt x="6876" y="54806"/>
                  </a:cubicBezTo>
                  <a:lnTo>
                    <a:pt x="32139" y="54806"/>
                  </a:lnTo>
                  <a:cubicBezTo>
                    <a:pt x="35949" y="54806"/>
                    <a:pt x="39015" y="51740"/>
                    <a:pt x="39015" y="47930"/>
                  </a:cubicBezTo>
                  <a:lnTo>
                    <a:pt x="39015" y="6876"/>
                  </a:lnTo>
                  <a:cubicBezTo>
                    <a:pt x="39015" y="3067"/>
                    <a:pt x="35949" y="1"/>
                    <a:pt x="32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4557;p110">
              <a:extLst>
                <a:ext uri="{FF2B5EF4-FFF2-40B4-BE49-F238E27FC236}">
                  <a16:creationId xmlns:a16="http://schemas.microsoft.com/office/drawing/2014/main" id="{A8473ED6-BEE4-D3B0-7CAD-005A37874313}"/>
                </a:ext>
              </a:extLst>
            </p:cNvPr>
            <p:cNvSpPr/>
            <p:nvPr/>
          </p:nvSpPr>
          <p:spPr>
            <a:xfrm>
              <a:off x="2604775" y="3530850"/>
              <a:ext cx="866000" cy="41975"/>
            </a:xfrm>
            <a:custGeom>
              <a:avLst/>
              <a:gdLst/>
              <a:ahLst/>
              <a:cxnLst/>
              <a:rect l="l" t="t" r="r" b="b"/>
              <a:pathLst>
                <a:path w="34640" h="1679" extrusionOk="0">
                  <a:moveTo>
                    <a:pt x="1" y="1"/>
                  </a:moveTo>
                  <a:lnTo>
                    <a:pt x="1" y="1679"/>
                  </a:lnTo>
                  <a:lnTo>
                    <a:pt x="34639" y="1679"/>
                  </a:lnTo>
                  <a:lnTo>
                    <a:pt x="346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4558;p110">
              <a:extLst>
                <a:ext uri="{FF2B5EF4-FFF2-40B4-BE49-F238E27FC236}">
                  <a16:creationId xmlns:a16="http://schemas.microsoft.com/office/drawing/2014/main" id="{FA749993-B1F6-C073-BBFD-75E2A42424A6}"/>
                </a:ext>
              </a:extLst>
            </p:cNvPr>
            <p:cNvSpPr/>
            <p:nvPr/>
          </p:nvSpPr>
          <p:spPr>
            <a:xfrm>
              <a:off x="2604775" y="3715350"/>
              <a:ext cx="866000" cy="41975"/>
            </a:xfrm>
            <a:custGeom>
              <a:avLst/>
              <a:gdLst/>
              <a:ahLst/>
              <a:cxnLst/>
              <a:rect l="l" t="t" r="r" b="b"/>
              <a:pathLst>
                <a:path w="34640" h="1679" extrusionOk="0">
                  <a:moveTo>
                    <a:pt x="1" y="0"/>
                  </a:moveTo>
                  <a:lnTo>
                    <a:pt x="1" y="1678"/>
                  </a:lnTo>
                  <a:lnTo>
                    <a:pt x="34639" y="1678"/>
                  </a:lnTo>
                  <a:lnTo>
                    <a:pt x="34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4559;p110">
              <a:extLst>
                <a:ext uri="{FF2B5EF4-FFF2-40B4-BE49-F238E27FC236}">
                  <a16:creationId xmlns:a16="http://schemas.microsoft.com/office/drawing/2014/main" id="{260A5DD6-7CFE-0394-087E-F1FD4DCFC00D}"/>
                </a:ext>
              </a:extLst>
            </p:cNvPr>
            <p:cNvSpPr/>
            <p:nvPr/>
          </p:nvSpPr>
          <p:spPr>
            <a:xfrm>
              <a:off x="2413225" y="3153550"/>
              <a:ext cx="298825" cy="1316950"/>
            </a:xfrm>
            <a:custGeom>
              <a:avLst/>
              <a:gdLst/>
              <a:ahLst/>
              <a:cxnLst/>
              <a:rect l="l" t="t" r="r" b="b"/>
              <a:pathLst>
                <a:path w="11953" h="52678" extrusionOk="0">
                  <a:moveTo>
                    <a:pt x="8306" y="1"/>
                  </a:moveTo>
                  <a:lnTo>
                    <a:pt x="1" y="52678"/>
                  </a:lnTo>
                  <a:lnTo>
                    <a:pt x="3738" y="52678"/>
                  </a:lnTo>
                  <a:lnTo>
                    <a:pt x="11953" y="576"/>
                  </a:lnTo>
                  <a:lnTo>
                    <a:pt x="83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4560;p110">
              <a:extLst>
                <a:ext uri="{FF2B5EF4-FFF2-40B4-BE49-F238E27FC236}">
                  <a16:creationId xmlns:a16="http://schemas.microsoft.com/office/drawing/2014/main" id="{C538BA87-4F23-6055-4105-C3699A29AE4D}"/>
                </a:ext>
              </a:extLst>
            </p:cNvPr>
            <p:cNvSpPr/>
            <p:nvPr/>
          </p:nvSpPr>
          <p:spPr>
            <a:xfrm>
              <a:off x="3363500" y="3153550"/>
              <a:ext cx="298825" cy="1316950"/>
            </a:xfrm>
            <a:custGeom>
              <a:avLst/>
              <a:gdLst/>
              <a:ahLst/>
              <a:cxnLst/>
              <a:rect l="l" t="t" r="r" b="b"/>
              <a:pathLst>
                <a:path w="11953" h="52678" extrusionOk="0">
                  <a:moveTo>
                    <a:pt x="3647" y="1"/>
                  </a:moveTo>
                  <a:lnTo>
                    <a:pt x="0" y="576"/>
                  </a:lnTo>
                  <a:lnTo>
                    <a:pt x="8215" y="52678"/>
                  </a:lnTo>
                  <a:lnTo>
                    <a:pt x="11952" y="52678"/>
                  </a:lnTo>
                  <a:lnTo>
                    <a:pt x="36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4561;p110">
              <a:extLst>
                <a:ext uri="{FF2B5EF4-FFF2-40B4-BE49-F238E27FC236}">
                  <a16:creationId xmlns:a16="http://schemas.microsoft.com/office/drawing/2014/main" id="{FFC2F85F-841C-536C-095B-103C97A0FDB7}"/>
                </a:ext>
              </a:extLst>
            </p:cNvPr>
            <p:cNvSpPr/>
            <p:nvPr/>
          </p:nvSpPr>
          <p:spPr>
            <a:xfrm>
              <a:off x="2699050" y="2738600"/>
              <a:ext cx="664475" cy="363575"/>
            </a:xfrm>
            <a:custGeom>
              <a:avLst/>
              <a:gdLst/>
              <a:ahLst/>
              <a:cxnLst/>
              <a:rect l="l" t="t" r="r" b="b"/>
              <a:pathLst>
                <a:path w="26579" h="14543" extrusionOk="0">
                  <a:moveTo>
                    <a:pt x="973" y="0"/>
                  </a:moveTo>
                  <a:lnTo>
                    <a:pt x="973" y="0"/>
                  </a:lnTo>
                  <a:cubicBezTo>
                    <a:pt x="973" y="0"/>
                    <a:pt x="1" y="11267"/>
                    <a:pt x="4547" y="13165"/>
                  </a:cubicBezTo>
                  <a:cubicBezTo>
                    <a:pt x="6652" y="14044"/>
                    <a:pt x="10520" y="14543"/>
                    <a:pt x="14289" y="14543"/>
                  </a:cubicBezTo>
                  <a:cubicBezTo>
                    <a:pt x="18659" y="14543"/>
                    <a:pt x="22895" y="13872"/>
                    <a:pt x="24089" y="12344"/>
                  </a:cubicBezTo>
                  <a:cubicBezTo>
                    <a:pt x="26312" y="9497"/>
                    <a:pt x="26578" y="0"/>
                    <a:pt x="26578" y="0"/>
                  </a:cubicBezTo>
                  <a:lnTo>
                    <a:pt x="26578" y="0"/>
                  </a:lnTo>
                  <a:cubicBezTo>
                    <a:pt x="22301" y="1802"/>
                    <a:pt x="18029" y="2703"/>
                    <a:pt x="13761" y="2703"/>
                  </a:cubicBezTo>
                  <a:cubicBezTo>
                    <a:pt x="9493" y="2703"/>
                    <a:pt x="5230" y="1802"/>
                    <a:pt x="9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4562;p110">
              <a:extLst>
                <a:ext uri="{FF2B5EF4-FFF2-40B4-BE49-F238E27FC236}">
                  <a16:creationId xmlns:a16="http://schemas.microsoft.com/office/drawing/2014/main" id="{DBFCE5FB-3FC5-4A09-8D75-DE811D1F54E0}"/>
                </a:ext>
              </a:extLst>
            </p:cNvPr>
            <p:cNvSpPr/>
            <p:nvPr/>
          </p:nvSpPr>
          <p:spPr>
            <a:xfrm>
              <a:off x="2708950" y="1756625"/>
              <a:ext cx="683850" cy="1153100"/>
            </a:xfrm>
            <a:custGeom>
              <a:avLst/>
              <a:gdLst/>
              <a:ahLst/>
              <a:cxnLst/>
              <a:rect l="l" t="t" r="r" b="b"/>
              <a:pathLst>
                <a:path w="27354" h="46124" extrusionOk="0">
                  <a:moveTo>
                    <a:pt x="10445" y="0"/>
                  </a:moveTo>
                  <a:lnTo>
                    <a:pt x="1" y="3182"/>
                  </a:lnTo>
                  <a:lnTo>
                    <a:pt x="254" y="43557"/>
                  </a:lnTo>
                  <a:cubicBezTo>
                    <a:pt x="254" y="43557"/>
                    <a:pt x="5728" y="46124"/>
                    <a:pt x="13893" y="46124"/>
                  </a:cubicBezTo>
                  <a:cubicBezTo>
                    <a:pt x="17518" y="46124"/>
                    <a:pt x="21673" y="45618"/>
                    <a:pt x="26115" y="44157"/>
                  </a:cubicBezTo>
                  <a:lnTo>
                    <a:pt x="27354" y="2790"/>
                  </a:lnTo>
                  <a:lnTo>
                    <a:pt x="16503" y="2"/>
                  </a:lnTo>
                  <a:lnTo>
                    <a:pt x="10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4563;p110">
              <a:extLst>
                <a:ext uri="{FF2B5EF4-FFF2-40B4-BE49-F238E27FC236}">
                  <a16:creationId xmlns:a16="http://schemas.microsoft.com/office/drawing/2014/main" id="{48C1D2EC-FF65-3919-2BB2-5FF07E3E79D9}"/>
                </a:ext>
              </a:extLst>
            </p:cNvPr>
            <p:cNvSpPr/>
            <p:nvPr/>
          </p:nvSpPr>
          <p:spPr>
            <a:xfrm>
              <a:off x="2473100" y="1836150"/>
              <a:ext cx="527500" cy="608450"/>
            </a:xfrm>
            <a:custGeom>
              <a:avLst/>
              <a:gdLst/>
              <a:ahLst/>
              <a:cxnLst/>
              <a:rect l="l" t="t" r="r" b="b"/>
              <a:pathLst>
                <a:path w="21100" h="24338" extrusionOk="0">
                  <a:moveTo>
                    <a:pt x="9435" y="1"/>
                  </a:moveTo>
                  <a:cubicBezTo>
                    <a:pt x="9435" y="1"/>
                    <a:pt x="4962" y="9925"/>
                    <a:pt x="747" y="20450"/>
                  </a:cubicBezTo>
                  <a:cubicBezTo>
                    <a:pt x="1" y="22311"/>
                    <a:pt x="1369" y="24338"/>
                    <a:pt x="3374" y="24338"/>
                  </a:cubicBezTo>
                  <a:lnTo>
                    <a:pt x="21100" y="24338"/>
                  </a:lnTo>
                  <a:lnTo>
                    <a:pt x="20393" y="20839"/>
                  </a:lnTo>
                  <a:cubicBezTo>
                    <a:pt x="20393" y="20839"/>
                    <a:pt x="11141" y="19610"/>
                    <a:pt x="8071" y="18784"/>
                  </a:cubicBezTo>
                  <a:lnTo>
                    <a:pt x="11580" y="10901"/>
                  </a:lnTo>
                  <a:cubicBezTo>
                    <a:pt x="11580" y="10901"/>
                    <a:pt x="12349" y="4894"/>
                    <a:pt x="9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4564;p110">
              <a:extLst>
                <a:ext uri="{FF2B5EF4-FFF2-40B4-BE49-F238E27FC236}">
                  <a16:creationId xmlns:a16="http://schemas.microsoft.com/office/drawing/2014/main" id="{8BD5905D-4742-B5E3-7077-F474242EDBEB}"/>
                </a:ext>
              </a:extLst>
            </p:cNvPr>
            <p:cNvSpPr/>
            <p:nvPr/>
          </p:nvSpPr>
          <p:spPr>
            <a:xfrm>
              <a:off x="2957500" y="2345600"/>
              <a:ext cx="287475" cy="99250"/>
            </a:xfrm>
            <a:custGeom>
              <a:avLst/>
              <a:gdLst/>
              <a:ahLst/>
              <a:cxnLst/>
              <a:rect l="l" t="t" r="r" b="b"/>
              <a:pathLst>
                <a:path w="11499" h="3970" extrusionOk="0">
                  <a:moveTo>
                    <a:pt x="4070" y="0"/>
                  </a:moveTo>
                  <a:cubicBezTo>
                    <a:pt x="2443" y="0"/>
                    <a:pt x="1017" y="459"/>
                    <a:pt x="1017" y="459"/>
                  </a:cubicBezTo>
                  <a:cubicBezTo>
                    <a:pt x="1" y="2220"/>
                    <a:pt x="1724" y="3969"/>
                    <a:pt x="1724" y="3969"/>
                  </a:cubicBezTo>
                  <a:lnTo>
                    <a:pt x="11499" y="3969"/>
                  </a:lnTo>
                  <a:cubicBezTo>
                    <a:pt x="11499" y="2013"/>
                    <a:pt x="7824" y="694"/>
                    <a:pt x="5668" y="175"/>
                  </a:cubicBezTo>
                  <a:cubicBezTo>
                    <a:pt x="5142" y="48"/>
                    <a:pt x="4595" y="0"/>
                    <a:pt x="4070" y="0"/>
                  </a:cubicBezTo>
                  <a:close/>
                </a:path>
              </a:pathLst>
            </a:custGeom>
            <a:solidFill>
              <a:srgbClr val="FDB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4565;p110">
              <a:extLst>
                <a:ext uri="{FF2B5EF4-FFF2-40B4-BE49-F238E27FC236}">
                  <a16:creationId xmlns:a16="http://schemas.microsoft.com/office/drawing/2014/main" id="{F10B8952-0338-F5FF-9D4A-809EB0C83E1F}"/>
                </a:ext>
              </a:extLst>
            </p:cNvPr>
            <p:cNvSpPr/>
            <p:nvPr/>
          </p:nvSpPr>
          <p:spPr>
            <a:xfrm>
              <a:off x="3101150" y="1826375"/>
              <a:ext cx="527500" cy="618225"/>
            </a:xfrm>
            <a:custGeom>
              <a:avLst/>
              <a:gdLst/>
              <a:ahLst/>
              <a:cxnLst/>
              <a:rect l="l" t="t" r="r" b="b"/>
              <a:pathLst>
                <a:path w="21100" h="24729" extrusionOk="0">
                  <a:moveTo>
                    <a:pt x="11666" y="0"/>
                  </a:moveTo>
                  <a:cubicBezTo>
                    <a:pt x="8753" y="4894"/>
                    <a:pt x="9522" y="11291"/>
                    <a:pt x="9522" y="11291"/>
                  </a:cubicBezTo>
                  <a:lnTo>
                    <a:pt x="13029" y="19175"/>
                  </a:lnTo>
                  <a:cubicBezTo>
                    <a:pt x="9960" y="20000"/>
                    <a:pt x="707" y="21228"/>
                    <a:pt x="707" y="21228"/>
                  </a:cubicBezTo>
                  <a:lnTo>
                    <a:pt x="1" y="24729"/>
                  </a:lnTo>
                  <a:lnTo>
                    <a:pt x="17726" y="24729"/>
                  </a:lnTo>
                  <a:cubicBezTo>
                    <a:pt x="19732" y="24729"/>
                    <a:pt x="21100" y="22702"/>
                    <a:pt x="20355" y="20840"/>
                  </a:cubicBezTo>
                  <a:cubicBezTo>
                    <a:pt x="16139" y="10314"/>
                    <a:pt x="11666" y="0"/>
                    <a:pt x="11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4566;p110">
              <a:extLst>
                <a:ext uri="{FF2B5EF4-FFF2-40B4-BE49-F238E27FC236}">
                  <a16:creationId xmlns:a16="http://schemas.microsoft.com/office/drawing/2014/main" id="{F3BAD56E-C76B-308A-7542-C54F7491F67A}"/>
                </a:ext>
              </a:extLst>
            </p:cNvPr>
            <p:cNvSpPr/>
            <p:nvPr/>
          </p:nvSpPr>
          <p:spPr>
            <a:xfrm>
              <a:off x="2856775" y="2345600"/>
              <a:ext cx="287475" cy="99250"/>
            </a:xfrm>
            <a:custGeom>
              <a:avLst/>
              <a:gdLst/>
              <a:ahLst/>
              <a:cxnLst/>
              <a:rect l="l" t="t" r="r" b="b"/>
              <a:pathLst>
                <a:path w="11499" h="3970" extrusionOk="0">
                  <a:moveTo>
                    <a:pt x="7430" y="0"/>
                  </a:moveTo>
                  <a:cubicBezTo>
                    <a:pt x="6904" y="0"/>
                    <a:pt x="6358" y="48"/>
                    <a:pt x="5831" y="175"/>
                  </a:cubicBezTo>
                  <a:cubicBezTo>
                    <a:pt x="3675" y="694"/>
                    <a:pt x="1" y="2013"/>
                    <a:pt x="1" y="3969"/>
                  </a:cubicBezTo>
                  <a:lnTo>
                    <a:pt x="9776" y="3969"/>
                  </a:lnTo>
                  <a:cubicBezTo>
                    <a:pt x="9776" y="3969"/>
                    <a:pt x="11499" y="2220"/>
                    <a:pt x="10482" y="459"/>
                  </a:cubicBezTo>
                  <a:cubicBezTo>
                    <a:pt x="10482" y="459"/>
                    <a:pt x="9057" y="0"/>
                    <a:pt x="7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4567;p110">
              <a:extLst>
                <a:ext uri="{FF2B5EF4-FFF2-40B4-BE49-F238E27FC236}">
                  <a16:creationId xmlns:a16="http://schemas.microsoft.com/office/drawing/2014/main" id="{AA6C8B73-26CB-F59B-E15C-D5FCED364E31}"/>
                </a:ext>
              </a:extLst>
            </p:cNvPr>
            <p:cNvSpPr/>
            <p:nvPr/>
          </p:nvSpPr>
          <p:spPr>
            <a:xfrm>
              <a:off x="3246750" y="1246950"/>
              <a:ext cx="114775" cy="206975"/>
            </a:xfrm>
            <a:custGeom>
              <a:avLst/>
              <a:gdLst/>
              <a:ahLst/>
              <a:cxnLst/>
              <a:rect l="l" t="t" r="r" b="b"/>
              <a:pathLst>
                <a:path w="4591" h="8279" extrusionOk="0">
                  <a:moveTo>
                    <a:pt x="2697" y="1"/>
                  </a:moveTo>
                  <a:cubicBezTo>
                    <a:pt x="1" y="933"/>
                    <a:pt x="2129" y="8279"/>
                    <a:pt x="2129" y="8279"/>
                  </a:cubicBezTo>
                  <a:cubicBezTo>
                    <a:pt x="2129" y="8279"/>
                    <a:pt x="3411" y="7892"/>
                    <a:pt x="4001" y="4538"/>
                  </a:cubicBezTo>
                  <a:cubicBezTo>
                    <a:pt x="4590" y="1185"/>
                    <a:pt x="2697" y="1"/>
                    <a:pt x="26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4568;p110">
              <a:extLst>
                <a:ext uri="{FF2B5EF4-FFF2-40B4-BE49-F238E27FC236}">
                  <a16:creationId xmlns:a16="http://schemas.microsoft.com/office/drawing/2014/main" id="{96BD7D2A-78B4-18D5-3C8B-4CB8B96859D3}"/>
                </a:ext>
              </a:extLst>
            </p:cNvPr>
            <p:cNvSpPr/>
            <p:nvPr/>
          </p:nvSpPr>
          <p:spPr>
            <a:xfrm>
              <a:off x="2965200" y="1611550"/>
              <a:ext cx="176675" cy="206200"/>
            </a:xfrm>
            <a:custGeom>
              <a:avLst/>
              <a:gdLst/>
              <a:ahLst/>
              <a:cxnLst/>
              <a:rect l="l" t="t" r="r" b="b"/>
              <a:pathLst>
                <a:path w="7067" h="8248" extrusionOk="0">
                  <a:moveTo>
                    <a:pt x="1153" y="0"/>
                  </a:moveTo>
                  <a:cubicBezTo>
                    <a:pt x="689" y="0"/>
                    <a:pt x="289" y="77"/>
                    <a:pt x="0" y="269"/>
                  </a:cubicBezTo>
                  <a:lnTo>
                    <a:pt x="298" y="6884"/>
                  </a:lnTo>
                  <a:cubicBezTo>
                    <a:pt x="298" y="6884"/>
                    <a:pt x="2440" y="8247"/>
                    <a:pt x="4546" y="8247"/>
                  </a:cubicBezTo>
                  <a:cubicBezTo>
                    <a:pt x="5294" y="8247"/>
                    <a:pt x="6038" y="8075"/>
                    <a:pt x="6679" y="7607"/>
                  </a:cubicBezTo>
                  <a:lnTo>
                    <a:pt x="6801" y="5673"/>
                  </a:lnTo>
                  <a:lnTo>
                    <a:pt x="7066" y="1453"/>
                  </a:lnTo>
                  <a:cubicBezTo>
                    <a:pt x="7066" y="1453"/>
                    <a:pt x="6503" y="1255"/>
                    <a:pt x="5684" y="1020"/>
                  </a:cubicBezTo>
                  <a:cubicBezTo>
                    <a:pt x="4390" y="651"/>
                    <a:pt x="2501" y="0"/>
                    <a:pt x="1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4569;p110">
              <a:extLst>
                <a:ext uri="{FF2B5EF4-FFF2-40B4-BE49-F238E27FC236}">
                  <a16:creationId xmlns:a16="http://schemas.microsoft.com/office/drawing/2014/main" id="{641D437F-4696-905E-A20F-9059FB7DFCA1}"/>
                </a:ext>
              </a:extLst>
            </p:cNvPr>
            <p:cNvSpPr/>
            <p:nvPr/>
          </p:nvSpPr>
          <p:spPr>
            <a:xfrm>
              <a:off x="3004850" y="1637000"/>
              <a:ext cx="137025" cy="142550"/>
            </a:xfrm>
            <a:custGeom>
              <a:avLst/>
              <a:gdLst/>
              <a:ahLst/>
              <a:cxnLst/>
              <a:rect l="l" t="t" r="r" b="b"/>
              <a:pathLst>
                <a:path w="5481" h="5702" extrusionOk="0">
                  <a:moveTo>
                    <a:pt x="0" y="1"/>
                  </a:moveTo>
                  <a:cubicBezTo>
                    <a:pt x="0" y="1"/>
                    <a:pt x="1642" y="5148"/>
                    <a:pt x="5149" y="5702"/>
                  </a:cubicBezTo>
                  <a:lnTo>
                    <a:pt x="5480" y="435"/>
                  </a:lnTo>
                  <a:cubicBezTo>
                    <a:pt x="5480" y="435"/>
                    <a:pt x="4917" y="237"/>
                    <a:pt x="4098" y="2"/>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4570;p110">
              <a:extLst>
                <a:ext uri="{FF2B5EF4-FFF2-40B4-BE49-F238E27FC236}">
                  <a16:creationId xmlns:a16="http://schemas.microsoft.com/office/drawing/2014/main" id="{DB98CF30-5B1D-652E-8388-9EDD26C2221A}"/>
                </a:ext>
              </a:extLst>
            </p:cNvPr>
            <p:cNvSpPr/>
            <p:nvPr/>
          </p:nvSpPr>
          <p:spPr>
            <a:xfrm>
              <a:off x="2897350" y="1199175"/>
              <a:ext cx="440100" cy="511750"/>
            </a:xfrm>
            <a:custGeom>
              <a:avLst/>
              <a:gdLst/>
              <a:ahLst/>
              <a:cxnLst/>
              <a:rect l="l" t="t" r="r" b="b"/>
              <a:pathLst>
                <a:path w="17604" h="20470" extrusionOk="0">
                  <a:moveTo>
                    <a:pt x="8236" y="0"/>
                  </a:moveTo>
                  <a:cubicBezTo>
                    <a:pt x="5067" y="0"/>
                    <a:pt x="1866" y="918"/>
                    <a:pt x="127" y="3185"/>
                  </a:cubicBezTo>
                  <a:cubicBezTo>
                    <a:pt x="127" y="3185"/>
                    <a:pt x="1" y="6778"/>
                    <a:pt x="82" y="10437"/>
                  </a:cubicBezTo>
                  <a:cubicBezTo>
                    <a:pt x="98" y="10492"/>
                    <a:pt x="108" y="10549"/>
                    <a:pt x="116" y="10606"/>
                  </a:cubicBezTo>
                  <a:cubicBezTo>
                    <a:pt x="205" y="11332"/>
                    <a:pt x="322" y="12055"/>
                    <a:pt x="474" y="12768"/>
                  </a:cubicBezTo>
                  <a:cubicBezTo>
                    <a:pt x="858" y="14553"/>
                    <a:pt x="1475" y="16270"/>
                    <a:pt x="2476" y="17790"/>
                  </a:cubicBezTo>
                  <a:cubicBezTo>
                    <a:pt x="2591" y="17965"/>
                    <a:pt x="2711" y="18137"/>
                    <a:pt x="2835" y="18306"/>
                  </a:cubicBezTo>
                  <a:cubicBezTo>
                    <a:pt x="3766" y="18695"/>
                    <a:pt x="4910" y="19048"/>
                    <a:pt x="6129" y="19361"/>
                  </a:cubicBezTo>
                  <a:cubicBezTo>
                    <a:pt x="6204" y="19382"/>
                    <a:pt x="6278" y="19399"/>
                    <a:pt x="6353" y="19418"/>
                  </a:cubicBezTo>
                  <a:cubicBezTo>
                    <a:pt x="7876" y="19803"/>
                    <a:pt x="9504" y="20129"/>
                    <a:pt x="10978" y="20391"/>
                  </a:cubicBezTo>
                  <a:cubicBezTo>
                    <a:pt x="11275" y="20444"/>
                    <a:pt x="11569" y="20469"/>
                    <a:pt x="11860" y="20469"/>
                  </a:cubicBezTo>
                  <a:cubicBezTo>
                    <a:pt x="13337" y="20469"/>
                    <a:pt x="14705" y="19815"/>
                    <a:pt x="15637" y="18744"/>
                  </a:cubicBezTo>
                  <a:cubicBezTo>
                    <a:pt x="16106" y="18203"/>
                    <a:pt x="16457" y="17569"/>
                    <a:pt x="16659" y="16883"/>
                  </a:cubicBezTo>
                  <a:cubicBezTo>
                    <a:pt x="16727" y="16654"/>
                    <a:pt x="16777" y="16422"/>
                    <a:pt x="16813" y="16187"/>
                  </a:cubicBezTo>
                  <a:cubicBezTo>
                    <a:pt x="16863" y="15848"/>
                    <a:pt x="16913" y="15499"/>
                    <a:pt x="16962" y="15141"/>
                  </a:cubicBezTo>
                  <a:cubicBezTo>
                    <a:pt x="17032" y="14629"/>
                    <a:pt x="17100" y="14099"/>
                    <a:pt x="17166" y="13561"/>
                  </a:cubicBezTo>
                  <a:cubicBezTo>
                    <a:pt x="17198" y="13302"/>
                    <a:pt x="17227" y="13042"/>
                    <a:pt x="17257" y="12781"/>
                  </a:cubicBezTo>
                  <a:cubicBezTo>
                    <a:pt x="17290" y="12479"/>
                    <a:pt x="17323" y="12176"/>
                    <a:pt x="17352" y="11872"/>
                  </a:cubicBezTo>
                  <a:cubicBezTo>
                    <a:pt x="17493" y="10423"/>
                    <a:pt x="17591" y="8977"/>
                    <a:pt x="17600" y="7668"/>
                  </a:cubicBezTo>
                  <a:cubicBezTo>
                    <a:pt x="17604" y="7518"/>
                    <a:pt x="17602" y="7372"/>
                    <a:pt x="17600" y="7226"/>
                  </a:cubicBezTo>
                  <a:cubicBezTo>
                    <a:pt x="17585" y="5597"/>
                    <a:pt x="17419" y="4217"/>
                    <a:pt x="17009" y="3395"/>
                  </a:cubicBezTo>
                  <a:cubicBezTo>
                    <a:pt x="16023" y="1404"/>
                    <a:pt x="12155" y="0"/>
                    <a:pt x="8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4571;p110">
              <a:extLst>
                <a:ext uri="{FF2B5EF4-FFF2-40B4-BE49-F238E27FC236}">
                  <a16:creationId xmlns:a16="http://schemas.microsoft.com/office/drawing/2014/main" id="{8D75D4A6-4B1B-959C-A39A-1F65B5455B4F}"/>
                </a:ext>
              </a:extLst>
            </p:cNvPr>
            <p:cNvSpPr/>
            <p:nvPr/>
          </p:nvSpPr>
          <p:spPr>
            <a:xfrm>
              <a:off x="2909225" y="1518300"/>
              <a:ext cx="60375" cy="125650"/>
            </a:xfrm>
            <a:custGeom>
              <a:avLst/>
              <a:gdLst/>
              <a:ahLst/>
              <a:cxnLst/>
              <a:rect l="l" t="t" r="r" b="b"/>
              <a:pathLst>
                <a:path w="2415" h="5026" extrusionOk="0">
                  <a:moveTo>
                    <a:pt x="33" y="1"/>
                  </a:moveTo>
                  <a:cubicBezTo>
                    <a:pt x="22" y="1"/>
                    <a:pt x="11" y="1"/>
                    <a:pt x="0" y="1"/>
                  </a:cubicBezTo>
                  <a:cubicBezTo>
                    <a:pt x="384" y="1787"/>
                    <a:pt x="1000" y="3505"/>
                    <a:pt x="2003" y="5025"/>
                  </a:cubicBezTo>
                  <a:cubicBezTo>
                    <a:pt x="2414" y="3176"/>
                    <a:pt x="2148" y="538"/>
                    <a:pt x="2148" y="538"/>
                  </a:cubicBezTo>
                  <a:cubicBezTo>
                    <a:pt x="1252" y="149"/>
                    <a:pt x="561" y="1"/>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4572;p110">
              <a:extLst>
                <a:ext uri="{FF2B5EF4-FFF2-40B4-BE49-F238E27FC236}">
                  <a16:creationId xmlns:a16="http://schemas.microsoft.com/office/drawing/2014/main" id="{8266CA9C-353E-ED33-A34F-1C58AFE27FB2}"/>
                </a:ext>
              </a:extLst>
            </p:cNvPr>
            <p:cNvSpPr/>
            <p:nvPr/>
          </p:nvSpPr>
          <p:spPr>
            <a:xfrm>
              <a:off x="2870025" y="1146150"/>
              <a:ext cx="527750" cy="296800"/>
            </a:xfrm>
            <a:custGeom>
              <a:avLst/>
              <a:gdLst/>
              <a:ahLst/>
              <a:cxnLst/>
              <a:rect l="l" t="t" r="r" b="b"/>
              <a:pathLst>
                <a:path w="21110" h="11872" extrusionOk="0">
                  <a:moveTo>
                    <a:pt x="8502" y="1"/>
                  </a:moveTo>
                  <a:cubicBezTo>
                    <a:pt x="6976" y="1"/>
                    <a:pt x="5529" y="257"/>
                    <a:pt x="4363" y="868"/>
                  </a:cubicBezTo>
                  <a:cubicBezTo>
                    <a:pt x="1" y="3155"/>
                    <a:pt x="209" y="6970"/>
                    <a:pt x="1154" y="11036"/>
                  </a:cubicBezTo>
                  <a:cubicBezTo>
                    <a:pt x="1154" y="11036"/>
                    <a:pt x="1668" y="10684"/>
                    <a:pt x="2387" y="10684"/>
                  </a:cubicBezTo>
                  <a:cubicBezTo>
                    <a:pt x="2995" y="10684"/>
                    <a:pt x="3750" y="10937"/>
                    <a:pt x="4461" y="11871"/>
                  </a:cubicBezTo>
                  <a:lnTo>
                    <a:pt x="5630" y="11844"/>
                  </a:lnTo>
                  <a:cubicBezTo>
                    <a:pt x="5630" y="11844"/>
                    <a:pt x="5507" y="9444"/>
                    <a:pt x="6043" y="8129"/>
                  </a:cubicBezTo>
                  <a:cubicBezTo>
                    <a:pt x="6580" y="6815"/>
                    <a:pt x="8817" y="6797"/>
                    <a:pt x="9115" y="5254"/>
                  </a:cubicBezTo>
                  <a:cubicBezTo>
                    <a:pt x="9115" y="5254"/>
                    <a:pt x="12000" y="6658"/>
                    <a:pt x="14855" y="6658"/>
                  </a:cubicBezTo>
                  <a:cubicBezTo>
                    <a:pt x="16044" y="6658"/>
                    <a:pt x="17229" y="6414"/>
                    <a:pt x="18198" y="5723"/>
                  </a:cubicBezTo>
                  <a:cubicBezTo>
                    <a:pt x="21110" y="3647"/>
                    <a:pt x="14252" y="1"/>
                    <a:pt x="85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4573;p110">
              <a:extLst>
                <a:ext uri="{FF2B5EF4-FFF2-40B4-BE49-F238E27FC236}">
                  <a16:creationId xmlns:a16="http://schemas.microsoft.com/office/drawing/2014/main" id="{439A0734-DE45-31C6-ED72-611DA1ED84B8}"/>
                </a:ext>
              </a:extLst>
            </p:cNvPr>
            <p:cNvSpPr/>
            <p:nvPr/>
          </p:nvSpPr>
          <p:spPr>
            <a:xfrm>
              <a:off x="2859225" y="1411650"/>
              <a:ext cx="122350" cy="158000"/>
            </a:xfrm>
            <a:custGeom>
              <a:avLst/>
              <a:gdLst/>
              <a:ahLst/>
              <a:cxnLst/>
              <a:rect l="l" t="t" r="r" b="b"/>
              <a:pathLst>
                <a:path w="4894" h="6320" extrusionOk="0">
                  <a:moveTo>
                    <a:pt x="2644" y="0"/>
                  </a:moveTo>
                  <a:cubicBezTo>
                    <a:pt x="2290" y="0"/>
                    <a:pt x="1928" y="115"/>
                    <a:pt x="1586" y="416"/>
                  </a:cubicBezTo>
                  <a:cubicBezTo>
                    <a:pt x="0" y="1810"/>
                    <a:pt x="1289" y="6319"/>
                    <a:pt x="4499" y="6319"/>
                  </a:cubicBezTo>
                  <a:cubicBezTo>
                    <a:pt x="4562" y="6319"/>
                    <a:pt x="4627" y="6317"/>
                    <a:pt x="4692" y="6314"/>
                  </a:cubicBezTo>
                  <a:lnTo>
                    <a:pt x="4893" y="1251"/>
                  </a:lnTo>
                  <a:cubicBezTo>
                    <a:pt x="4893" y="1251"/>
                    <a:pt x="3811" y="0"/>
                    <a:pt x="2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4574;p110">
              <a:extLst>
                <a:ext uri="{FF2B5EF4-FFF2-40B4-BE49-F238E27FC236}">
                  <a16:creationId xmlns:a16="http://schemas.microsoft.com/office/drawing/2014/main" id="{48A984FA-5EBB-3CD2-3A75-8FE2078C475D}"/>
                </a:ext>
              </a:extLst>
            </p:cNvPr>
            <p:cNvSpPr/>
            <p:nvPr/>
          </p:nvSpPr>
          <p:spPr>
            <a:xfrm>
              <a:off x="3152600" y="1125475"/>
              <a:ext cx="272175" cy="158150"/>
            </a:xfrm>
            <a:custGeom>
              <a:avLst/>
              <a:gdLst/>
              <a:ahLst/>
              <a:cxnLst/>
              <a:rect l="l" t="t" r="r" b="b"/>
              <a:pathLst>
                <a:path w="10887" h="6326" extrusionOk="0">
                  <a:moveTo>
                    <a:pt x="7231" y="0"/>
                  </a:moveTo>
                  <a:cubicBezTo>
                    <a:pt x="6939" y="0"/>
                    <a:pt x="6628" y="68"/>
                    <a:pt x="6303" y="217"/>
                  </a:cubicBezTo>
                  <a:cubicBezTo>
                    <a:pt x="4586" y="1004"/>
                    <a:pt x="2706" y="1166"/>
                    <a:pt x="1449" y="1166"/>
                  </a:cubicBezTo>
                  <a:cubicBezTo>
                    <a:pt x="573" y="1166"/>
                    <a:pt x="0" y="1087"/>
                    <a:pt x="0" y="1087"/>
                  </a:cubicBezTo>
                  <a:lnTo>
                    <a:pt x="0" y="1087"/>
                  </a:lnTo>
                  <a:cubicBezTo>
                    <a:pt x="0" y="1087"/>
                    <a:pt x="3043" y="6326"/>
                    <a:pt x="6452" y="6326"/>
                  </a:cubicBezTo>
                  <a:cubicBezTo>
                    <a:pt x="6792" y="6326"/>
                    <a:pt x="7136" y="6274"/>
                    <a:pt x="7481" y="6159"/>
                  </a:cubicBezTo>
                  <a:cubicBezTo>
                    <a:pt x="10887" y="5024"/>
                    <a:pt x="9752" y="0"/>
                    <a:pt x="7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4575;p110">
              <a:extLst>
                <a:ext uri="{FF2B5EF4-FFF2-40B4-BE49-F238E27FC236}">
                  <a16:creationId xmlns:a16="http://schemas.microsoft.com/office/drawing/2014/main" id="{2CBA942C-6331-A413-DC49-552ACBF2205E}"/>
                </a:ext>
              </a:extLst>
            </p:cNvPr>
            <p:cNvSpPr/>
            <p:nvPr/>
          </p:nvSpPr>
          <p:spPr>
            <a:xfrm>
              <a:off x="2981500" y="1442225"/>
              <a:ext cx="350925" cy="307375"/>
            </a:xfrm>
            <a:custGeom>
              <a:avLst/>
              <a:gdLst/>
              <a:ahLst/>
              <a:cxnLst/>
              <a:rect l="l" t="t" r="r" b="b"/>
              <a:pathLst>
                <a:path w="14037" h="12295" extrusionOk="0">
                  <a:moveTo>
                    <a:pt x="5976" y="4597"/>
                  </a:moveTo>
                  <a:cubicBezTo>
                    <a:pt x="5996" y="4597"/>
                    <a:pt x="6016" y="4597"/>
                    <a:pt x="6037" y="4598"/>
                  </a:cubicBezTo>
                  <a:cubicBezTo>
                    <a:pt x="6043" y="4599"/>
                    <a:pt x="6050" y="4600"/>
                    <a:pt x="6057" y="4600"/>
                  </a:cubicBezTo>
                  <a:cubicBezTo>
                    <a:pt x="6060" y="4600"/>
                    <a:pt x="6063" y="4600"/>
                    <a:pt x="6066" y="4600"/>
                  </a:cubicBezTo>
                  <a:cubicBezTo>
                    <a:pt x="7073" y="4649"/>
                    <a:pt x="8159" y="5118"/>
                    <a:pt x="9005" y="5387"/>
                  </a:cubicBezTo>
                  <a:cubicBezTo>
                    <a:pt x="9276" y="5474"/>
                    <a:pt x="9508" y="5508"/>
                    <a:pt x="9718" y="5508"/>
                  </a:cubicBezTo>
                  <a:cubicBezTo>
                    <a:pt x="10265" y="5508"/>
                    <a:pt x="10667" y="5273"/>
                    <a:pt x="11248" y="5105"/>
                  </a:cubicBezTo>
                  <a:cubicBezTo>
                    <a:pt x="11701" y="4972"/>
                    <a:pt x="12067" y="4920"/>
                    <a:pt x="12366" y="4920"/>
                  </a:cubicBezTo>
                  <a:cubicBezTo>
                    <a:pt x="12775" y="4920"/>
                    <a:pt x="13058" y="5018"/>
                    <a:pt x="13262" y="5142"/>
                  </a:cubicBezTo>
                  <a:lnTo>
                    <a:pt x="13262" y="5142"/>
                  </a:lnTo>
                  <a:cubicBezTo>
                    <a:pt x="13021" y="7803"/>
                    <a:pt x="11721" y="9173"/>
                    <a:pt x="10213" y="9349"/>
                  </a:cubicBezTo>
                  <a:cubicBezTo>
                    <a:pt x="10025" y="9371"/>
                    <a:pt x="9840" y="9381"/>
                    <a:pt x="9657" y="9381"/>
                  </a:cubicBezTo>
                  <a:cubicBezTo>
                    <a:pt x="7801" y="9381"/>
                    <a:pt x="6198" y="8285"/>
                    <a:pt x="4844" y="6843"/>
                  </a:cubicBezTo>
                  <a:cubicBezTo>
                    <a:pt x="4017" y="5960"/>
                    <a:pt x="4705" y="4597"/>
                    <a:pt x="5976" y="4597"/>
                  </a:cubicBezTo>
                  <a:close/>
                  <a:moveTo>
                    <a:pt x="1169" y="1"/>
                  </a:moveTo>
                  <a:lnTo>
                    <a:pt x="1" y="28"/>
                  </a:lnTo>
                  <a:cubicBezTo>
                    <a:pt x="1" y="28"/>
                    <a:pt x="231" y="4120"/>
                    <a:pt x="1398" y="7101"/>
                  </a:cubicBezTo>
                  <a:cubicBezTo>
                    <a:pt x="1770" y="8053"/>
                    <a:pt x="2307" y="8931"/>
                    <a:pt x="2989" y="9696"/>
                  </a:cubicBezTo>
                  <a:cubicBezTo>
                    <a:pt x="3827" y="10642"/>
                    <a:pt x="4873" y="11394"/>
                    <a:pt x="6069" y="11870"/>
                  </a:cubicBezTo>
                  <a:cubicBezTo>
                    <a:pt x="6749" y="12141"/>
                    <a:pt x="7402" y="12295"/>
                    <a:pt x="7967" y="12295"/>
                  </a:cubicBezTo>
                  <a:cubicBezTo>
                    <a:pt x="8061" y="12295"/>
                    <a:pt x="8154" y="12290"/>
                    <a:pt x="8243" y="12281"/>
                  </a:cubicBezTo>
                  <a:cubicBezTo>
                    <a:pt x="10030" y="12102"/>
                    <a:pt x="14022" y="9938"/>
                    <a:pt x="13584" y="5407"/>
                  </a:cubicBezTo>
                  <a:lnTo>
                    <a:pt x="13584" y="5407"/>
                  </a:lnTo>
                  <a:cubicBezTo>
                    <a:pt x="13588" y="5411"/>
                    <a:pt x="13592" y="5415"/>
                    <a:pt x="13596" y="5419"/>
                  </a:cubicBezTo>
                  <a:cubicBezTo>
                    <a:pt x="13732" y="5235"/>
                    <a:pt x="13915" y="4982"/>
                    <a:pt x="13980" y="4609"/>
                  </a:cubicBezTo>
                  <a:cubicBezTo>
                    <a:pt x="14023" y="4352"/>
                    <a:pt x="14036" y="4104"/>
                    <a:pt x="13950" y="3724"/>
                  </a:cubicBezTo>
                  <a:cubicBezTo>
                    <a:pt x="13861" y="3575"/>
                    <a:pt x="13699" y="3520"/>
                    <a:pt x="13480" y="3520"/>
                  </a:cubicBezTo>
                  <a:cubicBezTo>
                    <a:pt x="13220" y="3520"/>
                    <a:pt x="12881" y="3597"/>
                    <a:pt x="12490" y="3684"/>
                  </a:cubicBezTo>
                  <a:cubicBezTo>
                    <a:pt x="11739" y="3853"/>
                    <a:pt x="11004" y="3959"/>
                    <a:pt x="10277" y="3959"/>
                  </a:cubicBezTo>
                  <a:cubicBezTo>
                    <a:pt x="9498" y="3959"/>
                    <a:pt x="8729" y="3837"/>
                    <a:pt x="7961" y="3538"/>
                  </a:cubicBezTo>
                  <a:cubicBezTo>
                    <a:pt x="7412" y="3327"/>
                    <a:pt x="6802" y="3175"/>
                    <a:pt x="6172" y="3175"/>
                  </a:cubicBezTo>
                  <a:cubicBezTo>
                    <a:pt x="6129" y="3175"/>
                    <a:pt x="6085" y="3176"/>
                    <a:pt x="6041" y="3178"/>
                  </a:cubicBezTo>
                  <a:cubicBezTo>
                    <a:pt x="4742" y="3224"/>
                    <a:pt x="3574" y="3787"/>
                    <a:pt x="2831" y="4242"/>
                  </a:cubicBezTo>
                  <a:cubicBezTo>
                    <a:pt x="1611" y="2367"/>
                    <a:pt x="1169" y="1"/>
                    <a:pt x="1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4576;p110">
              <a:extLst>
                <a:ext uri="{FF2B5EF4-FFF2-40B4-BE49-F238E27FC236}">
                  <a16:creationId xmlns:a16="http://schemas.microsoft.com/office/drawing/2014/main" id="{83CB469D-0747-3266-8045-A47FF295412F}"/>
                </a:ext>
              </a:extLst>
            </p:cNvPr>
            <p:cNvSpPr/>
            <p:nvPr/>
          </p:nvSpPr>
          <p:spPr>
            <a:xfrm>
              <a:off x="2564700" y="2800825"/>
              <a:ext cx="399850" cy="1589175"/>
            </a:xfrm>
            <a:custGeom>
              <a:avLst/>
              <a:gdLst/>
              <a:ahLst/>
              <a:cxnLst/>
              <a:rect l="l" t="t" r="r" b="b"/>
              <a:pathLst>
                <a:path w="15994" h="63567" extrusionOk="0">
                  <a:moveTo>
                    <a:pt x="9753" y="1"/>
                  </a:moveTo>
                  <a:cubicBezTo>
                    <a:pt x="8770" y="1"/>
                    <a:pt x="7725" y="271"/>
                    <a:pt x="6658" y="808"/>
                  </a:cubicBezTo>
                  <a:cubicBezTo>
                    <a:pt x="0" y="4158"/>
                    <a:pt x="3144" y="17426"/>
                    <a:pt x="3144" y="17426"/>
                  </a:cubicBezTo>
                  <a:lnTo>
                    <a:pt x="6922" y="62895"/>
                  </a:lnTo>
                  <a:cubicBezTo>
                    <a:pt x="8238" y="63268"/>
                    <a:pt x="9202" y="63566"/>
                    <a:pt x="10242" y="63566"/>
                  </a:cubicBezTo>
                  <a:cubicBezTo>
                    <a:pt x="10854" y="63566"/>
                    <a:pt x="11492" y="63463"/>
                    <a:pt x="12244" y="63209"/>
                  </a:cubicBezTo>
                  <a:cubicBezTo>
                    <a:pt x="12244" y="63209"/>
                    <a:pt x="13112" y="58479"/>
                    <a:pt x="15203" y="32165"/>
                  </a:cubicBezTo>
                  <a:cubicBezTo>
                    <a:pt x="15312" y="30792"/>
                    <a:pt x="15994" y="17458"/>
                    <a:pt x="15994" y="10613"/>
                  </a:cubicBezTo>
                  <a:cubicBezTo>
                    <a:pt x="15994" y="3473"/>
                    <a:pt x="13275" y="1"/>
                    <a:pt x="97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4577;p110">
              <a:extLst>
                <a:ext uri="{FF2B5EF4-FFF2-40B4-BE49-F238E27FC236}">
                  <a16:creationId xmlns:a16="http://schemas.microsoft.com/office/drawing/2014/main" id="{7A397FA4-B6A2-457B-A9E7-9C2662511464}"/>
                </a:ext>
              </a:extLst>
            </p:cNvPr>
            <p:cNvSpPr/>
            <p:nvPr/>
          </p:nvSpPr>
          <p:spPr>
            <a:xfrm>
              <a:off x="2670525" y="4346825"/>
              <a:ext cx="273075" cy="225300"/>
            </a:xfrm>
            <a:custGeom>
              <a:avLst/>
              <a:gdLst/>
              <a:ahLst/>
              <a:cxnLst/>
              <a:rect l="l" t="t" r="r" b="b"/>
              <a:pathLst>
                <a:path w="10923" h="9012" extrusionOk="0">
                  <a:moveTo>
                    <a:pt x="5266" y="1"/>
                  </a:moveTo>
                  <a:cubicBezTo>
                    <a:pt x="5018" y="1"/>
                    <a:pt x="4762" y="30"/>
                    <a:pt x="4498" y="95"/>
                  </a:cubicBezTo>
                  <a:cubicBezTo>
                    <a:pt x="3514" y="336"/>
                    <a:pt x="2703" y="1032"/>
                    <a:pt x="2253" y="1941"/>
                  </a:cubicBezTo>
                  <a:cubicBezTo>
                    <a:pt x="2087" y="2277"/>
                    <a:pt x="1869" y="2714"/>
                    <a:pt x="1598" y="3261"/>
                  </a:cubicBezTo>
                  <a:cubicBezTo>
                    <a:pt x="901" y="4663"/>
                    <a:pt x="1" y="8595"/>
                    <a:pt x="2996" y="8872"/>
                  </a:cubicBezTo>
                  <a:cubicBezTo>
                    <a:pt x="3925" y="8958"/>
                    <a:pt x="4791" y="9011"/>
                    <a:pt x="5579" y="9011"/>
                  </a:cubicBezTo>
                  <a:cubicBezTo>
                    <a:pt x="7971" y="9011"/>
                    <a:pt x="9643" y="8517"/>
                    <a:pt x="10184" y="6935"/>
                  </a:cubicBezTo>
                  <a:cubicBezTo>
                    <a:pt x="10923" y="4780"/>
                    <a:pt x="8011" y="1369"/>
                    <a:pt x="8011" y="1369"/>
                  </a:cubicBezTo>
                  <a:cubicBezTo>
                    <a:pt x="7358" y="631"/>
                    <a:pt x="6406" y="1"/>
                    <a:pt x="52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4578;p110">
              <a:extLst>
                <a:ext uri="{FF2B5EF4-FFF2-40B4-BE49-F238E27FC236}">
                  <a16:creationId xmlns:a16="http://schemas.microsoft.com/office/drawing/2014/main" id="{081A1031-7F1A-7196-01E4-D48A1E2CBF38}"/>
                </a:ext>
              </a:extLst>
            </p:cNvPr>
            <p:cNvSpPr/>
            <p:nvPr/>
          </p:nvSpPr>
          <p:spPr>
            <a:xfrm>
              <a:off x="3109950" y="2800825"/>
              <a:ext cx="399825" cy="1598725"/>
            </a:xfrm>
            <a:custGeom>
              <a:avLst/>
              <a:gdLst/>
              <a:ahLst/>
              <a:cxnLst/>
              <a:rect l="l" t="t" r="r" b="b"/>
              <a:pathLst>
                <a:path w="15993" h="63949" extrusionOk="0">
                  <a:moveTo>
                    <a:pt x="6241" y="1"/>
                  </a:moveTo>
                  <a:cubicBezTo>
                    <a:pt x="2719" y="1"/>
                    <a:pt x="0" y="3473"/>
                    <a:pt x="0" y="10613"/>
                  </a:cubicBezTo>
                  <a:cubicBezTo>
                    <a:pt x="0" y="17458"/>
                    <a:pt x="682" y="30792"/>
                    <a:pt x="791" y="32165"/>
                  </a:cubicBezTo>
                  <a:cubicBezTo>
                    <a:pt x="2882" y="58479"/>
                    <a:pt x="3910" y="63203"/>
                    <a:pt x="3910" y="63203"/>
                  </a:cubicBezTo>
                  <a:cubicBezTo>
                    <a:pt x="5221" y="63645"/>
                    <a:pt x="6365" y="63949"/>
                    <a:pt x="7575" y="63949"/>
                  </a:cubicBezTo>
                  <a:cubicBezTo>
                    <a:pt x="8238" y="63949"/>
                    <a:pt x="8919" y="63858"/>
                    <a:pt x="9658" y="63648"/>
                  </a:cubicBezTo>
                  <a:lnTo>
                    <a:pt x="12851" y="17426"/>
                  </a:lnTo>
                  <a:cubicBezTo>
                    <a:pt x="12851" y="17426"/>
                    <a:pt x="15992" y="4158"/>
                    <a:pt x="9336" y="808"/>
                  </a:cubicBezTo>
                  <a:cubicBezTo>
                    <a:pt x="8270" y="271"/>
                    <a:pt x="7224" y="1"/>
                    <a:pt x="6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4579;p110">
              <a:extLst>
                <a:ext uri="{FF2B5EF4-FFF2-40B4-BE49-F238E27FC236}">
                  <a16:creationId xmlns:a16="http://schemas.microsoft.com/office/drawing/2014/main" id="{01945258-BC3B-C1D8-DD19-6E43A126CAD3}"/>
                </a:ext>
              </a:extLst>
            </p:cNvPr>
            <p:cNvSpPr/>
            <p:nvPr/>
          </p:nvSpPr>
          <p:spPr>
            <a:xfrm>
              <a:off x="3142425" y="4346825"/>
              <a:ext cx="273075" cy="225300"/>
            </a:xfrm>
            <a:custGeom>
              <a:avLst/>
              <a:gdLst/>
              <a:ahLst/>
              <a:cxnLst/>
              <a:rect l="l" t="t" r="r" b="b"/>
              <a:pathLst>
                <a:path w="10923" h="9012" extrusionOk="0">
                  <a:moveTo>
                    <a:pt x="5267" y="1"/>
                  </a:moveTo>
                  <a:cubicBezTo>
                    <a:pt x="5019" y="1"/>
                    <a:pt x="4763" y="30"/>
                    <a:pt x="4499" y="95"/>
                  </a:cubicBezTo>
                  <a:cubicBezTo>
                    <a:pt x="3514" y="336"/>
                    <a:pt x="2703" y="1032"/>
                    <a:pt x="2253" y="1941"/>
                  </a:cubicBezTo>
                  <a:cubicBezTo>
                    <a:pt x="2087" y="2277"/>
                    <a:pt x="1869" y="2714"/>
                    <a:pt x="1597" y="3261"/>
                  </a:cubicBezTo>
                  <a:cubicBezTo>
                    <a:pt x="900" y="4663"/>
                    <a:pt x="0" y="8595"/>
                    <a:pt x="2996" y="8872"/>
                  </a:cubicBezTo>
                  <a:cubicBezTo>
                    <a:pt x="3925" y="8958"/>
                    <a:pt x="4791" y="9011"/>
                    <a:pt x="5578" y="9011"/>
                  </a:cubicBezTo>
                  <a:cubicBezTo>
                    <a:pt x="7971" y="9011"/>
                    <a:pt x="9643" y="8517"/>
                    <a:pt x="10184" y="6935"/>
                  </a:cubicBezTo>
                  <a:cubicBezTo>
                    <a:pt x="10922" y="4780"/>
                    <a:pt x="8011" y="1369"/>
                    <a:pt x="8011" y="1369"/>
                  </a:cubicBezTo>
                  <a:cubicBezTo>
                    <a:pt x="7357" y="631"/>
                    <a:pt x="6407" y="1"/>
                    <a:pt x="5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4580;p110">
              <a:extLst>
                <a:ext uri="{FF2B5EF4-FFF2-40B4-BE49-F238E27FC236}">
                  <a16:creationId xmlns:a16="http://schemas.microsoft.com/office/drawing/2014/main" id="{3DEA9F34-C1C9-F9FE-FFAC-C3F791C3FA1E}"/>
                </a:ext>
              </a:extLst>
            </p:cNvPr>
            <p:cNvSpPr/>
            <p:nvPr/>
          </p:nvSpPr>
          <p:spPr>
            <a:xfrm>
              <a:off x="2825700" y="2228200"/>
              <a:ext cx="433300" cy="216650"/>
            </a:xfrm>
            <a:custGeom>
              <a:avLst/>
              <a:gdLst/>
              <a:ahLst/>
              <a:cxnLst/>
              <a:rect l="l" t="t" r="r" b="b"/>
              <a:pathLst>
                <a:path w="17332" h="8666" extrusionOk="0">
                  <a:moveTo>
                    <a:pt x="0" y="1"/>
                  </a:moveTo>
                  <a:cubicBezTo>
                    <a:pt x="0" y="4787"/>
                    <a:pt x="3880" y="8665"/>
                    <a:pt x="8666" y="8665"/>
                  </a:cubicBezTo>
                  <a:cubicBezTo>
                    <a:pt x="13451" y="8665"/>
                    <a:pt x="17331" y="4787"/>
                    <a:pt x="17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4581;p110">
              <a:extLst>
                <a:ext uri="{FF2B5EF4-FFF2-40B4-BE49-F238E27FC236}">
                  <a16:creationId xmlns:a16="http://schemas.microsoft.com/office/drawing/2014/main" id="{C3CEA605-0502-7564-1458-A065B56242AA}"/>
                </a:ext>
              </a:extLst>
            </p:cNvPr>
            <p:cNvSpPr/>
            <p:nvPr/>
          </p:nvSpPr>
          <p:spPr>
            <a:xfrm>
              <a:off x="4172675" y="1876150"/>
              <a:ext cx="972450" cy="1366025"/>
            </a:xfrm>
            <a:custGeom>
              <a:avLst/>
              <a:gdLst/>
              <a:ahLst/>
              <a:cxnLst/>
              <a:rect l="l" t="t" r="r" b="b"/>
              <a:pathLst>
                <a:path w="38898" h="54641" extrusionOk="0">
                  <a:moveTo>
                    <a:pt x="7215" y="1"/>
                  </a:moveTo>
                  <a:cubicBezTo>
                    <a:pt x="3218" y="1"/>
                    <a:pt x="1" y="3218"/>
                    <a:pt x="1" y="7214"/>
                  </a:cubicBezTo>
                  <a:lnTo>
                    <a:pt x="1" y="47427"/>
                  </a:lnTo>
                  <a:cubicBezTo>
                    <a:pt x="1" y="51424"/>
                    <a:pt x="3218" y="54640"/>
                    <a:pt x="7215" y="54640"/>
                  </a:cubicBezTo>
                  <a:lnTo>
                    <a:pt x="31685" y="54640"/>
                  </a:lnTo>
                  <a:cubicBezTo>
                    <a:pt x="35681" y="54640"/>
                    <a:pt x="38898" y="51424"/>
                    <a:pt x="38898" y="47427"/>
                  </a:cubicBezTo>
                  <a:lnTo>
                    <a:pt x="38898" y="7214"/>
                  </a:lnTo>
                  <a:cubicBezTo>
                    <a:pt x="38898" y="3218"/>
                    <a:pt x="35681" y="1"/>
                    <a:pt x="31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4582;p110">
              <a:extLst>
                <a:ext uri="{FF2B5EF4-FFF2-40B4-BE49-F238E27FC236}">
                  <a16:creationId xmlns:a16="http://schemas.microsoft.com/office/drawing/2014/main" id="{07917F55-81B2-FF0D-F4E2-676A72F86E36}"/>
                </a:ext>
              </a:extLst>
            </p:cNvPr>
            <p:cNvSpPr/>
            <p:nvPr/>
          </p:nvSpPr>
          <p:spPr>
            <a:xfrm>
              <a:off x="4219675" y="3557300"/>
              <a:ext cx="863350" cy="41825"/>
            </a:xfrm>
            <a:custGeom>
              <a:avLst/>
              <a:gdLst/>
              <a:ahLst/>
              <a:cxnLst/>
              <a:rect l="l" t="t" r="r" b="b"/>
              <a:pathLst>
                <a:path w="34534" h="1673" extrusionOk="0">
                  <a:moveTo>
                    <a:pt x="0" y="1"/>
                  </a:moveTo>
                  <a:lnTo>
                    <a:pt x="0" y="1673"/>
                  </a:lnTo>
                  <a:lnTo>
                    <a:pt x="34533" y="1673"/>
                  </a:lnTo>
                  <a:lnTo>
                    <a:pt x="34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4583;p110">
              <a:extLst>
                <a:ext uri="{FF2B5EF4-FFF2-40B4-BE49-F238E27FC236}">
                  <a16:creationId xmlns:a16="http://schemas.microsoft.com/office/drawing/2014/main" id="{11A70BE4-5088-F6F2-E3E0-B6D3C9B44816}"/>
                </a:ext>
              </a:extLst>
            </p:cNvPr>
            <p:cNvSpPr/>
            <p:nvPr/>
          </p:nvSpPr>
          <p:spPr>
            <a:xfrm>
              <a:off x="4219675" y="3741225"/>
              <a:ext cx="863350" cy="41850"/>
            </a:xfrm>
            <a:custGeom>
              <a:avLst/>
              <a:gdLst/>
              <a:ahLst/>
              <a:cxnLst/>
              <a:rect l="l" t="t" r="r" b="b"/>
              <a:pathLst>
                <a:path w="34534" h="1674" extrusionOk="0">
                  <a:moveTo>
                    <a:pt x="0" y="0"/>
                  </a:moveTo>
                  <a:lnTo>
                    <a:pt x="0" y="1674"/>
                  </a:lnTo>
                  <a:lnTo>
                    <a:pt x="34533" y="1674"/>
                  </a:lnTo>
                  <a:lnTo>
                    <a:pt x="345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4584;p110">
              <a:extLst>
                <a:ext uri="{FF2B5EF4-FFF2-40B4-BE49-F238E27FC236}">
                  <a16:creationId xmlns:a16="http://schemas.microsoft.com/office/drawing/2014/main" id="{1C0D4873-0A51-588D-1A4A-AB6A430370E5}"/>
                </a:ext>
              </a:extLst>
            </p:cNvPr>
            <p:cNvSpPr/>
            <p:nvPr/>
          </p:nvSpPr>
          <p:spPr>
            <a:xfrm>
              <a:off x="4028700" y="3181150"/>
              <a:ext cx="297900" cy="1312925"/>
            </a:xfrm>
            <a:custGeom>
              <a:avLst/>
              <a:gdLst/>
              <a:ahLst/>
              <a:cxnLst/>
              <a:rect l="l" t="t" r="r" b="b"/>
              <a:pathLst>
                <a:path w="11916" h="52517" extrusionOk="0">
                  <a:moveTo>
                    <a:pt x="8281" y="1"/>
                  </a:moveTo>
                  <a:lnTo>
                    <a:pt x="0" y="52517"/>
                  </a:lnTo>
                  <a:lnTo>
                    <a:pt x="3725" y="52517"/>
                  </a:lnTo>
                  <a:lnTo>
                    <a:pt x="11916" y="573"/>
                  </a:lnTo>
                  <a:lnTo>
                    <a:pt x="8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4585;p110">
              <a:extLst>
                <a:ext uri="{FF2B5EF4-FFF2-40B4-BE49-F238E27FC236}">
                  <a16:creationId xmlns:a16="http://schemas.microsoft.com/office/drawing/2014/main" id="{14976893-AD8E-18F8-9E1B-BA0FA8FC3605}"/>
                </a:ext>
              </a:extLst>
            </p:cNvPr>
            <p:cNvSpPr/>
            <p:nvPr/>
          </p:nvSpPr>
          <p:spPr>
            <a:xfrm>
              <a:off x="4976050" y="3181150"/>
              <a:ext cx="297950" cy="1312925"/>
            </a:xfrm>
            <a:custGeom>
              <a:avLst/>
              <a:gdLst/>
              <a:ahLst/>
              <a:cxnLst/>
              <a:rect l="l" t="t" r="r" b="b"/>
              <a:pathLst>
                <a:path w="11918" h="52517" extrusionOk="0">
                  <a:moveTo>
                    <a:pt x="3636" y="1"/>
                  </a:moveTo>
                  <a:lnTo>
                    <a:pt x="0" y="573"/>
                  </a:lnTo>
                  <a:lnTo>
                    <a:pt x="8191" y="52517"/>
                  </a:lnTo>
                  <a:lnTo>
                    <a:pt x="11917" y="52517"/>
                  </a:lnTo>
                  <a:lnTo>
                    <a:pt x="36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4586;p110">
              <a:extLst>
                <a:ext uri="{FF2B5EF4-FFF2-40B4-BE49-F238E27FC236}">
                  <a16:creationId xmlns:a16="http://schemas.microsoft.com/office/drawing/2014/main" id="{10070840-FFE0-E692-BB6D-577FC9BFBCB8}"/>
                </a:ext>
              </a:extLst>
            </p:cNvPr>
            <p:cNvSpPr/>
            <p:nvPr/>
          </p:nvSpPr>
          <p:spPr>
            <a:xfrm>
              <a:off x="4306425" y="1755225"/>
              <a:ext cx="722300" cy="1101825"/>
            </a:xfrm>
            <a:custGeom>
              <a:avLst/>
              <a:gdLst/>
              <a:ahLst/>
              <a:cxnLst/>
              <a:rect l="l" t="t" r="r" b="b"/>
              <a:pathLst>
                <a:path w="28892" h="44073" extrusionOk="0">
                  <a:moveTo>
                    <a:pt x="15181" y="0"/>
                  </a:moveTo>
                  <a:cubicBezTo>
                    <a:pt x="13929" y="0"/>
                    <a:pt x="12769" y="88"/>
                    <a:pt x="11629" y="264"/>
                  </a:cubicBezTo>
                  <a:cubicBezTo>
                    <a:pt x="9103" y="657"/>
                    <a:pt x="6672" y="1490"/>
                    <a:pt x="3541" y="2788"/>
                  </a:cubicBezTo>
                  <a:lnTo>
                    <a:pt x="5111" y="26204"/>
                  </a:lnTo>
                  <a:lnTo>
                    <a:pt x="1" y="42460"/>
                  </a:lnTo>
                  <a:cubicBezTo>
                    <a:pt x="1" y="42460"/>
                    <a:pt x="12636" y="44072"/>
                    <a:pt x="21729" y="44072"/>
                  </a:cubicBezTo>
                  <a:cubicBezTo>
                    <a:pt x="24669" y="44072"/>
                    <a:pt x="27239" y="43904"/>
                    <a:pt x="28892" y="43458"/>
                  </a:cubicBezTo>
                  <a:lnTo>
                    <a:pt x="25456" y="25751"/>
                  </a:lnTo>
                  <a:lnTo>
                    <a:pt x="27836" y="2631"/>
                  </a:lnTo>
                  <a:cubicBezTo>
                    <a:pt x="25565" y="1675"/>
                    <a:pt x="23200" y="956"/>
                    <a:pt x="20782" y="514"/>
                  </a:cubicBezTo>
                  <a:cubicBezTo>
                    <a:pt x="19673" y="311"/>
                    <a:pt x="18554" y="167"/>
                    <a:pt x="17430" y="85"/>
                  </a:cubicBezTo>
                  <a:cubicBezTo>
                    <a:pt x="16641" y="29"/>
                    <a:pt x="15896" y="0"/>
                    <a:pt x="15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4587;p110">
              <a:extLst>
                <a:ext uri="{FF2B5EF4-FFF2-40B4-BE49-F238E27FC236}">
                  <a16:creationId xmlns:a16="http://schemas.microsoft.com/office/drawing/2014/main" id="{F6A5BA6F-729E-D98C-FC36-C1493140F655}"/>
                </a:ext>
              </a:extLst>
            </p:cNvPr>
            <p:cNvSpPr/>
            <p:nvPr/>
          </p:nvSpPr>
          <p:spPr>
            <a:xfrm>
              <a:off x="4564375" y="1755250"/>
              <a:ext cx="261600" cy="124225"/>
            </a:xfrm>
            <a:custGeom>
              <a:avLst/>
              <a:gdLst/>
              <a:ahLst/>
              <a:cxnLst/>
              <a:rect l="l" t="t" r="r" b="b"/>
              <a:pathLst>
                <a:path w="10464" h="4969" extrusionOk="0">
                  <a:moveTo>
                    <a:pt x="4862" y="1"/>
                  </a:moveTo>
                  <a:cubicBezTo>
                    <a:pt x="3609" y="1"/>
                    <a:pt x="2450" y="88"/>
                    <a:pt x="1309" y="264"/>
                  </a:cubicBezTo>
                  <a:cubicBezTo>
                    <a:pt x="873" y="1274"/>
                    <a:pt x="1" y="4092"/>
                    <a:pt x="3479" y="4838"/>
                  </a:cubicBezTo>
                  <a:cubicBezTo>
                    <a:pt x="3893" y="4927"/>
                    <a:pt x="4293" y="4968"/>
                    <a:pt x="4679" y="4968"/>
                  </a:cubicBezTo>
                  <a:cubicBezTo>
                    <a:pt x="7605" y="4968"/>
                    <a:pt x="9692" y="2593"/>
                    <a:pt x="10464" y="514"/>
                  </a:cubicBezTo>
                  <a:cubicBezTo>
                    <a:pt x="9355" y="310"/>
                    <a:pt x="8236" y="167"/>
                    <a:pt x="7110" y="86"/>
                  </a:cubicBezTo>
                  <a:cubicBezTo>
                    <a:pt x="6321" y="29"/>
                    <a:pt x="5576" y="1"/>
                    <a:pt x="4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4588;p110">
              <a:extLst>
                <a:ext uri="{FF2B5EF4-FFF2-40B4-BE49-F238E27FC236}">
                  <a16:creationId xmlns:a16="http://schemas.microsoft.com/office/drawing/2014/main" id="{82478D2F-9F52-8130-D272-B580EB18E4EB}"/>
                </a:ext>
              </a:extLst>
            </p:cNvPr>
            <p:cNvSpPr/>
            <p:nvPr/>
          </p:nvSpPr>
          <p:spPr>
            <a:xfrm>
              <a:off x="4675525" y="4250800"/>
              <a:ext cx="123775" cy="101625"/>
            </a:xfrm>
            <a:custGeom>
              <a:avLst/>
              <a:gdLst/>
              <a:ahLst/>
              <a:cxnLst/>
              <a:rect l="l" t="t" r="r" b="b"/>
              <a:pathLst>
                <a:path w="4951" h="4065" extrusionOk="0">
                  <a:moveTo>
                    <a:pt x="0" y="0"/>
                  </a:moveTo>
                  <a:lnTo>
                    <a:pt x="416" y="3752"/>
                  </a:lnTo>
                  <a:lnTo>
                    <a:pt x="4950" y="4065"/>
                  </a:lnTo>
                  <a:lnTo>
                    <a:pt x="4950" y="4065"/>
                  </a:lnTo>
                  <a:lnTo>
                    <a:pt x="4742" y="730"/>
                  </a:lnTo>
                  <a:lnTo>
                    <a:pt x="0" y="0"/>
                  </a:lnTo>
                  <a:close/>
                </a:path>
              </a:pathLst>
            </a:custGeom>
            <a:solidFill>
              <a:srgbClr val="FDB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4589;p110">
              <a:extLst>
                <a:ext uri="{FF2B5EF4-FFF2-40B4-BE49-F238E27FC236}">
                  <a16:creationId xmlns:a16="http://schemas.microsoft.com/office/drawing/2014/main" id="{CADE6324-4B89-0C5C-C036-62A483B4D5B5}"/>
                </a:ext>
              </a:extLst>
            </p:cNvPr>
            <p:cNvSpPr/>
            <p:nvPr/>
          </p:nvSpPr>
          <p:spPr>
            <a:xfrm>
              <a:off x="4636825" y="4334550"/>
              <a:ext cx="246275" cy="207750"/>
            </a:xfrm>
            <a:custGeom>
              <a:avLst/>
              <a:gdLst/>
              <a:ahLst/>
              <a:cxnLst/>
              <a:rect l="l" t="t" r="r" b="b"/>
              <a:pathLst>
                <a:path w="9851" h="8310" extrusionOk="0">
                  <a:moveTo>
                    <a:pt x="3772" y="1"/>
                  </a:moveTo>
                  <a:cubicBezTo>
                    <a:pt x="3152" y="1"/>
                    <a:pt x="2549" y="128"/>
                    <a:pt x="1964" y="402"/>
                  </a:cubicBezTo>
                  <a:cubicBezTo>
                    <a:pt x="1964" y="402"/>
                    <a:pt x="1084" y="1183"/>
                    <a:pt x="713" y="2682"/>
                  </a:cubicBezTo>
                  <a:cubicBezTo>
                    <a:pt x="341" y="4180"/>
                    <a:pt x="0" y="7990"/>
                    <a:pt x="3205" y="8203"/>
                  </a:cubicBezTo>
                  <a:cubicBezTo>
                    <a:pt x="4051" y="8260"/>
                    <a:pt x="4891" y="8309"/>
                    <a:pt x="5671" y="8309"/>
                  </a:cubicBezTo>
                  <a:cubicBezTo>
                    <a:pt x="7849" y="8309"/>
                    <a:pt x="9568" y="7927"/>
                    <a:pt x="9688" y="6261"/>
                  </a:cubicBezTo>
                  <a:cubicBezTo>
                    <a:pt x="9850" y="3998"/>
                    <a:pt x="6498" y="715"/>
                    <a:pt x="6498" y="715"/>
                  </a:cubicBezTo>
                  <a:cubicBezTo>
                    <a:pt x="5561" y="257"/>
                    <a:pt x="4650" y="1"/>
                    <a:pt x="3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4590;p110">
              <a:extLst>
                <a:ext uri="{FF2B5EF4-FFF2-40B4-BE49-F238E27FC236}">
                  <a16:creationId xmlns:a16="http://schemas.microsoft.com/office/drawing/2014/main" id="{9BB2979E-EF1F-976E-10A5-39F249E3EF59}"/>
                </a:ext>
              </a:extLst>
            </p:cNvPr>
            <p:cNvSpPr/>
            <p:nvPr/>
          </p:nvSpPr>
          <p:spPr>
            <a:xfrm>
              <a:off x="4221900" y="2694000"/>
              <a:ext cx="689950" cy="1600200"/>
            </a:xfrm>
            <a:custGeom>
              <a:avLst/>
              <a:gdLst/>
              <a:ahLst/>
              <a:cxnLst/>
              <a:rect l="l" t="t" r="r" b="b"/>
              <a:pathLst>
                <a:path w="27598" h="64008" extrusionOk="0">
                  <a:moveTo>
                    <a:pt x="15227" y="0"/>
                  </a:moveTo>
                  <a:cubicBezTo>
                    <a:pt x="12016" y="0"/>
                    <a:pt x="6007" y="291"/>
                    <a:pt x="3501" y="2342"/>
                  </a:cubicBezTo>
                  <a:cubicBezTo>
                    <a:pt x="0" y="5205"/>
                    <a:pt x="704" y="13425"/>
                    <a:pt x="4271" y="15668"/>
                  </a:cubicBezTo>
                  <a:cubicBezTo>
                    <a:pt x="7836" y="17911"/>
                    <a:pt x="13915" y="22321"/>
                    <a:pt x="13915" y="22321"/>
                  </a:cubicBezTo>
                  <a:lnTo>
                    <a:pt x="17336" y="63370"/>
                  </a:lnTo>
                  <a:lnTo>
                    <a:pt x="23461" y="64008"/>
                  </a:lnTo>
                  <a:cubicBezTo>
                    <a:pt x="23461" y="64008"/>
                    <a:pt x="27597" y="22321"/>
                    <a:pt x="25211" y="14842"/>
                  </a:cubicBezTo>
                  <a:cubicBezTo>
                    <a:pt x="22825" y="7364"/>
                    <a:pt x="17336" y="46"/>
                    <a:pt x="17336" y="46"/>
                  </a:cubicBezTo>
                  <a:cubicBezTo>
                    <a:pt x="17336" y="46"/>
                    <a:pt x="16502" y="0"/>
                    <a:pt x="15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4591;p110">
              <a:extLst>
                <a:ext uri="{FF2B5EF4-FFF2-40B4-BE49-F238E27FC236}">
                  <a16:creationId xmlns:a16="http://schemas.microsoft.com/office/drawing/2014/main" id="{3B4A7DA8-8577-DB3D-EE69-C00A5D589ABB}"/>
                </a:ext>
              </a:extLst>
            </p:cNvPr>
            <p:cNvSpPr/>
            <p:nvPr/>
          </p:nvSpPr>
          <p:spPr>
            <a:xfrm>
              <a:off x="4209075" y="3918550"/>
              <a:ext cx="148575" cy="130325"/>
            </a:xfrm>
            <a:custGeom>
              <a:avLst/>
              <a:gdLst/>
              <a:ahLst/>
              <a:cxnLst/>
              <a:rect l="l" t="t" r="r" b="b"/>
              <a:pathLst>
                <a:path w="5943" h="5213" extrusionOk="0">
                  <a:moveTo>
                    <a:pt x="1043" y="1"/>
                  </a:moveTo>
                  <a:lnTo>
                    <a:pt x="1" y="4379"/>
                  </a:lnTo>
                  <a:lnTo>
                    <a:pt x="4222" y="5212"/>
                  </a:lnTo>
                  <a:lnTo>
                    <a:pt x="5943" y="1305"/>
                  </a:lnTo>
                  <a:lnTo>
                    <a:pt x="1043" y="1"/>
                  </a:lnTo>
                  <a:close/>
                </a:path>
              </a:pathLst>
            </a:custGeom>
            <a:solidFill>
              <a:srgbClr val="FDB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4592;p110">
              <a:extLst>
                <a:ext uri="{FF2B5EF4-FFF2-40B4-BE49-F238E27FC236}">
                  <a16:creationId xmlns:a16="http://schemas.microsoft.com/office/drawing/2014/main" id="{00495047-2AB6-1156-4DD5-2977D76EC3AD}"/>
                </a:ext>
              </a:extLst>
            </p:cNvPr>
            <p:cNvSpPr/>
            <p:nvPr/>
          </p:nvSpPr>
          <p:spPr>
            <a:xfrm>
              <a:off x="4201825" y="2665025"/>
              <a:ext cx="900700" cy="1326850"/>
            </a:xfrm>
            <a:custGeom>
              <a:avLst/>
              <a:gdLst/>
              <a:ahLst/>
              <a:cxnLst/>
              <a:rect l="l" t="t" r="r" b="b"/>
              <a:pathLst>
                <a:path w="36028" h="53074" extrusionOk="0">
                  <a:moveTo>
                    <a:pt x="19585" y="0"/>
                  </a:moveTo>
                  <a:cubicBezTo>
                    <a:pt x="17319" y="0"/>
                    <a:pt x="14489" y="626"/>
                    <a:pt x="12410" y="3193"/>
                  </a:cubicBezTo>
                  <a:cubicBezTo>
                    <a:pt x="8353" y="8205"/>
                    <a:pt x="0" y="50925"/>
                    <a:pt x="0" y="50925"/>
                  </a:cubicBezTo>
                  <a:lnTo>
                    <a:pt x="6683" y="53073"/>
                  </a:lnTo>
                  <a:lnTo>
                    <a:pt x="21188" y="14861"/>
                  </a:lnTo>
                  <a:cubicBezTo>
                    <a:pt x="21188" y="14861"/>
                    <a:pt x="25354" y="17239"/>
                    <a:pt x="29111" y="17239"/>
                  </a:cubicBezTo>
                  <a:cubicBezTo>
                    <a:pt x="31782" y="17239"/>
                    <a:pt x="34245" y="16038"/>
                    <a:pt x="34859" y="11929"/>
                  </a:cubicBezTo>
                  <a:cubicBezTo>
                    <a:pt x="36027" y="4101"/>
                    <a:pt x="23389" y="568"/>
                    <a:pt x="23389" y="568"/>
                  </a:cubicBezTo>
                  <a:cubicBezTo>
                    <a:pt x="23389" y="568"/>
                    <a:pt x="21742" y="0"/>
                    <a:pt x="19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4593;p110">
              <a:extLst>
                <a:ext uri="{FF2B5EF4-FFF2-40B4-BE49-F238E27FC236}">
                  <a16:creationId xmlns:a16="http://schemas.microsoft.com/office/drawing/2014/main" id="{0B3E02A7-F208-4B63-F30F-91F4E35811C1}"/>
                </a:ext>
              </a:extLst>
            </p:cNvPr>
            <p:cNvSpPr/>
            <p:nvPr/>
          </p:nvSpPr>
          <p:spPr>
            <a:xfrm>
              <a:off x="3971100" y="3989500"/>
              <a:ext cx="361925" cy="404975"/>
            </a:xfrm>
            <a:custGeom>
              <a:avLst/>
              <a:gdLst/>
              <a:ahLst/>
              <a:cxnLst/>
              <a:rect l="l" t="t" r="r" b="b"/>
              <a:pathLst>
                <a:path w="14477" h="16199" extrusionOk="0">
                  <a:moveTo>
                    <a:pt x="9887" y="1"/>
                  </a:moveTo>
                  <a:cubicBezTo>
                    <a:pt x="9887" y="1"/>
                    <a:pt x="6633" y="5789"/>
                    <a:pt x="3318" y="9781"/>
                  </a:cubicBezTo>
                  <a:cubicBezTo>
                    <a:pt x="1" y="13776"/>
                    <a:pt x="1426" y="16199"/>
                    <a:pt x="4084" y="16199"/>
                  </a:cubicBezTo>
                  <a:cubicBezTo>
                    <a:pt x="4758" y="16199"/>
                    <a:pt x="5513" y="16043"/>
                    <a:pt x="6289" y="15716"/>
                  </a:cubicBezTo>
                  <a:cubicBezTo>
                    <a:pt x="10121" y="14104"/>
                    <a:pt x="12282" y="9333"/>
                    <a:pt x="13380" y="7988"/>
                  </a:cubicBezTo>
                  <a:cubicBezTo>
                    <a:pt x="14476" y="6643"/>
                    <a:pt x="14290" y="1126"/>
                    <a:pt x="14290" y="1126"/>
                  </a:cubicBezTo>
                  <a:lnTo>
                    <a:pt x="14290" y="1126"/>
                  </a:lnTo>
                  <a:cubicBezTo>
                    <a:pt x="13905" y="1164"/>
                    <a:pt x="13553" y="1181"/>
                    <a:pt x="13229" y="1181"/>
                  </a:cubicBezTo>
                  <a:cubicBezTo>
                    <a:pt x="10522" y="1181"/>
                    <a:pt x="9887" y="1"/>
                    <a:pt x="98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4594;p110">
              <a:extLst>
                <a:ext uri="{FF2B5EF4-FFF2-40B4-BE49-F238E27FC236}">
                  <a16:creationId xmlns:a16="http://schemas.microsoft.com/office/drawing/2014/main" id="{5542EB31-A850-BD80-B24D-CE5A796FD49C}"/>
                </a:ext>
              </a:extLst>
            </p:cNvPr>
            <p:cNvSpPr/>
            <p:nvPr/>
          </p:nvSpPr>
          <p:spPr>
            <a:xfrm>
              <a:off x="4675025" y="994975"/>
              <a:ext cx="284575" cy="272700"/>
            </a:xfrm>
            <a:custGeom>
              <a:avLst/>
              <a:gdLst/>
              <a:ahLst/>
              <a:cxnLst/>
              <a:rect l="l" t="t" r="r" b="b"/>
              <a:pathLst>
                <a:path w="11383" h="10908" extrusionOk="0">
                  <a:moveTo>
                    <a:pt x="5689" y="1"/>
                  </a:moveTo>
                  <a:cubicBezTo>
                    <a:pt x="3123" y="1"/>
                    <a:pt x="908" y="1800"/>
                    <a:pt x="366" y="4285"/>
                  </a:cubicBezTo>
                  <a:cubicBezTo>
                    <a:pt x="315" y="4517"/>
                    <a:pt x="280" y="4752"/>
                    <a:pt x="260" y="4987"/>
                  </a:cubicBezTo>
                  <a:cubicBezTo>
                    <a:pt x="0" y="7989"/>
                    <a:pt x="2223" y="10630"/>
                    <a:pt x="5225" y="10887"/>
                  </a:cubicBezTo>
                  <a:cubicBezTo>
                    <a:pt x="5384" y="10901"/>
                    <a:pt x="5542" y="10908"/>
                    <a:pt x="5699" y="10908"/>
                  </a:cubicBezTo>
                  <a:cubicBezTo>
                    <a:pt x="8499" y="10908"/>
                    <a:pt x="10880" y="8765"/>
                    <a:pt x="11125" y="5922"/>
                  </a:cubicBezTo>
                  <a:cubicBezTo>
                    <a:pt x="11383" y="2921"/>
                    <a:pt x="9161" y="279"/>
                    <a:pt x="6160" y="21"/>
                  </a:cubicBezTo>
                  <a:cubicBezTo>
                    <a:pt x="6002" y="7"/>
                    <a:pt x="5845" y="1"/>
                    <a:pt x="5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4595;p110">
              <a:extLst>
                <a:ext uri="{FF2B5EF4-FFF2-40B4-BE49-F238E27FC236}">
                  <a16:creationId xmlns:a16="http://schemas.microsoft.com/office/drawing/2014/main" id="{B12C9B85-BDDA-9C54-893A-30BC5007CEDC}"/>
                </a:ext>
              </a:extLst>
            </p:cNvPr>
            <p:cNvSpPr/>
            <p:nvPr/>
          </p:nvSpPr>
          <p:spPr>
            <a:xfrm>
              <a:off x="4675025" y="1102075"/>
              <a:ext cx="198325" cy="165625"/>
            </a:xfrm>
            <a:custGeom>
              <a:avLst/>
              <a:gdLst/>
              <a:ahLst/>
              <a:cxnLst/>
              <a:rect l="l" t="t" r="r" b="b"/>
              <a:pathLst>
                <a:path w="7933" h="6625" extrusionOk="0">
                  <a:moveTo>
                    <a:pt x="366" y="1"/>
                  </a:moveTo>
                  <a:cubicBezTo>
                    <a:pt x="315" y="233"/>
                    <a:pt x="280" y="468"/>
                    <a:pt x="260" y="703"/>
                  </a:cubicBezTo>
                  <a:cubicBezTo>
                    <a:pt x="0" y="3705"/>
                    <a:pt x="2223" y="6346"/>
                    <a:pt x="5225" y="6603"/>
                  </a:cubicBezTo>
                  <a:cubicBezTo>
                    <a:pt x="5383" y="6617"/>
                    <a:pt x="5541" y="6624"/>
                    <a:pt x="5698" y="6624"/>
                  </a:cubicBezTo>
                  <a:cubicBezTo>
                    <a:pt x="6467" y="6624"/>
                    <a:pt x="7229" y="6460"/>
                    <a:pt x="7932" y="6143"/>
                  </a:cubicBezTo>
                  <a:cubicBezTo>
                    <a:pt x="6478" y="1302"/>
                    <a:pt x="2061" y="234"/>
                    <a:pt x="3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4596;p110">
              <a:extLst>
                <a:ext uri="{FF2B5EF4-FFF2-40B4-BE49-F238E27FC236}">
                  <a16:creationId xmlns:a16="http://schemas.microsoft.com/office/drawing/2014/main" id="{CE3ECC50-A05F-8C08-9098-F842AD172262}"/>
                </a:ext>
              </a:extLst>
            </p:cNvPr>
            <p:cNvSpPr/>
            <p:nvPr/>
          </p:nvSpPr>
          <p:spPr>
            <a:xfrm>
              <a:off x="4370150" y="1433600"/>
              <a:ext cx="119225" cy="319200"/>
            </a:xfrm>
            <a:custGeom>
              <a:avLst/>
              <a:gdLst/>
              <a:ahLst/>
              <a:cxnLst/>
              <a:rect l="l" t="t" r="r" b="b"/>
              <a:pathLst>
                <a:path w="4769" h="12768" extrusionOk="0">
                  <a:moveTo>
                    <a:pt x="390" y="1"/>
                  </a:moveTo>
                  <a:cubicBezTo>
                    <a:pt x="237" y="1"/>
                    <a:pt x="103" y="45"/>
                    <a:pt x="0" y="140"/>
                  </a:cubicBezTo>
                  <a:cubicBezTo>
                    <a:pt x="0" y="140"/>
                    <a:pt x="303" y="4499"/>
                    <a:pt x="1448" y="6908"/>
                  </a:cubicBezTo>
                  <a:cubicBezTo>
                    <a:pt x="2714" y="9566"/>
                    <a:pt x="3564" y="9998"/>
                    <a:pt x="3362" y="12768"/>
                  </a:cubicBezTo>
                  <a:cubicBezTo>
                    <a:pt x="3362" y="12768"/>
                    <a:pt x="4768" y="11406"/>
                    <a:pt x="4538" y="9984"/>
                  </a:cubicBezTo>
                  <a:cubicBezTo>
                    <a:pt x="4307" y="8562"/>
                    <a:pt x="1952" y="4888"/>
                    <a:pt x="2497" y="3140"/>
                  </a:cubicBezTo>
                  <a:cubicBezTo>
                    <a:pt x="2964" y="1637"/>
                    <a:pt x="1324" y="1"/>
                    <a:pt x="3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4597;p110">
              <a:extLst>
                <a:ext uri="{FF2B5EF4-FFF2-40B4-BE49-F238E27FC236}">
                  <a16:creationId xmlns:a16="http://schemas.microsoft.com/office/drawing/2014/main" id="{D0364E8D-AB44-36CF-13F4-B8CEEBCAE4EE}"/>
                </a:ext>
              </a:extLst>
            </p:cNvPr>
            <p:cNvSpPr/>
            <p:nvPr/>
          </p:nvSpPr>
          <p:spPr>
            <a:xfrm>
              <a:off x="4361500" y="1112650"/>
              <a:ext cx="540500" cy="493975"/>
            </a:xfrm>
            <a:custGeom>
              <a:avLst/>
              <a:gdLst/>
              <a:ahLst/>
              <a:cxnLst/>
              <a:rect l="l" t="t" r="r" b="b"/>
              <a:pathLst>
                <a:path w="21620" h="19759" extrusionOk="0">
                  <a:moveTo>
                    <a:pt x="10882" y="0"/>
                  </a:moveTo>
                  <a:cubicBezTo>
                    <a:pt x="10741" y="0"/>
                    <a:pt x="10598" y="3"/>
                    <a:pt x="10454" y="8"/>
                  </a:cubicBezTo>
                  <a:cubicBezTo>
                    <a:pt x="4349" y="229"/>
                    <a:pt x="1635" y="2981"/>
                    <a:pt x="735" y="5904"/>
                  </a:cubicBezTo>
                  <a:cubicBezTo>
                    <a:pt x="354" y="7137"/>
                    <a:pt x="1" y="9778"/>
                    <a:pt x="136" y="11091"/>
                  </a:cubicBezTo>
                  <a:cubicBezTo>
                    <a:pt x="260" y="12293"/>
                    <a:pt x="399" y="13452"/>
                    <a:pt x="552" y="14569"/>
                  </a:cubicBezTo>
                  <a:cubicBezTo>
                    <a:pt x="959" y="17545"/>
                    <a:pt x="3508" y="19759"/>
                    <a:pt x="6511" y="19759"/>
                  </a:cubicBezTo>
                  <a:lnTo>
                    <a:pt x="15428" y="19759"/>
                  </a:lnTo>
                  <a:cubicBezTo>
                    <a:pt x="18703" y="19759"/>
                    <a:pt x="21369" y="17138"/>
                    <a:pt x="21442" y="13862"/>
                  </a:cubicBezTo>
                  <a:cubicBezTo>
                    <a:pt x="21444" y="13841"/>
                    <a:pt x="21444" y="13818"/>
                    <a:pt x="21444" y="13796"/>
                  </a:cubicBezTo>
                  <a:cubicBezTo>
                    <a:pt x="21620" y="6224"/>
                    <a:pt x="17816" y="0"/>
                    <a:pt x="108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4598;p110">
              <a:extLst>
                <a:ext uri="{FF2B5EF4-FFF2-40B4-BE49-F238E27FC236}">
                  <a16:creationId xmlns:a16="http://schemas.microsoft.com/office/drawing/2014/main" id="{A8A5A873-B807-3277-2D7D-FFC2894AF2D5}"/>
                </a:ext>
              </a:extLst>
            </p:cNvPr>
            <p:cNvSpPr/>
            <p:nvPr/>
          </p:nvSpPr>
          <p:spPr>
            <a:xfrm>
              <a:off x="4612625" y="1615425"/>
              <a:ext cx="167300" cy="200150"/>
            </a:xfrm>
            <a:custGeom>
              <a:avLst/>
              <a:gdLst/>
              <a:ahLst/>
              <a:cxnLst/>
              <a:rect l="l" t="t" r="r" b="b"/>
              <a:pathLst>
                <a:path w="6692" h="8006" extrusionOk="0">
                  <a:moveTo>
                    <a:pt x="5550" y="0"/>
                  </a:moveTo>
                  <a:cubicBezTo>
                    <a:pt x="5055" y="0"/>
                    <a:pt x="4456" y="170"/>
                    <a:pt x="3834" y="408"/>
                  </a:cubicBezTo>
                  <a:cubicBezTo>
                    <a:pt x="2925" y="750"/>
                    <a:pt x="1965" y="1243"/>
                    <a:pt x="1209" y="1552"/>
                  </a:cubicBezTo>
                  <a:cubicBezTo>
                    <a:pt x="494" y="1848"/>
                    <a:pt x="1" y="2083"/>
                    <a:pt x="1" y="2083"/>
                  </a:cubicBezTo>
                  <a:lnTo>
                    <a:pt x="319" y="3866"/>
                  </a:lnTo>
                  <a:lnTo>
                    <a:pt x="677" y="5879"/>
                  </a:lnTo>
                  <a:lnTo>
                    <a:pt x="984" y="7620"/>
                  </a:lnTo>
                  <a:cubicBezTo>
                    <a:pt x="1471" y="7895"/>
                    <a:pt x="1996" y="8005"/>
                    <a:pt x="2523" y="8005"/>
                  </a:cubicBezTo>
                  <a:cubicBezTo>
                    <a:pt x="3103" y="8005"/>
                    <a:pt x="3685" y="7872"/>
                    <a:pt x="4222" y="7680"/>
                  </a:cubicBezTo>
                  <a:cubicBezTo>
                    <a:pt x="5602" y="7188"/>
                    <a:pt x="6691" y="6310"/>
                    <a:pt x="6691" y="6310"/>
                  </a:cubicBezTo>
                  <a:lnTo>
                    <a:pt x="6679" y="6170"/>
                  </a:lnTo>
                  <a:lnTo>
                    <a:pt x="6625" y="5510"/>
                  </a:lnTo>
                  <a:lnTo>
                    <a:pt x="6264" y="1065"/>
                  </a:lnTo>
                  <a:lnTo>
                    <a:pt x="6189" y="133"/>
                  </a:lnTo>
                  <a:cubicBezTo>
                    <a:pt x="6007" y="40"/>
                    <a:pt x="5791" y="0"/>
                    <a:pt x="5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4599;p110">
              <a:extLst>
                <a:ext uri="{FF2B5EF4-FFF2-40B4-BE49-F238E27FC236}">
                  <a16:creationId xmlns:a16="http://schemas.microsoft.com/office/drawing/2014/main" id="{3FEBD7AD-3E78-9DB1-ADB1-FDF5BD828753}"/>
                </a:ext>
              </a:extLst>
            </p:cNvPr>
            <p:cNvSpPr/>
            <p:nvPr/>
          </p:nvSpPr>
          <p:spPr>
            <a:xfrm>
              <a:off x="4612675" y="1643650"/>
              <a:ext cx="122975" cy="118800"/>
            </a:xfrm>
            <a:custGeom>
              <a:avLst/>
              <a:gdLst/>
              <a:ahLst/>
              <a:cxnLst/>
              <a:rect l="l" t="t" r="r" b="b"/>
              <a:pathLst>
                <a:path w="4919" h="4752" extrusionOk="0">
                  <a:moveTo>
                    <a:pt x="4919" y="0"/>
                  </a:moveTo>
                  <a:lnTo>
                    <a:pt x="1207" y="423"/>
                  </a:lnTo>
                  <a:cubicBezTo>
                    <a:pt x="490" y="719"/>
                    <a:pt x="1" y="955"/>
                    <a:pt x="1" y="955"/>
                  </a:cubicBezTo>
                  <a:lnTo>
                    <a:pt x="675" y="4751"/>
                  </a:lnTo>
                  <a:cubicBezTo>
                    <a:pt x="3187" y="3842"/>
                    <a:pt x="4919" y="0"/>
                    <a:pt x="4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4600;p110">
              <a:extLst>
                <a:ext uri="{FF2B5EF4-FFF2-40B4-BE49-F238E27FC236}">
                  <a16:creationId xmlns:a16="http://schemas.microsoft.com/office/drawing/2014/main" id="{975B2F0B-3C44-D5D4-7E27-3C3DDC9BF4C1}"/>
                </a:ext>
              </a:extLst>
            </p:cNvPr>
            <p:cNvSpPr/>
            <p:nvPr/>
          </p:nvSpPr>
          <p:spPr>
            <a:xfrm>
              <a:off x="4390300" y="1298250"/>
              <a:ext cx="422125" cy="419175"/>
            </a:xfrm>
            <a:custGeom>
              <a:avLst/>
              <a:gdLst/>
              <a:ahLst/>
              <a:cxnLst/>
              <a:rect l="l" t="t" r="r" b="b"/>
              <a:pathLst>
                <a:path w="16885" h="16767" extrusionOk="0">
                  <a:moveTo>
                    <a:pt x="13698" y="0"/>
                  </a:moveTo>
                  <a:lnTo>
                    <a:pt x="11331" y="22"/>
                  </a:lnTo>
                  <a:lnTo>
                    <a:pt x="122" y="125"/>
                  </a:lnTo>
                  <a:cubicBezTo>
                    <a:pt x="122" y="125"/>
                    <a:pt x="108" y="293"/>
                    <a:pt x="90" y="598"/>
                  </a:cubicBezTo>
                  <a:cubicBezTo>
                    <a:pt x="53" y="1258"/>
                    <a:pt x="1" y="2558"/>
                    <a:pt x="39" y="4144"/>
                  </a:cubicBezTo>
                  <a:cubicBezTo>
                    <a:pt x="42" y="4264"/>
                    <a:pt x="45" y="4382"/>
                    <a:pt x="50" y="4507"/>
                  </a:cubicBezTo>
                  <a:cubicBezTo>
                    <a:pt x="191" y="8915"/>
                    <a:pt x="1069" y="15231"/>
                    <a:pt x="4828" y="16408"/>
                  </a:cubicBezTo>
                  <a:cubicBezTo>
                    <a:pt x="5627" y="16659"/>
                    <a:pt x="6431" y="16767"/>
                    <a:pt x="7223" y="16767"/>
                  </a:cubicBezTo>
                  <a:cubicBezTo>
                    <a:pt x="7897" y="16767"/>
                    <a:pt x="8563" y="16688"/>
                    <a:pt x="9210" y="16553"/>
                  </a:cubicBezTo>
                  <a:cubicBezTo>
                    <a:pt x="10554" y="16272"/>
                    <a:pt x="11814" y="15746"/>
                    <a:pt x="12911" y="15161"/>
                  </a:cubicBezTo>
                  <a:cubicBezTo>
                    <a:pt x="13691" y="14742"/>
                    <a:pt x="14440" y="14271"/>
                    <a:pt x="15157" y="13752"/>
                  </a:cubicBezTo>
                  <a:cubicBezTo>
                    <a:pt x="15656" y="13391"/>
                    <a:pt x="16063" y="13064"/>
                    <a:pt x="16347" y="12823"/>
                  </a:cubicBezTo>
                  <a:cubicBezTo>
                    <a:pt x="16654" y="12562"/>
                    <a:pt x="16823" y="12398"/>
                    <a:pt x="16823" y="12398"/>
                  </a:cubicBezTo>
                  <a:cubicBezTo>
                    <a:pt x="16823" y="12398"/>
                    <a:pt x="16885" y="11443"/>
                    <a:pt x="16866" y="10056"/>
                  </a:cubicBezTo>
                  <a:cubicBezTo>
                    <a:pt x="16846" y="8582"/>
                    <a:pt x="16739" y="6621"/>
                    <a:pt x="16376" y="4806"/>
                  </a:cubicBezTo>
                  <a:cubicBezTo>
                    <a:pt x="15943" y="2634"/>
                    <a:pt x="15146" y="670"/>
                    <a:pt x="136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4601;p110">
              <a:extLst>
                <a:ext uri="{FF2B5EF4-FFF2-40B4-BE49-F238E27FC236}">
                  <a16:creationId xmlns:a16="http://schemas.microsoft.com/office/drawing/2014/main" id="{C16BCB96-9168-9421-B9F0-165F77ACFC56}"/>
                </a:ext>
              </a:extLst>
            </p:cNvPr>
            <p:cNvSpPr/>
            <p:nvPr/>
          </p:nvSpPr>
          <p:spPr>
            <a:xfrm>
              <a:off x="4752775" y="1417700"/>
              <a:ext cx="116675" cy="164600"/>
            </a:xfrm>
            <a:custGeom>
              <a:avLst/>
              <a:gdLst/>
              <a:ahLst/>
              <a:cxnLst/>
              <a:rect l="l" t="t" r="r" b="b"/>
              <a:pathLst>
                <a:path w="4667" h="6584" extrusionOk="0">
                  <a:moveTo>
                    <a:pt x="1969" y="0"/>
                  </a:moveTo>
                  <a:cubicBezTo>
                    <a:pt x="848" y="0"/>
                    <a:pt x="1" y="1401"/>
                    <a:pt x="1" y="1401"/>
                  </a:cubicBezTo>
                  <a:lnTo>
                    <a:pt x="452" y="6583"/>
                  </a:lnTo>
                  <a:cubicBezTo>
                    <a:pt x="462" y="6583"/>
                    <a:pt x="472" y="6583"/>
                    <a:pt x="482" y="6583"/>
                  </a:cubicBezTo>
                  <a:cubicBezTo>
                    <a:pt x="3901" y="6583"/>
                    <a:pt x="4667" y="1752"/>
                    <a:pt x="2944" y="377"/>
                  </a:cubicBezTo>
                  <a:cubicBezTo>
                    <a:pt x="2607" y="106"/>
                    <a:pt x="2277" y="0"/>
                    <a:pt x="1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4602;p110">
              <a:extLst>
                <a:ext uri="{FF2B5EF4-FFF2-40B4-BE49-F238E27FC236}">
                  <a16:creationId xmlns:a16="http://schemas.microsoft.com/office/drawing/2014/main" id="{B980E434-0449-2230-B4E7-AAE99855AE70}"/>
                </a:ext>
              </a:extLst>
            </p:cNvPr>
            <p:cNvSpPr/>
            <p:nvPr/>
          </p:nvSpPr>
          <p:spPr>
            <a:xfrm>
              <a:off x="4382250" y="1293625"/>
              <a:ext cx="430050" cy="191725"/>
            </a:xfrm>
            <a:custGeom>
              <a:avLst/>
              <a:gdLst/>
              <a:ahLst/>
              <a:cxnLst/>
              <a:rect l="l" t="t" r="r" b="b"/>
              <a:pathLst>
                <a:path w="17202" h="7669" extrusionOk="0">
                  <a:moveTo>
                    <a:pt x="13947" y="1"/>
                  </a:moveTo>
                  <a:lnTo>
                    <a:pt x="32" y="128"/>
                  </a:lnTo>
                  <a:cubicBezTo>
                    <a:pt x="32" y="128"/>
                    <a:pt x="18" y="302"/>
                    <a:pt x="0" y="614"/>
                  </a:cubicBezTo>
                  <a:cubicBezTo>
                    <a:pt x="35" y="2097"/>
                    <a:pt x="2635" y="3582"/>
                    <a:pt x="12129" y="3666"/>
                  </a:cubicBezTo>
                  <a:cubicBezTo>
                    <a:pt x="12129" y="3666"/>
                    <a:pt x="12132" y="7669"/>
                    <a:pt x="13768" y="7669"/>
                  </a:cubicBezTo>
                  <a:cubicBezTo>
                    <a:pt x="13842" y="7669"/>
                    <a:pt x="13920" y="7660"/>
                    <a:pt x="14002" y="7643"/>
                  </a:cubicBezTo>
                  <a:cubicBezTo>
                    <a:pt x="14447" y="7548"/>
                    <a:pt x="14885" y="5017"/>
                    <a:pt x="16695" y="4898"/>
                  </a:cubicBezTo>
                  <a:cubicBezTo>
                    <a:pt x="17202" y="753"/>
                    <a:pt x="15416" y="675"/>
                    <a:pt x="139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4603;p110">
              <a:extLst>
                <a:ext uri="{FF2B5EF4-FFF2-40B4-BE49-F238E27FC236}">
                  <a16:creationId xmlns:a16="http://schemas.microsoft.com/office/drawing/2014/main" id="{8082EBDD-A551-3629-3D4E-760491CBADEC}"/>
                </a:ext>
              </a:extLst>
            </p:cNvPr>
            <p:cNvSpPr/>
            <p:nvPr/>
          </p:nvSpPr>
          <p:spPr>
            <a:xfrm>
              <a:off x="4676925" y="1383775"/>
              <a:ext cx="118150" cy="312650"/>
            </a:xfrm>
            <a:custGeom>
              <a:avLst/>
              <a:gdLst/>
              <a:ahLst/>
              <a:cxnLst/>
              <a:rect l="l" t="t" r="r" b="b"/>
              <a:pathLst>
                <a:path w="4726" h="12506" extrusionOk="0">
                  <a:moveTo>
                    <a:pt x="870" y="1"/>
                  </a:moveTo>
                  <a:cubicBezTo>
                    <a:pt x="715" y="1"/>
                    <a:pt x="573" y="50"/>
                    <a:pt x="458" y="157"/>
                  </a:cubicBezTo>
                  <a:cubicBezTo>
                    <a:pt x="458" y="157"/>
                    <a:pt x="1" y="4378"/>
                    <a:pt x="1406" y="6646"/>
                  </a:cubicBezTo>
                  <a:cubicBezTo>
                    <a:pt x="2811" y="8914"/>
                    <a:pt x="4079" y="9767"/>
                    <a:pt x="3319" y="12505"/>
                  </a:cubicBezTo>
                  <a:cubicBezTo>
                    <a:pt x="3319" y="12505"/>
                    <a:pt x="4726" y="11143"/>
                    <a:pt x="4495" y="9721"/>
                  </a:cubicBezTo>
                  <a:cubicBezTo>
                    <a:pt x="4263" y="8299"/>
                    <a:pt x="1909" y="4627"/>
                    <a:pt x="2453" y="2878"/>
                  </a:cubicBezTo>
                  <a:cubicBezTo>
                    <a:pt x="2912" y="1404"/>
                    <a:pt x="1700" y="1"/>
                    <a:pt x="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4604;p110">
              <a:extLst>
                <a:ext uri="{FF2B5EF4-FFF2-40B4-BE49-F238E27FC236}">
                  <a16:creationId xmlns:a16="http://schemas.microsoft.com/office/drawing/2014/main" id="{D4E87F36-FE59-3D82-B026-C7046C08C1E8}"/>
                </a:ext>
              </a:extLst>
            </p:cNvPr>
            <p:cNvSpPr/>
            <p:nvPr/>
          </p:nvSpPr>
          <p:spPr>
            <a:xfrm>
              <a:off x="4751600" y="1821075"/>
              <a:ext cx="525875" cy="623525"/>
            </a:xfrm>
            <a:custGeom>
              <a:avLst/>
              <a:gdLst/>
              <a:ahLst/>
              <a:cxnLst/>
              <a:rect l="l" t="t" r="r" b="b"/>
              <a:pathLst>
                <a:path w="21035" h="24941" extrusionOk="0">
                  <a:moveTo>
                    <a:pt x="10027" y="0"/>
                  </a:moveTo>
                  <a:cubicBezTo>
                    <a:pt x="7122" y="4880"/>
                    <a:pt x="9493" y="11544"/>
                    <a:pt x="9493" y="11544"/>
                  </a:cubicBezTo>
                  <a:lnTo>
                    <a:pt x="12989" y="19403"/>
                  </a:lnTo>
                  <a:cubicBezTo>
                    <a:pt x="9929" y="20226"/>
                    <a:pt x="705" y="21451"/>
                    <a:pt x="705" y="21451"/>
                  </a:cubicBezTo>
                  <a:lnTo>
                    <a:pt x="0" y="24941"/>
                  </a:lnTo>
                  <a:lnTo>
                    <a:pt x="17672" y="24941"/>
                  </a:lnTo>
                  <a:cubicBezTo>
                    <a:pt x="19671" y="24941"/>
                    <a:pt x="21035" y="22920"/>
                    <a:pt x="20292" y="21064"/>
                  </a:cubicBezTo>
                  <a:cubicBezTo>
                    <a:pt x="16089" y="10571"/>
                    <a:pt x="10027" y="0"/>
                    <a:pt x="10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4605;p110">
              <a:extLst>
                <a:ext uri="{FF2B5EF4-FFF2-40B4-BE49-F238E27FC236}">
                  <a16:creationId xmlns:a16="http://schemas.microsoft.com/office/drawing/2014/main" id="{76FEB83C-F5B4-B485-8553-92C4A1F8B695}"/>
                </a:ext>
              </a:extLst>
            </p:cNvPr>
            <p:cNvSpPr/>
            <p:nvPr/>
          </p:nvSpPr>
          <p:spPr>
            <a:xfrm>
              <a:off x="4507950" y="2345925"/>
              <a:ext cx="286625" cy="98925"/>
            </a:xfrm>
            <a:custGeom>
              <a:avLst/>
              <a:gdLst/>
              <a:ahLst/>
              <a:cxnLst/>
              <a:rect l="l" t="t" r="r" b="b"/>
              <a:pathLst>
                <a:path w="11465" h="3957" extrusionOk="0">
                  <a:moveTo>
                    <a:pt x="7409" y="0"/>
                  </a:moveTo>
                  <a:cubicBezTo>
                    <a:pt x="6885" y="0"/>
                    <a:pt x="6339" y="48"/>
                    <a:pt x="5814" y="174"/>
                  </a:cubicBezTo>
                  <a:cubicBezTo>
                    <a:pt x="3663" y="692"/>
                    <a:pt x="1" y="2006"/>
                    <a:pt x="1" y="3956"/>
                  </a:cubicBezTo>
                  <a:lnTo>
                    <a:pt x="9746" y="3956"/>
                  </a:lnTo>
                  <a:cubicBezTo>
                    <a:pt x="9746" y="3956"/>
                    <a:pt x="11465" y="2213"/>
                    <a:pt x="10451" y="457"/>
                  </a:cubicBezTo>
                  <a:cubicBezTo>
                    <a:pt x="10451" y="457"/>
                    <a:pt x="9031" y="0"/>
                    <a:pt x="74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4606;p110">
              <a:extLst>
                <a:ext uri="{FF2B5EF4-FFF2-40B4-BE49-F238E27FC236}">
                  <a16:creationId xmlns:a16="http://schemas.microsoft.com/office/drawing/2014/main" id="{162E457A-7C65-96E3-FD50-72D4AD6FB432}"/>
                </a:ext>
              </a:extLst>
            </p:cNvPr>
            <p:cNvSpPr/>
            <p:nvPr/>
          </p:nvSpPr>
          <p:spPr>
            <a:xfrm>
              <a:off x="3977800" y="1762425"/>
              <a:ext cx="476525" cy="607125"/>
            </a:xfrm>
            <a:custGeom>
              <a:avLst/>
              <a:gdLst/>
              <a:ahLst/>
              <a:cxnLst/>
              <a:rect l="l" t="t" r="r" b="b"/>
              <a:pathLst>
                <a:path w="19061" h="24285" extrusionOk="0">
                  <a:moveTo>
                    <a:pt x="3346" y="0"/>
                  </a:moveTo>
                  <a:lnTo>
                    <a:pt x="0" y="975"/>
                  </a:lnTo>
                  <a:cubicBezTo>
                    <a:pt x="0" y="975"/>
                    <a:pt x="459" y="12763"/>
                    <a:pt x="3558" y="19174"/>
                  </a:cubicBezTo>
                  <a:cubicBezTo>
                    <a:pt x="5466" y="23119"/>
                    <a:pt x="7503" y="24285"/>
                    <a:pt x="9277" y="24285"/>
                  </a:cubicBezTo>
                  <a:cubicBezTo>
                    <a:pt x="10367" y="24285"/>
                    <a:pt x="11358" y="23845"/>
                    <a:pt x="12158" y="23339"/>
                  </a:cubicBezTo>
                  <a:cubicBezTo>
                    <a:pt x="13962" y="22200"/>
                    <a:pt x="17539" y="15224"/>
                    <a:pt x="17539" y="15224"/>
                  </a:cubicBezTo>
                  <a:cubicBezTo>
                    <a:pt x="17539" y="15224"/>
                    <a:pt x="19060" y="7866"/>
                    <a:pt x="16686" y="2501"/>
                  </a:cubicBezTo>
                  <a:cubicBezTo>
                    <a:pt x="16686" y="2501"/>
                    <a:pt x="12665" y="12963"/>
                    <a:pt x="8961" y="17901"/>
                  </a:cubicBezTo>
                  <a:cubicBezTo>
                    <a:pt x="6107" y="12219"/>
                    <a:pt x="3346" y="0"/>
                    <a:pt x="3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4607;p110">
              <a:extLst>
                <a:ext uri="{FF2B5EF4-FFF2-40B4-BE49-F238E27FC236}">
                  <a16:creationId xmlns:a16="http://schemas.microsoft.com/office/drawing/2014/main" id="{947EE267-8AEA-7DC5-DEF3-2497E453D732}"/>
                </a:ext>
              </a:extLst>
            </p:cNvPr>
            <p:cNvSpPr/>
            <p:nvPr/>
          </p:nvSpPr>
          <p:spPr>
            <a:xfrm>
              <a:off x="3907925" y="1520925"/>
              <a:ext cx="192700" cy="265900"/>
            </a:xfrm>
            <a:custGeom>
              <a:avLst/>
              <a:gdLst/>
              <a:ahLst/>
              <a:cxnLst/>
              <a:rect l="l" t="t" r="r" b="b"/>
              <a:pathLst>
                <a:path w="7708" h="10636" extrusionOk="0">
                  <a:moveTo>
                    <a:pt x="3408" y="0"/>
                  </a:moveTo>
                  <a:cubicBezTo>
                    <a:pt x="3214" y="0"/>
                    <a:pt x="3010" y="25"/>
                    <a:pt x="2795" y="79"/>
                  </a:cubicBezTo>
                  <a:cubicBezTo>
                    <a:pt x="1" y="777"/>
                    <a:pt x="136" y="7048"/>
                    <a:pt x="2795" y="10635"/>
                  </a:cubicBezTo>
                  <a:cubicBezTo>
                    <a:pt x="3981" y="10257"/>
                    <a:pt x="4966" y="10253"/>
                    <a:pt x="6141" y="9660"/>
                  </a:cubicBezTo>
                  <a:cubicBezTo>
                    <a:pt x="6616" y="9137"/>
                    <a:pt x="7262" y="7097"/>
                    <a:pt x="7468" y="6273"/>
                  </a:cubicBezTo>
                  <a:cubicBezTo>
                    <a:pt x="7707" y="5316"/>
                    <a:pt x="6619" y="3779"/>
                    <a:pt x="6619" y="3779"/>
                  </a:cubicBezTo>
                  <a:cubicBezTo>
                    <a:pt x="6619" y="3779"/>
                    <a:pt x="5800" y="0"/>
                    <a:pt x="3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4608;p110">
              <a:extLst>
                <a:ext uri="{FF2B5EF4-FFF2-40B4-BE49-F238E27FC236}">
                  <a16:creationId xmlns:a16="http://schemas.microsoft.com/office/drawing/2014/main" id="{5B073CF6-EEDD-57F7-5B2A-94F74DA355F9}"/>
                </a:ext>
              </a:extLst>
            </p:cNvPr>
            <p:cNvSpPr/>
            <p:nvPr/>
          </p:nvSpPr>
          <p:spPr>
            <a:xfrm>
              <a:off x="4458900" y="2228200"/>
              <a:ext cx="433250" cy="216650"/>
            </a:xfrm>
            <a:custGeom>
              <a:avLst/>
              <a:gdLst/>
              <a:ahLst/>
              <a:cxnLst/>
              <a:rect l="l" t="t" r="r" b="b"/>
              <a:pathLst>
                <a:path w="17330" h="8666" extrusionOk="0">
                  <a:moveTo>
                    <a:pt x="0" y="1"/>
                  </a:moveTo>
                  <a:cubicBezTo>
                    <a:pt x="0" y="4787"/>
                    <a:pt x="3879" y="8665"/>
                    <a:pt x="8665" y="8665"/>
                  </a:cubicBezTo>
                  <a:cubicBezTo>
                    <a:pt x="13450" y="8665"/>
                    <a:pt x="17330" y="4787"/>
                    <a:pt x="173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4609;p110">
              <a:extLst>
                <a:ext uri="{FF2B5EF4-FFF2-40B4-BE49-F238E27FC236}">
                  <a16:creationId xmlns:a16="http://schemas.microsoft.com/office/drawing/2014/main" id="{BD72ED53-D2CD-7EA8-9010-1234D7DCCDDF}"/>
                </a:ext>
              </a:extLst>
            </p:cNvPr>
            <p:cNvSpPr/>
            <p:nvPr/>
          </p:nvSpPr>
          <p:spPr>
            <a:xfrm>
              <a:off x="1444675" y="2578875"/>
              <a:ext cx="4937650" cy="415500"/>
            </a:xfrm>
            <a:custGeom>
              <a:avLst/>
              <a:gdLst/>
              <a:ahLst/>
              <a:cxnLst/>
              <a:rect l="l" t="t" r="r" b="b"/>
              <a:pathLst>
                <a:path w="197506" h="16620" extrusionOk="0">
                  <a:moveTo>
                    <a:pt x="1" y="0"/>
                  </a:moveTo>
                  <a:lnTo>
                    <a:pt x="1" y="16192"/>
                  </a:lnTo>
                  <a:cubicBezTo>
                    <a:pt x="1" y="16428"/>
                    <a:pt x="191" y="16620"/>
                    <a:pt x="428" y="16620"/>
                  </a:cubicBezTo>
                  <a:lnTo>
                    <a:pt x="197079" y="16620"/>
                  </a:lnTo>
                  <a:cubicBezTo>
                    <a:pt x="197314" y="16620"/>
                    <a:pt x="197506" y="16428"/>
                    <a:pt x="197506" y="16192"/>
                  </a:cubicBezTo>
                  <a:lnTo>
                    <a:pt x="1975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4610;p110">
              <a:extLst>
                <a:ext uri="{FF2B5EF4-FFF2-40B4-BE49-F238E27FC236}">
                  <a16:creationId xmlns:a16="http://schemas.microsoft.com/office/drawing/2014/main" id="{B933C5BD-2251-45F6-2A54-0CCADCDFBAF1}"/>
                </a:ext>
              </a:extLst>
            </p:cNvPr>
            <p:cNvSpPr/>
            <p:nvPr/>
          </p:nvSpPr>
          <p:spPr>
            <a:xfrm>
              <a:off x="1297425" y="2444575"/>
              <a:ext cx="5232150" cy="241725"/>
            </a:xfrm>
            <a:custGeom>
              <a:avLst/>
              <a:gdLst/>
              <a:ahLst/>
              <a:cxnLst/>
              <a:rect l="l" t="t" r="r" b="b"/>
              <a:pathLst>
                <a:path w="209286" h="9669" extrusionOk="0">
                  <a:moveTo>
                    <a:pt x="1" y="1"/>
                  </a:moveTo>
                  <a:lnTo>
                    <a:pt x="1" y="9668"/>
                  </a:lnTo>
                  <a:lnTo>
                    <a:pt x="209286" y="9668"/>
                  </a:lnTo>
                  <a:lnTo>
                    <a:pt x="20928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4611;p110">
              <a:extLst>
                <a:ext uri="{FF2B5EF4-FFF2-40B4-BE49-F238E27FC236}">
                  <a16:creationId xmlns:a16="http://schemas.microsoft.com/office/drawing/2014/main" id="{A3288F3A-0506-3C44-8EBF-16C900A00BD7}"/>
                </a:ext>
              </a:extLst>
            </p:cNvPr>
            <p:cNvSpPr/>
            <p:nvPr/>
          </p:nvSpPr>
          <p:spPr>
            <a:xfrm>
              <a:off x="1340475" y="2686225"/>
              <a:ext cx="223550" cy="870950"/>
            </a:xfrm>
            <a:custGeom>
              <a:avLst/>
              <a:gdLst/>
              <a:ahLst/>
              <a:cxnLst/>
              <a:rect l="l" t="t" r="r" b="b"/>
              <a:pathLst>
                <a:path w="8942" h="34838" extrusionOk="0">
                  <a:moveTo>
                    <a:pt x="0" y="1"/>
                  </a:moveTo>
                  <a:lnTo>
                    <a:pt x="0" y="34838"/>
                  </a:lnTo>
                  <a:lnTo>
                    <a:pt x="8941" y="34838"/>
                  </a:lnTo>
                  <a:lnTo>
                    <a:pt x="894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4612;p110">
              <a:extLst>
                <a:ext uri="{FF2B5EF4-FFF2-40B4-BE49-F238E27FC236}">
                  <a16:creationId xmlns:a16="http://schemas.microsoft.com/office/drawing/2014/main" id="{F7FBC4EE-68A0-3C38-F834-6BEEFADE11A2}"/>
                </a:ext>
              </a:extLst>
            </p:cNvPr>
            <p:cNvSpPr/>
            <p:nvPr/>
          </p:nvSpPr>
          <p:spPr>
            <a:xfrm>
              <a:off x="1340475" y="3711400"/>
              <a:ext cx="223550" cy="870900"/>
            </a:xfrm>
            <a:custGeom>
              <a:avLst/>
              <a:gdLst/>
              <a:ahLst/>
              <a:cxnLst/>
              <a:rect l="l" t="t" r="r" b="b"/>
              <a:pathLst>
                <a:path w="8942" h="34836" extrusionOk="0">
                  <a:moveTo>
                    <a:pt x="0" y="0"/>
                  </a:moveTo>
                  <a:lnTo>
                    <a:pt x="2075" y="34835"/>
                  </a:lnTo>
                  <a:lnTo>
                    <a:pt x="6867" y="34835"/>
                  </a:lnTo>
                  <a:lnTo>
                    <a:pt x="894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4613;p110">
              <a:extLst>
                <a:ext uri="{FF2B5EF4-FFF2-40B4-BE49-F238E27FC236}">
                  <a16:creationId xmlns:a16="http://schemas.microsoft.com/office/drawing/2014/main" id="{161BF0E3-E7BA-3FDD-666B-C73C1C932269}"/>
                </a:ext>
              </a:extLst>
            </p:cNvPr>
            <p:cNvSpPr/>
            <p:nvPr/>
          </p:nvSpPr>
          <p:spPr>
            <a:xfrm>
              <a:off x="1345925" y="3530975"/>
              <a:ext cx="212650" cy="212650"/>
            </a:xfrm>
            <a:custGeom>
              <a:avLst/>
              <a:gdLst/>
              <a:ahLst/>
              <a:cxnLst/>
              <a:rect l="l" t="t" r="r" b="b"/>
              <a:pathLst>
                <a:path w="8506" h="8506" extrusionOk="0">
                  <a:moveTo>
                    <a:pt x="4252" y="0"/>
                  </a:moveTo>
                  <a:cubicBezTo>
                    <a:pt x="1904" y="0"/>
                    <a:pt x="0" y="1904"/>
                    <a:pt x="0" y="4252"/>
                  </a:cubicBezTo>
                  <a:cubicBezTo>
                    <a:pt x="0" y="6601"/>
                    <a:pt x="1904" y="8505"/>
                    <a:pt x="4252" y="8505"/>
                  </a:cubicBezTo>
                  <a:cubicBezTo>
                    <a:pt x="6601" y="8505"/>
                    <a:pt x="8505" y="6601"/>
                    <a:pt x="8505" y="4252"/>
                  </a:cubicBezTo>
                  <a:cubicBezTo>
                    <a:pt x="8505" y="1904"/>
                    <a:pt x="6601" y="0"/>
                    <a:pt x="425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4614;p110">
              <a:extLst>
                <a:ext uri="{FF2B5EF4-FFF2-40B4-BE49-F238E27FC236}">
                  <a16:creationId xmlns:a16="http://schemas.microsoft.com/office/drawing/2014/main" id="{AE411E6A-184A-1E24-88A4-5793C24F42B2}"/>
                </a:ext>
              </a:extLst>
            </p:cNvPr>
            <p:cNvSpPr/>
            <p:nvPr/>
          </p:nvSpPr>
          <p:spPr>
            <a:xfrm>
              <a:off x="6254450" y="2686225"/>
              <a:ext cx="223550" cy="870950"/>
            </a:xfrm>
            <a:custGeom>
              <a:avLst/>
              <a:gdLst/>
              <a:ahLst/>
              <a:cxnLst/>
              <a:rect l="l" t="t" r="r" b="b"/>
              <a:pathLst>
                <a:path w="8942" h="34838" extrusionOk="0">
                  <a:moveTo>
                    <a:pt x="0" y="1"/>
                  </a:moveTo>
                  <a:lnTo>
                    <a:pt x="0" y="34838"/>
                  </a:lnTo>
                  <a:lnTo>
                    <a:pt x="8941" y="34838"/>
                  </a:lnTo>
                  <a:lnTo>
                    <a:pt x="894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4615;p110">
              <a:extLst>
                <a:ext uri="{FF2B5EF4-FFF2-40B4-BE49-F238E27FC236}">
                  <a16:creationId xmlns:a16="http://schemas.microsoft.com/office/drawing/2014/main" id="{1A8F8BD1-1331-7EDA-8FC1-87387A9D1B53}"/>
                </a:ext>
              </a:extLst>
            </p:cNvPr>
            <p:cNvSpPr/>
            <p:nvPr/>
          </p:nvSpPr>
          <p:spPr>
            <a:xfrm>
              <a:off x="6254450" y="3711400"/>
              <a:ext cx="223550" cy="870900"/>
            </a:xfrm>
            <a:custGeom>
              <a:avLst/>
              <a:gdLst/>
              <a:ahLst/>
              <a:cxnLst/>
              <a:rect l="l" t="t" r="r" b="b"/>
              <a:pathLst>
                <a:path w="8942" h="34836" extrusionOk="0">
                  <a:moveTo>
                    <a:pt x="0" y="0"/>
                  </a:moveTo>
                  <a:lnTo>
                    <a:pt x="2075" y="34835"/>
                  </a:lnTo>
                  <a:lnTo>
                    <a:pt x="6867" y="34835"/>
                  </a:lnTo>
                  <a:lnTo>
                    <a:pt x="894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4616;p110">
              <a:extLst>
                <a:ext uri="{FF2B5EF4-FFF2-40B4-BE49-F238E27FC236}">
                  <a16:creationId xmlns:a16="http://schemas.microsoft.com/office/drawing/2014/main" id="{F79FD62E-3CF9-DBDA-EB06-719A8650E96F}"/>
                </a:ext>
              </a:extLst>
            </p:cNvPr>
            <p:cNvSpPr/>
            <p:nvPr/>
          </p:nvSpPr>
          <p:spPr>
            <a:xfrm>
              <a:off x="6259900" y="3530975"/>
              <a:ext cx="212650" cy="212650"/>
            </a:xfrm>
            <a:custGeom>
              <a:avLst/>
              <a:gdLst/>
              <a:ahLst/>
              <a:cxnLst/>
              <a:rect l="l" t="t" r="r" b="b"/>
              <a:pathLst>
                <a:path w="8506" h="8506" extrusionOk="0">
                  <a:moveTo>
                    <a:pt x="4252" y="0"/>
                  </a:moveTo>
                  <a:cubicBezTo>
                    <a:pt x="1904" y="0"/>
                    <a:pt x="0" y="1904"/>
                    <a:pt x="0" y="4252"/>
                  </a:cubicBezTo>
                  <a:cubicBezTo>
                    <a:pt x="0" y="6601"/>
                    <a:pt x="1904" y="8505"/>
                    <a:pt x="4252" y="8505"/>
                  </a:cubicBezTo>
                  <a:cubicBezTo>
                    <a:pt x="6601" y="8505"/>
                    <a:pt x="8505" y="6601"/>
                    <a:pt x="8505" y="4252"/>
                  </a:cubicBezTo>
                  <a:cubicBezTo>
                    <a:pt x="8505" y="1904"/>
                    <a:pt x="6601" y="0"/>
                    <a:pt x="425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4617;p110">
              <a:extLst>
                <a:ext uri="{FF2B5EF4-FFF2-40B4-BE49-F238E27FC236}">
                  <a16:creationId xmlns:a16="http://schemas.microsoft.com/office/drawing/2014/main" id="{BAF37081-C03D-E6B8-486E-F99B98A22326}"/>
                </a:ext>
              </a:extLst>
            </p:cNvPr>
            <p:cNvSpPr/>
            <p:nvPr/>
          </p:nvSpPr>
          <p:spPr>
            <a:xfrm>
              <a:off x="5217575" y="2177825"/>
              <a:ext cx="219050" cy="266775"/>
            </a:xfrm>
            <a:custGeom>
              <a:avLst/>
              <a:gdLst/>
              <a:ahLst/>
              <a:cxnLst/>
              <a:rect l="l" t="t" r="r" b="b"/>
              <a:pathLst>
                <a:path w="8762" h="10671" extrusionOk="0">
                  <a:moveTo>
                    <a:pt x="1" y="1"/>
                  </a:moveTo>
                  <a:lnTo>
                    <a:pt x="2072" y="10671"/>
                  </a:lnTo>
                  <a:lnTo>
                    <a:pt x="6692" y="10671"/>
                  </a:lnTo>
                  <a:lnTo>
                    <a:pt x="87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4618;p110">
              <a:extLst>
                <a:ext uri="{FF2B5EF4-FFF2-40B4-BE49-F238E27FC236}">
                  <a16:creationId xmlns:a16="http://schemas.microsoft.com/office/drawing/2014/main" id="{6BECA697-E701-94F7-BF4B-1F59F92A8D57}"/>
                </a:ext>
              </a:extLst>
            </p:cNvPr>
            <p:cNvSpPr/>
            <p:nvPr/>
          </p:nvSpPr>
          <p:spPr>
            <a:xfrm>
              <a:off x="2296500" y="2177825"/>
              <a:ext cx="219100" cy="266775"/>
            </a:xfrm>
            <a:custGeom>
              <a:avLst/>
              <a:gdLst/>
              <a:ahLst/>
              <a:cxnLst/>
              <a:rect l="l" t="t" r="r" b="b"/>
              <a:pathLst>
                <a:path w="8764" h="10671" extrusionOk="0">
                  <a:moveTo>
                    <a:pt x="0" y="1"/>
                  </a:moveTo>
                  <a:lnTo>
                    <a:pt x="2071" y="10671"/>
                  </a:lnTo>
                  <a:lnTo>
                    <a:pt x="6692" y="10671"/>
                  </a:lnTo>
                  <a:lnTo>
                    <a:pt x="87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Food Delivery App by Slidesgo">
  <a:themeElements>
    <a:clrScheme name="Simple Light">
      <a:dk1>
        <a:srgbClr val="000000"/>
      </a:dk1>
      <a:lt1>
        <a:srgbClr val="FFFFFF"/>
      </a:lt1>
      <a:dk2>
        <a:srgbClr val="FFFAEA"/>
      </a:dk2>
      <a:lt2>
        <a:srgbClr val="FCE5CD"/>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463</Words>
  <Application>Microsoft Office PowerPoint</Application>
  <PresentationFormat>On-screen Show (16:9)</PresentationFormat>
  <Paragraphs>94</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Roboto</vt:lpstr>
      <vt:lpstr>Advent Pro</vt:lpstr>
      <vt:lpstr>Calibri</vt:lpstr>
      <vt:lpstr>Bahnschrift Light</vt:lpstr>
      <vt:lpstr>Coiny</vt:lpstr>
      <vt:lpstr>Food Delivery App by Slidesgo</vt:lpstr>
      <vt:lpstr>B DELIVERY APP</vt:lpstr>
      <vt:lpstr>What app do?</vt:lpstr>
      <vt:lpstr>Problems app solve</vt:lpstr>
      <vt:lpstr>HOW ?</vt:lpstr>
      <vt:lpstr>Reducing crowds</vt:lpstr>
      <vt:lpstr>Save time and effort</vt:lpstr>
      <vt:lpstr>Our Values</vt:lpstr>
      <vt:lpstr>audience</vt:lpstr>
      <vt:lpstr> audience Satisfaction</vt:lpstr>
      <vt:lpstr>PowerPoint Presentation</vt:lpstr>
      <vt:lpstr>What sets you apart from competitors?</vt:lpstr>
      <vt:lpstr>Timeline</vt:lpstr>
      <vt:lpstr>Technologies</vt:lpstr>
      <vt:lpstr>Our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DELIVERY APP</dc:title>
  <cp:lastModifiedBy>Adham Abd-elwadoud Suleman Hessian</cp:lastModifiedBy>
  <cp:revision>3</cp:revision>
  <dcterms:modified xsi:type="dcterms:W3CDTF">2023-05-20T21:13:43Z</dcterms:modified>
</cp:coreProperties>
</file>