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240E-8368-9D31-9E60-33A3429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C6606-EA44-B9AE-5FF7-633DF0EE6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D74B3-05B0-6163-70CF-DDC19998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2271-8F42-4C79-9EA7-89091395209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C2C49-A37B-218C-38BF-AF7AAD5C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1753-03A6-2A23-F4C1-3F7D1665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49C4-3591-42EC-BAE0-BDA94DE8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6751-952A-6839-7335-E0D64F4B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94AE6-9BFB-459D-B68F-8117813A9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2833A-95B0-F9C0-FAB3-3D868527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2271-8F42-4C79-9EA7-89091395209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D09E5-5DB0-CA30-53B9-E036C0AB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7D5C-961E-070C-C27D-3AAE9753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49C4-3591-42EC-BAE0-BDA94DE8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8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CE66C-19A8-02E9-11F4-12F8D6933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E2350-2801-26C0-CD2F-416E1A636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34826-F4FB-2342-DC81-180A7530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2271-8F42-4C79-9EA7-89091395209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9B6BB-E1BD-252E-D0E7-896424B4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45F3D-CDAB-E71B-0618-A81BDDEA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49C4-3591-42EC-BAE0-BDA94DE8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9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CFF8-5705-3FFA-26AE-501590CC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D1BA-CC86-F7CB-2E2A-7802ABF39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63F70-7CCF-6CB5-C78E-76D1703B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2271-8F42-4C79-9EA7-89091395209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05-87DF-0FD4-EDD8-7227B1AC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B5A78-E0B5-29A9-1CBC-29A61CE9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49C4-3591-42EC-BAE0-BDA94DE8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8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0D4A-1A24-93F2-EB6A-5C77CB02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568BB-BA16-5EC7-AAFA-0198A210B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C6CCD-17F0-89DB-9065-493683E4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2271-8F42-4C79-9EA7-89091395209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5B2D2-A1F6-0FF6-A8C7-9D88D394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5229-D8EB-A526-C2B3-218D0DF8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49C4-3591-42EC-BAE0-BDA94DE8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7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8022-0C9E-B8B0-516F-5471826D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08F7-8372-0B86-D89A-7CAF54C54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32BD6-F569-0549-01C7-E238C6AB3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1F9A3-5B28-A0F8-B380-49EE6B3E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2271-8F42-4C79-9EA7-89091395209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53897-A3D9-0504-5155-FF1A958B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F063F-B664-3CFB-2414-14CA040C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49C4-3591-42EC-BAE0-BDA94DE8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5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8EEF-D197-FD7F-AE12-F0D53475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44575-D879-337A-DBC6-3CB094C2E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C1FB1-2401-30AF-5915-28193BA6B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5C618-F663-F7E6-B9BD-5D55C929D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7967D-F788-60BA-D7E3-B8C22EB2E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122D0-87C0-5DF7-4251-AB58CDE2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2271-8F42-4C79-9EA7-89091395209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25D84-617E-9221-D51C-89729A1B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E4FDB-ED66-9A11-7788-F919E731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49C4-3591-42EC-BAE0-BDA94DE8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2269-4144-D8F3-7AFD-7A8CA4E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8286B-3F80-A6C0-2A8A-7803A3A2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2271-8F42-4C79-9EA7-89091395209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C361F-39BE-ADDB-A8CD-EB1712F7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A7BAC-8C63-5881-8CDE-64CB2A91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49C4-3591-42EC-BAE0-BDA94DE8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9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BE316-A03D-ACC5-A8CF-BB0542F8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2271-8F42-4C79-9EA7-89091395209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06B70-1AD4-9979-7AEE-4A51A605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83B-B48C-F09F-88CF-9CA1D95C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49C4-3591-42EC-BAE0-BDA94DE8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9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A4B0-B958-314D-8909-4AA9D094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9B0C-735B-3D81-B7C3-EE6F91E5A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FD94-86E9-EDAE-4A6C-CCAA4A831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2B333-3B23-C635-C241-93F08E51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2271-8F42-4C79-9EA7-89091395209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E463A-D7DD-C34F-5557-1C136B1C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67ED0-D393-51E9-C9CA-A7F06747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49C4-3591-42EC-BAE0-BDA94DE8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ACFA-8C21-663E-BFAD-F1B97385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33F94-84A1-A166-5419-270458F2E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46A67-405E-35E2-3DD2-50B7F7D14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C613B-0379-71E5-E1CF-B34BF26F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2271-8F42-4C79-9EA7-89091395209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92B5-54DA-2075-A1AE-549807CA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ABB22-9936-8605-F9DC-E751F94E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49C4-3591-42EC-BAE0-BDA94DE8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1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87E3B-9A2E-3679-4CC0-CB8E6584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6D78A-8D32-04F4-8E32-6B0DADB2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FA8D3-958A-8F46-E51F-5CC865A56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42271-8F42-4C79-9EA7-89091395209E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7597-8203-9AA9-0756-A75A34822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DAE96-5B65-FDCD-2290-1C62514F5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49C4-3591-42EC-BAE0-BDA94DE8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2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0D93-67D3-E7AD-C724-5B308BF3F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719" y="-4619"/>
            <a:ext cx="11630025" cy="1050925"/>
          </a:xfrm>
        </p:spPr>
        <p:txBody>
          <a:bodyPr>
            <a:noAutofit/>
          </a:bodyPr>
          <a:lstStyle/>
          <a:p>
            <a:endParaRPr lang="en-US" sz="3600" b="1" dirty="0">
              <a:solidFill>
                <a:srgbClr val="00615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1F7C0-1BFA-4363-BCD6-95F97A0CB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8B8DB-C6EB-21BC-A160-1393B1A5E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035"/>
            <a:ext cx="12192000" cy="4992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655348-6114-2BEF-D47A-504A8F82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5309"/>
            <a:ext cx="12192000" cy="546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11087-B5DD-B5B4-E753-6B9FBF0D9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7692-CC3B-6B20-9F3D-6550C700C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248" y="-275706"/>
            <a:ext cx="11630025" cy="105092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615F"/>
                </a:solidFill>
              </a:rPr>
              <a:t>Sign Up/Log In Feature For Donors and Charities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6DC45-DB92-2A7A-F36F-E5138EC67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873F5-956F-F459-E0B8-B5E5FA67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035"/>
            <a:ext cx="12192000" cy="4992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A9F0FE-D99F-2E20-DA3E-98468A35D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5309"/>
            <a:ext cx="12192000" cy="546293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0B70E6C-C754-1DAC-C3CD-23E240138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"/>
            <a:ext cx="12192000" cy="591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6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DD8FE-4045-CCB0-0504-0941416B5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FBDF-0DAB-9753-893C-A622B6813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75706"/>
            <a:ext cx="12192000" cy="10509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615F"/>
                </a:solidFill>
              </a:rPr>
              <a:t>Donor Dashboard – Add Food Items &amp; Review their Status (with Log Out)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71D9E-7C71-46AB-24DB-CFE7A6428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84785-7909-08B3-0A41-11C331BD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035"/>
            <a:ext cx="12192000" cy="4992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5D0E93-77E9-8EAD-D7AB-7383C0230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5309"/>
            <a:ext cx="12192000" cy="546293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EB9F648-FA57-60C6-1108-37B233590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967"/>
            <a:ext cx="12192000" cy="569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9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520A7-6AB5-1725-591D-043414EF9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DD5-F879-E710-4FF7-B86E5E3B9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75706"/>
            <a:ext cx="12192000" cy="10509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615F"/>
                </a:solidFill>
              </a:rPr>
              <a:t>Charity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1ACD1-CEB7-5B69-FCD7-6D52D3D5D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C4C50-ACBF-EBE1-61DE-F489F2D17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035"/>
            <a:ext cx="12192000" cy="4992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D1D6C-2C9F-77C2-33C1-D6701B430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5309"/>
            <a:ext cx="12192000" cy="546293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C9B94F8-5BDB-DEA0-3795-EDB533D02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967"/>
            <a:ext cx="12192000" cy="5694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CC776D-9F55-9BFF-EA9A-15D96C775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5219"/>
            <a:ext cx="12192000" cy="58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2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D0A16-B0DB-F8E8-824D-83F2869B3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55A5-8959-71E8-149B-277CA2740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75706"/>
            <a:ext cx="12192000" cy="10509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615F"/>
                </a:solidFill>
              </a:rPr>
              <a:t>Charity Food Item Request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E2A2B-D100-EF94-7AD8-55549A0DF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E63C2-DDFB-6931-7171-A9202B0E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035"/>
            <a:ext cx="12192000" cy="4992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F707D4-AF13-4CAB-261C-8508ABE1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5309"/>
            <a:ext cx="12192000" cy="546293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E0C494A-5DC4-D533-1C48-E8A8F6D4F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967"/>
            <a:ext cx="12192000" cy="5694276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BD18DB2-0560-C5E1-A518-EE5D787B6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967"/>
            <a:ext cx="12192000" cy="57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2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020BA-B4B4-71B5-7E87-CB9FCD862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4992-F6B2-6877-B596-FFEC298CB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75706"/>
            <a:ext cx="12192000" cy="10509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615F"/>
                </a:solidFill>
              </a:rPr>
              <a:t>Charity Available Requests Status (Pending, cancelled, fulfilled)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2C4BB-22E3-92AA-5FBE-A2316199A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B262D-50E9-37E4-BC6D-15A300081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035"/>
            <a:ext cx="12192000" cy="4992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3B94B-E140-12BB-163B-5BA08D31D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5309"/>
            <a:ext cx="12192000" cy="546293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7A2BFC3-888E-06D5-8972-6EF603CC3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268"/>
            <a:ext cx="12192000" cy="56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4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3B42E-74C4-6BBA-0DEF-7BF829B88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5275-B21B-30BF-8BFB-863D891F6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75706"/>
            <a:ext cx="12192000" cy="10509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615F"/>
                </a:solidFill>
              </a:rPr>
              <a:t>Home Page – 10 Different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92854-8B16-5FA2-D9DB-65F5BC5A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55F1D4E-4F53-CA66-D3D3-01619701A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24" y="851002"/>
            <a:ext cx="9781397" cy="574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7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2BBB9-15FA-B488-1D49-59E1A0D44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A5B0-8572-1C17-95DE-1AD038C77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75706"/>
            <a:ext cx="12192000" cy="10509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615F"/>
                </a:solidFill>
              </a:rPr>
              <a:t>Creating Account and Money Deposit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ADC2D-A395-19A6-F481-E1C0E304B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38EF11-C857-00AD-BB88-A4E2C1666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825"/>
          <a:stretch/>
        </p:blipFill>
        <p:spPr>
          <a:xfrm>
            <a:off x="1409700" y="813390"/>
            <a:ext cx="10782300" cy="596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4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8DAF-572B-2412-0ADC-0C3745D5E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E8FC-41E2-46DF-B098-61ACE8516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75706"/>
            <a:ext cx="12192000" cy="10509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615F"/>
                </a:solidFill>
              </a:rPr>
              <a:t>Accounts Listing and Loan Options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F5896-7E38-F06F-AC38-8F5CFD04C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CA7EB-7030-B813-5A00-ED488E3C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867344"/>
            <a:ext cx="10297324" cy="591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3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58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Sign Up/Log In Feature For Donors and Charities</vt:lpstr>
      <vt:lpstr>Donor Dashboard – Add Food Items &amp; Review their Status (with Log Out)</vt:lpstr>
      <vt:lpstr>Charity Dashboard</vt:lpstr>
      <vt:lpstr>Charity Food Item Request</vt:lpstr>
      <vt:lpstr>Charity Available Requests Status (Pending, cancelled, fulfilled)</vt:lpstr>
      <vt:lpstr>Home Page – 10 Different Functions</vt:lpstr>
      <vt:lpstr>Creating Account and Money Deposit</vt:lpstr>
      <vt:lpstr>Accounts Listing and Loan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Dynamic, real-time view of meals donated and charities helped</dc:title>
  <dc:creator>Gabriel Nilsson</dc:creator>
  <cp:lastModifiedBy>Gabriel Nilsson</cp:lastModifiedBy>
  <cp:revision>3</cp:revision>
  <dcterms:created xsi:type="dcterms:W3CDTF">2024-10-27T07:19:07Z</dcterms:created>
  <dcterms:modified xsi:type="dcterms:W3CDTF">2024-10-27T12:17:36Z</dcterms:modified>
</cp:coreProperties>
</file>