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7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9" r:id="rId8"/>
    <p:sldId id="265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A8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BD1374-CCBA-4A32-8164-437752BC160B}" v="66" dt="2022-11-29T21:52:02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kham Salaydinov" userId="e0007e56b8901e0e" providerId="LiveId" clId="{64BD1374-CCBA-4A32-8164-437752BC160B}"/>
    <pc:docChg chg="undo custSel addSld delSld modSld">
      <pc:chgData name="Adkham Salaydinov" userId="e0007e56b8901e0e" providerId="LiveId" clId="{64BD1374-CCBA-4A32-8164-437752BC160B}" dt="2022-11-29T21:52:31.656" v="107" actId="1076"/>
      <pc:docMkLst>
        <pc:docMk/>
      </pc:docMkLst>
      <pc:sldChg chg="modSp mod">
        <pc:chgData name="Adkham Salaydinov" userId="e0007e56b8901e0e" providerId="LiveId" clId="{64BD1374-CCBA-4A32-8164-437752BC160B}" dt="2022-11-29T21:52:31.656" v="107" actId="1076"/>
        <pc:sldMkLst>
          <pc:docMk/>
          <pc:sldMk cId="254876590" sldId="257"/>
        </pc:sldMkLst>
        <pc:spChg chg="mod">
          <ac:chgData name="Adkham Salaydinov" userId="e0007e56b8901e0e" providerId="LiveId" clId="{64BD1374-CCBA-4A32-8164-437752BC160B}" dt="2022-11-29T21:52:31.656" v="107" actId="1076"/>
          <ac:spMkLst>
            <pc:docMk/>
            <pc:sldMk cId="254876590" sldId="257"/>
            <ac:spMk id="13" creationId="{22EAE9FE-C174-8905-C14E-31D18D45D7A1}"/>
          </ac:spMkLst>
        </pc:spChg>
      </pc:sldChg>
      <pc:sldChg chg="modTransition">
        <pc:chgData name="Adkham Salaydinov" userId="e0007e56b8901e0e" providerId="LiveId" clId="{64BD1374-CCBA-4A32-8164-437752BC160B}" dt="2022-11-29T21:42:18.928" v="1"/>
        <pc:sldMkLst>
          <pc:docMk/>
          <pc:sldMk cId="3643679283" sldId="259"/>
        </pc:sldMkLst>
      </pc:sldChg>
      <pc:sldChg chg="modTransition">
        <pc:chgData name="Adkham Salaydinov" userId="e0007e56b8901e0e" providerId="LiveId" clId="{64BD1374-CCBA-4A32-8164-437752BC160B}" dt="2022-11-29T21:42:23.193" v="2"/>
        <pc:sldMkLst>
          <pc:docMk/>
          <pc:sldMk cId="1897960330" sldId="260"/>
        </pc:sldMkLst>
      </pc:sldChg>
      <pc:sldChg chg="modTransition">
        <pc:chgData name="Adkham Salaydinov" userId="e0007e56b8901e0e" providerId="LiveId" clId="{64BD1374-CCBA-4A32-8164-437752BC160B}" dt="2022-11-29T21:42:27.074" v="3"/>
        <pc:sldMkLst>
          <pc:docMk/>
          <pc:sldMk cId="465122345" sldId="261"/>
        </pc:sldMkLst>
      </pc:sldChg>
      <pc:sldChg chg="modTransition">
        <pc:chgData name="Adkham Salaydinov" userId="e0007e56b8901e0e" providerId="LiveId" clId="{64BD1374-CCBA-4A32-8164-437752BC160B}" dt="2022-11-29T21:42:30.512" v="4"/>
        <pc:sldMkLst>
          <pc:docMk/>
          <pc:sldMk cId="2011495748" sldId="263"/>
        </pc:sldMkLst>
      </pc:sldChg>
      <pc:sldChg chg="addSp delSp modSp del mod modTransition">
        <pc:chgData name="Adkham Salaydinov" userId="e0007e56b8901e0e" providerId="LiveId" clId="{64BD1374-CCBA-4A32-8164-437752BC160B}" dt="2022-11-29T21:51:31.849" v="102" actId="47"/>
        <pc:sldMkLst>
          <pc:docMk/>
          <pc:sldMk cId="1269267061" sldId="264"/>
        </pc:sldMkLst>
        <pc:spChg chg="mod">
          <ac:chgData name="Adkham Salaydinov" userId="e0007e56b8901e0e" providerId="LiveId" clId="{64BD1374-CCBA-4A32-8164-437752BC160B}" dt="2022-11-29T21:48:36.737" v="64" actId="1076"/>
          <ac:spMkLst>
            <pc:docMk/>
            <pc:sldMk cId="1269267061" sldId="264"/>
            <ac:spMk id="6" creationId="{C54FC315-218B-FF3C-7BDE-4DB5DC7BDEBB}"/>
          </ac:spMkLst>
        </pc:spChg>
        <pc:spChg chg="mod">
          <ac:chgData name="Adkham Salaydinov" userId="e0007e56b8901e0e" providerId="LiveId" clId="{64BD1374-CCBA-4A32-8164-437752BC160B}" dt="2022-11-29T21:48:42.498" v="71" actId="1076"/>
          <ac:spMkLst>
            <pc:docMk/>
            <pc:sldMk cId="1269267061" sldId="264"/>
            <ac:spMk id="11" creationId="{27D3F3A3-7097-CD9F-4597-77B6E5E2B943}"/>
          </ac:spMkLst>
        </pc:spChg>
        <pc:spChg chg="mod">
          <ac:chgData name="Adkham Salaydinov" userId="e0007e56b8901e0e" providerId="LiveId" clId="{64BD1374-CCBA-4A32-8164-437752BC160B}" dt="2022-11-29T21:44:27.829" v="18" actId="1076"/>
          <ac:spMkLst>
            <pc:docMk/>
            <pc:sldMk cId="1269267061" sldId="264"/>
            <ac:spMk id="13" creationId="{8B9B0DF5-7C35-985B-FE35-FA09ADA05133}"/>
          </ac:spMkLst>
        </pc:spChg>
        <pc:spChg chg="mod">
          <ac:chgData name="Adkham Salaydinov" userId="e0007e56b8901e0e" providerId="LiveId" clId="{64BD1374-CCBA-4A32-8164-437752BC160B}" dt="2022-11-29T21:48:42.293" v="70" actId="1076"/>
          <ac:spMkLst>
            <pc:docMk/>
            <pc:sldMk cId="1269267061" sldId="264"/>
            <ac:spMk id="15" creationId="{BA5C5CA6-79E8-7F7D-7574-1F81667E303C}"/>
          </ac:spMkLst>
        </pc:spChg>
        <pc:spChg chg="mod">
          <ac:chgData name="Adkham Salaydinov" userId="e0007e56b8901e0e" providerId="LiveId" clId="{64BD1374-CCBA-4A32-8164-437752BC160B}" dt="2022-11-29T21:43:58.706" v="11" actId="207"/>
          <ac:spMkLst>
            <pc:docMk/>
            <pc:sldMk cId="1269267061" sldId="264"/>
            <ac:spMk id="17" creationId="{D7C0D323-523C-7322-8A9E-534A0498EBA8}"/>
          </ac:spMkLst>
        </pc:spChg>
        <pc:spChg chg="mod">
          <ac:chgData name="Adkham Salaydinov" userId="e0007e56b8901e0e" providerId="LiveId" clId="{64BD1374-CCBA-4A32-8164-437752BC160B}" dt="2022-11-29T21:48:42.113" v="69" actId="1076"/>
          <ac:spMkLst>
            <pc:docMk/>
            <pc:sldMk cId="1269267061" sldId="264"/>
            <ac:spMk id="19" creationId="{DB9B8DD2-CD91-520E-A61B-EE9E149E0906}"/>
          </ac:spMkLst>
        </pc:spChg>
        <pc:spChg chg="mod">
          <ac:chgData name="Adkham Salaydinov" userId="e0007e56b8901e0e" providerId="LiveId" clId="{64BD1374-CCBA-4A32-8164-437752BC160B}" dt="2022-11-29T21:44:01.266" v="12" actId="207"/>
          <ac:spMkLst>
            <pc:docMk/>
            <pc:sldMk cId="1269267061" sldId="264"/>
            <ac:spMk id="21" creationId="{4216196A-87ED-17D5-025A-CF028B02C156}"/>
          </ac:spMkLst>
        </pc:spChg>
        <pc:spChg chg="mod">
          <ac:chgData name="Adkham Salaydinov" userId="e0007e56b8901e0e" providerId="LiveId" clId="{64BD1374-CCBA-4A32-8164-437752BC160B}" dt="2022-11-29T21:48:41.930" v="68" actId="1076"/>
          <ac:spMkLst>
            <pc:docMk/>
            <pc:sldMk cId="1269267061" sldId="264"/>
            <ac:spMk id="23" creationId="{163A7871-1072-4D71-01A0-973E9E79EEB1}"/>
          </ac:spMkLst>
        </pc:spChg>
        <pc:spChg chg="mod">
          <ac:chgData name="Adkham Salaydinov" userId="e0007e56b8901e0e" providerId="LiveId" clId="{64BD1374-CCBA-4A32-8164-437752BC160B}" dt="2022-11-29T21:44:05.802" v="13" actId="207"/>
          <ac:spMkLst>
            <pc:docMk/>
            <pc:sldMk cId="1269267061" sldId="264"/>
            <ac:spMk id="25" creationId="{89A1A7E4-47C6-E90E-C73B-BF2DB27C6196}"/>
          </ac:spMkLst>
        </pc:spChg>
        <pc:spChg chg="mod">
          <ac:chgData name="Adkham Salaydinov" userId="e0007e56b8901e0e" providerId="LiveId" clId="{64BD1374-CCBA-4A32-8164-437752BC160B}" dt="2022-11-29T21:48:41.721" v="67" actId="1076"/>
          <ac:spMkLst>
            <pc:docMk/>
            <pc:sldMk cId="1269267061" sldId="264"/>
            <ac:spMk id="27" creationId="{3E147FD6-AA8F-DEE7-B16B-15CB77A3004E}"/>
          </ac:spMkLst>
        </pc:spChg>
        <pc:spChg chg="mod">
          <ac:chgData name="Adkham Salaydinov" userId="e0007e56b8901e0e" providerId="LiveId" clId="{64BD1374-CCBA-4A32-8164-437752BC160B}" dt="2022-11-29T21:44:24.483" v="16" actId="207"/>
          <ac:spMkLst>
            <pc:docMk/>
            <pc:sldMk cId="1269267061" sldId="264"/>
            <ac:spMk id="29" creationId="{E8CE6121-E0A7-DA18-717B-397E26601C15}"/>
          </ac:spMkLst>
        </pc:spChg>
        <pc:spChg chg="mod">
          <ac:chgData name="Adkham Salaydinov" userId="e0007e56b8901e0e" providerId="LiveId" clId="{64BD1374-CCBA-4A32-8164-437752BC160B}" dt="2022-11-29T21:48:41.465" v="66" actId="1076"/>
          <ac:spMkLst>
            <pc:docMk/>
            <pc:sldMk cId="1269267061" sldId="264"/>
            <ac:spMk id="31" creationId="{19815F64-E376-B548-E6C6-8E5178783F98}"/>
          </ac:spMkLst>
        </pc:spChg>
        <pc:spChg chg="mod">
          <ac:chgData name="Adkham Salaydinov" userId="e0007e56b8901e0e" providerId="LiveId" clId="{64BD1374-CCBA-4A32-8164-437752BC160B}" dt="2022-11-29T21:44:24.483" v="16" actId="207"/>
          <ac:spMkLst>
            <pc:docMk/>
            <pc:sldMk cId="1269267061" sldId="264"/>
            <ac:spMk id="33" creationId="{4AC46A26-E172-E578-EFD3-A3D9A625DBE2}"/>
          </ac:spMkLst>
        </pc:spChg>
        <pc:spChg chg="add del mod">
          <ac:chgData name="Adkham Salaydinov" userId="e0007e56b8901e0e" providerId="LiveId" clId="{64BD1374-CCBA-4A32-8164-437752BC160B}" dt="2022-11-29T21:50:40.841" v="97" actId="478"/>
          <ac:spMkLst>
            <pc:docMk/>
            <pc:sldMk cId="1269267061" sldId="264"/>
            <ac:spMk id="35" creationId="{C81D28C1-1686-7B8A-5475-5E4C2DEFE27A}"/>
          </ac:spMkLst>
        </pc:spChg>
        <pc:picChg chg="del mod">
          <ac:chgData name="Adkham Salaydinov" userId="e0007e56b8901e0e" providerId="LiveId" clId="{64BD1374-CCBA-4A32-8164-437752BC160B}" dt="2022-11-29T21:45:43.657" v="25" actId="478"/>
          <ac:picMkLst>
            <pc:docMk/>
            <pc:sldMk cId="1269267061" sldId="264"/>
            <ac:picMk id="5" creationId="{48A01472-96E6-799E-E740-6F64C57B1386}"/>
          </ac:picMkLst>
        </pc:picChg>
        <pc:picChg chg="add del mod">
          <ac:chgData name="Adkham Salaydinov" userId="e0007e56b8901e0e" providerId="LiveId" clId="{64BD1374-CCBA-4A32-8164-437752BC160B}" dt="2022-11-29T21:46:28.213" v="39"/>
          <ac:picMkLst>
            <pc:docMk/>
            <pc:sldMk cId="1269267061" sldId="264"/>
            <ac:picMk id="36" creationId="{24C774CB-49DF-9DE6-E734-FE190495F8EC}"/>
          </ac:picMkLst>
        </pc:picChg>
        <pc:picChg chg="add del mod">
          <ac:chgData name="Adkham Salaydinov" userId="e0007e56b8901e0e" providerId="LiveId" clId="{64BD1374-CCBA-4A32-8164-437752BC160B}" dt="2022-11-29T21:46:42.997" v="43"/>
          <ac:picMkLst>
            <pc:docMk/>
            <pc:sldMk cId="1269267061" sldId="264"/>
            <ac:picMk id="37" creationId="{68370BB2-18AF-86F0-4E6A-397993E7DBE4}"/>
          </ac:picMkLst>
        </pc:picChg>
        <pc:picChg chg="add del mod">
          <ac:chgData name="Adkham Salaydinov" userId="e0007e56b8901e0e" providerId="LiveId" clId="{64BD1374-CCBA-4A32-8164-437752BC160B}" dt="2022-11-29T21:47:31.831" v="51" actId="21"/>
          <ac:picMkLst>
            <pc:docMk/>
            <pc:sldMk cId="1269267061" sldId="264"/>
            <ac:picMk id="38" creationId="{CF8ABC07-D53D-F2FC-E008-6D17F03B60CF}"/>
          </ac:picMkLst>
        </pc:picChg>
        <pc:picChg chg="add del mod">
          <ac:chgData name="Adkham Salaydinov" userId="e0007e56b8901e0e" providerId="LiveId" clId="{64BD1374-CCBA-4A32-8164-437752BC160B}" dt="2022-11-29T21:47:34.247" v="53" actId="21"/>
          <ac:picMkLst>
            <pc:docMk/>
            <pc:sldMk cId="1269267061" sldId="264"/>
            <ac:picMk id="39" creationId="{189D4D9A-A11B-FCD6-A2EC-3BACF4BF8AE2}"/>
          </ac:picMkLst>
        </pc:picChg>
        <pc:picChg chg="add del mod">
          <ac:chgData name="Adkham Salaydinov" userId="e0007e56b8901e0e" providerId="LiveId" clId="{64BD1374-CCBA-4A32-8164-437752BC160B}" dt="2022-11-29T21:47:53.841" v="55" actId="478"/>
          <ac:picMkLst>
            <pc:docMk/>
            <pc:sldMk cId="1269267061" sldId="264"/>
            <ac:picMk id="40" creationId="{5A6FBB24-03FC-D2DE-3D93-783209772A62}"/>
          </ac:picMkLst>
        </pc:picChg>
        <pc:picChg chg="add del mod">
          <ac:chgData name="Adkham Salaydinov" userId="e0007e56b8901e0e" providerId="LiveId" clId="{64BD1374-CCBA-4A32-8164-437752BC160B}" dt="2022-11-29T21:48:37.195" v="65"/>
          <ac:picMkLst>
            <pc:docMk/>
            <pc:sldMk cId="1269267061" sldId="264"/>
            <ac:picMk id="41" creationId="{5DA85D0A-A12F-DD12-3CB6-CD6B2F8BE9D4}"/>
          </ac:picMkLst>
        </pc:picChg>
        <pc:picChg chg="mod">
          <ac:chgData name="Adkham Salaydinov" userId="e0007e56b8901e0e" providerId="LiveId" clId="{64BD1374-CCBA-4A32-8164-437752BC160B}" dt="2022-11-29T21:44:14.214" v="15" actId="1076"/>
          <ac:picMkLst>
            <pc:docMk/>
            <pc:sldMk cId="1269267061" sldId="264"/>
            <ac:picMk id="5126" creationId="{D52DAF85-E14C-902E-F8E7-517E0E600293}"/>
          </ac:picMkLst>
        </pc:picChg>
      </pc:sldChg>
      <pc:sldChg chg="modTransition">
        <pc:chgData name="Adkham Salaydinov" userId="e0007e56b8901e0e" providerId="LiveId" clId="{64BD1374-CCBA-4A32-8164-437752BC160B}" dt="2022-11-29T21:42:38.720" v="6"/>
        <pc:sldMkLst>
          <pc:docMk/>
          <pc:sldMk cId="2605058829" sldId="265"/>
        </pc:sldMkLst>
      </pc:sldChg>
      <pc:sldChg chg="modTransition">
        <pc:chgData name="Adkham Salaydinov" userId="e0007e56b8901e0e" providerId="LiveId" clId="{64BD1374-CCBA-4A32-8164-437752BC160B}" dt="2022-11-29T21:42:41.793" v="7"/>
        <pc:sldMkLst>
          <pc:docMk/>
          <pc:sldMk cId="3867843320" sldId="266"/>
        </pc:sldMkLst>
      </pc:sldChg>
      <pc:sldChg chg="modTransition">
        <pc:chgData name="Adkham Salaydinov" userId="e0007e56b8901e0e" providerId="LiveId" clId="{64BD1374-CCBA-4A32-8164-437752BC160B}" dt="2022-11-29T21:42:47.808" v="9"/>
        <pc:sldMkLst>
          <pc:docMk/>
          <pc:sldMk cId="1869495891" sldId="267"/>
        </pc:sldMkLst>
      </pc:sldChg>
      <pc:sldChg chg="modTransition">
        <pc:chgData name="Adkham Salaydinov" userId="e0007e56b8901e0e" providerId="LiveId" clId="{64BD1374-CCBA-4A32-8164-437752BC160B}" dt="2022-11-29T21:42:44.529" v="8"/>
        <pc:sldMkLst>
          <pc:docMk/>
          <pc:sldMk cId="2589815689" sldId="268"/>
        </pc:sldMkLst>
      </pc:sldChg>
      <pc:sldChg chg="addSp delSp modSp new mod modTransition setBg">
        <pc:chgData name="Adkham Salaydinov" userId="e0007e56b8901e0e" providerId="LiveId" clId="{64BD1374-CCBA-4A32-8164-437752BC160B}" dt="2022-11-29T21:52:02.383" v="104"/>
        <pc:sldMkLst>
          <pc:docMk/>
          <pc:sldMk cId="4147178054" sldId="269"/>
        </pc:sldMkLst>
        <pc:spChg chg="del mod">
          <ac:chgData name="Adkham Salaydinov" userId="e0007e56b8901e0e" providerId="LiveId" clId="{64BD1374-CCBA-4A32-8164-437752BC160B}" dt="2022-11-29T21:49:34.338" v="87" actId="478"/>
          <ac:spMkLst>
            <pc:docMk/>
            <pc:sldMk cId="4147178054" sldId="269"/>
            <ac:spMk id="2" creationId="{6AB31C41-DF57-B839-68D1-C386B067C8B1}"/>
          </ac:spMkLst>
        </pc:spChg>
        <pc:spChg chg="add mod">
          <ac:chgData name="Adkham Salaydinov" userId="e0007e56b8901e0e" providerId="LiveId" clId="{64BD1374-CCBA-4A32-8164-437752BC160B}" dt="2022-11-29T21:50:23.257" v="94" actId="207"/>
          <ac:spMkLst>
            <pc:docMk/>
            <pc:sldMk cId="4147178054" sldId="269"/>
            <ac:spMk id="4" creationId="{5B6BA2B9-CA19-8111-4097-2F58E4779E55}"/>
          </ac:spMkLst>
        </pc:spChg>
        <pc:spChg chg="add mod">
          <ac:chgData name="Adkham Salaydinov" userId="e0007e56b8901e0e" providerId="LiveId" clId="{64BD1374-CCBA-4A32-8164-437752BC160B}" dt="2022-11-29T21:51:02.995" v="99" actId="14100"/>
          <ac:spMkLst>
            <pc:docMk/>
            <pc:sldMk cId="4147178054" sldId="269"/>
            <ac:spMk id="5" creationId="{3676657D-3462-B6C6-7811-45E5577A9F9A}"/>
          </ac:spMkLst>
        </pc:spChg>
        <pc:spChg chg="add mod">
          <ac:chgData name="Adkham Salaydinov" userId="e0007e56b8901e0e" providerId="LiveId" clId="{64BD1374-CCBA-4A32-8164-437752BC160B}" dt="2022-11-29T21:51:02.995" v="99" actId="14100"/>
          <ac:spMkLst>
            <pc:docMk/>
            <pc:sldMk cId="4147178054" sldId="269"/>
            <ac:spMk id="6" creationId="{ECA64DDD-38E9-78B8-171A-8146788798BE}"/>
          </ac:spMkLst>
        </pc:spChg>
        <pc:spChg chg="add mod">
          <ac:chgData name="Adkham Salaydinov" userId="e0007e56b8901e0e" providerId="LiveId" clId="{64BD1374-CCBA-4A32-8164-437752BC160B}" dt="2022-11-29T21:51:02.995" v="99" actId="14100"/>
          <ac:spMkLst>
            <pc:docMk/>
            <pc:sldMk cId="4147178054" sldId="269"/>
            <ac:spMk id="7" creationId="{8494F0D6-0CEB-CD3A-63C8-04A728F68FD2}"/>
          </ac:spMkLst>
        </pc:spChg>
        <pc:spChg chg="add mod">
          <ac:chgData name="Adkham Salaydinov" userId="e0007e56b8901e0e" providerId="LiveId" clId="{64BD1374-CCBA-4A32-8164-437752BC160B}" dt="2022-11-29T21:51:02.995" v="99" actId="14100"/>
          <ac:spMkLst>
            <pc:docMk/>
            <pc:sldMk cId="4147178054" sldId="269"/>
            <ac:spMk id="8" creationId="{10AE9632-43F3-0973-7EBB-CEEFEEC3686C}"/>
          </ac:spMkLst>
        </pc:spChg>
        <pc:spChg chg="add mod">
          <ac:chgData name="Adkham Salaydinov" userId="e0007e56b8901e0e" providerId="LiveId" clId="{64BD1374-CCBA-4A32-8164-437752BC160B}" dt="2022-11-29T21:51:02.995" v="99" actId="14100"/>
          <ac:spMkLst>
            <pc:docMk/>
            <pc:sldMk cId="4147178054" sldId="269"/>
            <ac:spMk id="9" creationId="{AB6D6AE9-62AF-0388-CD8B-C4DB563BC24B}"/>
          </ac:spMkLst>
        </pc:spChg>
        <pc:spChg chg="add mod">
          <ac:chgData name="Adkham Salaydinov" userId="e0007e56b8901e0e" providerId="LiveId" clId="{64BD1374-CCBA-4A32-8164-437752BC160B}" dt="2022-11-29T21:51:02.995" v="99" actId="14100"/>
          <ac:spMkLst>
            <pc:docMk/>
            <pc:sldMk cId="4147178054" sldId="269"/>
            <ac:spMk id="10" creationId="{5EC982A0-FF2E-90ED-0CD7-B9395401C106}"/>
          </ac:spMkLst>
        </pc:spChg>
        <pc:spChg chg="add mod">
          <ac:chgData name="Adkham Salaydinov" userId="e0007e56b8901e0e" providerId="LiveId" clId="{64BD1374-CCBA-4A32-8164-437752BC160B}" dt="2022-11-29T21:51:46.272" v="103" actId="1076"/>
          <ac:spMkLst>
            <pc:docMk/>
            <pc:sldMk cId="4147178054" sldId="269"/>
            <ac:spMk id="11" creationId="{43F630D2-2F9B-0678-EB9F-C2650802F00C}"/>
          </ac:spMkLst>
        </pc:spChg>
        <pc:spChg chg="add mod">
          <ac:chgData name="Adkham Salaydinov" userId="e0007e56b8901e0e" providerId="LiveId" clId="{64BD1374-CCBA-4A32-8164-437752BC160B}" dt="2022-11-29T21:51:25.202" v="101" actId="1076"/>
          <ac:spMkLst>
            <pc:docMk/>
            <pc:sldMk cId="4147178054" sldId="269"/>
            <ac:spMk id="12" creationId="{568752B0-9846-F932-DE9D-A6048AF4C28A}"/>
          </ac:spMkLst>
        </pc:spChg>
        <pc:spChg chg="add mod">
          <ac:chgData name="Adkham Salaydinov" userId="e0007e56b8901e0e" providerId="LiveId" clId="{64BD1374-CCBA-4A32-8164-437752BC160B}" dt="2022-11-29T21:51:25.202" v="101" actId="1076"/>
          <ac:spMkLst>
            <pc:docMk/>
            <pc:sldMk cId="4147178054" sldId="269"/>
            <ac:spMk id="13" creationId="{9FBB0A3A-B8AA-FDD4-013A-E27BBD852B04}"/>
          </ac:spMkLst>
        </pc:spChg>
        <pc:spChg chg="add mod">
          <ac:chgData name="Adkham Salaydinov" userId="e0007e56b8901e0e" providerId="LiveId" clId="{64BD1374-CCBA-4A32-8164-437752BC160B}" dt="2022-11-29T21:51:25.202" v="101" actId="1076"/>
          <ac:spMkLst>
            <pc:docMk/>
            <pc:sldMk cId="4147178054" sldId="269"/>
            <ac:spMk id="14" creationId="{6A1821E4-E319-61BF-A669-DEB3785396F1}"/>
          </ac:spMkLst>
        </pc:spChg>
        <pc:spChg chg="add mod">
          <ac:chgData name="Adkham Salaydinov" userId="e0007e56b8901e0e" providerId="LiveId" clId="{64BD1374-CCBA-4A32-8164-437752BC160B}" dt="2022-11-29T21:51:25.202" v="101" actId="1076"/>
          <ac:spMkLst>
            <pc:docMk/>
            <pc:sldMk cId="4147178054" sldId="269"/>
            <ac:spMk id="15" creationId="{B7A6E487-1723-706C-1D3E-BA8D99DA50A0}"/>
          </ac:spMkLst>
        </pc:spChg>
        <pc:spChg chg="add mod">
          <ac:chgData name="Adkham Salaydinov" userId="e0007e56b8901e0e" providerId="LiveId" clId="{64BD1374-CCBA-4A32-8164-437752BC160B}" dt="2022-11-29T21:51:25.202" v="101" actId="1076"/>
          <ac:spMkLst>
            <pc:docMk/>
            <pc:sldMk cId="4147178054" sldId="269"/>
            <ac:spMk id="16" creationId="{806ADAC7-BD95-DE29-08C2-BEBBD76AE09F}"/>
          </ac:spMkLst>
        </pc:spChg>
        <pc:spChg chg="add del">
          <ac:chgData name="Adkham Salaydinov" userId="e0007e56b8901e0e" providerId="LiveId" clId="{64BD1374-CCBA-4A32-8164-437752BC160B}" dt="2022-11-29T21:49:29.843" v="84" actId="26606"/>
          <ac:spMkLst>
            <pc:docMk/>
            <pc:sldMk cId="4147178054" sldId="269"/>
            <ac:spMk id="8201" creationId="{B8CB1A04-93B8-415A-9246-6691E7F6D6CA}"/>
          </ac:spMkLst>
        </pc:spChg>
        <pc:picChg chg="add mod">
          <ac:chgData name="Adkham Salaydinov" userId="e0007e56b8901e0e" providerId="LiveId" clId="{64BD1374-CCBA-4A32-8164-437752BC160B}" dt="2022-11-29T21:50:25.755" v="95" actId="1076"/>
          <ac:picMkLst>
            <pc:docMk/>
            <pc:sldMk cId="4147178054" sldId="269"/>
            <ac:picMk id="3" creationId="{43BAC74F-2B63-9BF1-C4C4-DA5FD63C92AF}"/>
          </ac:picMkLst>
        </pc:picChg>
        <pc:picChg chg="add del mod">
          <ac:chgData name="Adkham Salaydinov" userId="e0007e56b8901e0e" providerId="LiveId" clId="{64BD1374-CCBA-4A32-8164-437752BC160B}" dt="2022-11-29T21:49:30.102" v="85"/>
          <ac:picMkLst>
            <pc:docMk/>
            <pc:sldMk cId="4147178054" sldId="269"/>
            <ac:picMk id="8194" creationId="{E5A97CDC-2F1B-DC57-1D88-A0169DECB341}"/>
          </ac:picMkLst>
        </pc:picChg>
        <pc:picChg chg="add mod">
          <ac:chgData name="Adkham Salaydinov" userId="e0007e56b8901e0e" providerId="LiveId" clId="{64BD1374-CCBA-4A32-8164-437752BC160B}" dt="2022-11-29T21:49:41.272" v="90" actId="26606"/>
          <ac:picMkLst>
            <pc:docMk/>
            <pc:sldMk cId="4147178054" sldId="269"/>
            <ac:picMk id="8196" creationId="{07FB3D9B-C075-E500-3F70-4CD3D48E27F7}"/>
          </ac:picMkLst>
        </pc:picChg>
        <pc:picChg chg="add">
          <ac:chgData name="Adkham Salaydinov" userId="e0007e56b8901e0e" providerId="LiveId" clId="{64BD1374-CCBA-4A32-8164-437752BC160B}" dt="2022-11-29T21:49:41.272" v="90" actId="26606"/>
          <ac:picMkLst>
            <pc:docMk/>
            <pc:sldMk cId="4147178054" sldId="269"/>
            <ac:picMk id="8198" creationId="{8BEA9AF1-EF35-4EC4-862B-93C14919B564}"/>
          </ac:picMkLst>
        </pc:picChg>
        <pc:picChg chg="add del">
          <ac:chgData name="Adkham Salaydinov" userId="e0007e56b8901e0e" providerId="LiveId" clId="{64BD1374-CCBA-4A32-8164-437752BC160B}" dt="2022-11-29T21:49:09.998" v="76" actId="26606"/>
          <ac:picMkLst>
            <pc:docMk/>
            <pc:sldMk cId="4147178054" sldId="269"/>
            <ac:picMk id="8199" creationId="{6EB3069F-D3A4-4E5B-B87F-660412107DC5}"/>
          </ac:picMkLst>
        </pc:picChg>
        <pc:picChg chg="add del">
          <ac:chgData name="Adkham Salaydinov" userId="e0007e56b8901e0e" providerId="LiveId" clId="{64BD1374-CCBA-4A32-8164-437752BC160B}" dt="2022-11-29T21:49:29.843" v="84" actId="26606"/>
          <ac:picMkLst>
            <pc:docMk/>
            <pc:sldMk cId="4147178054" sldId="269"/>
            <ac:picMk id="8202" creationId="{26BAC96C-8326-45CF-9033-49A08C17ED3D}"/>
          </ac:picMkLst>
        </pc:picChg>
      </pc:sldChg>
    </pc:docChg>
  </pc:docChgLst>
</pc:chgInfo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image" Target="../media/image18.jpe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image" Target="../media/image18.jpe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5A16C7-7202-49C6-B869-1C0F34FBF96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86BE5F1-BEAE-4422-AA56-DAFE96F47909}">
      <dgm:prSet phldrT="[Text]"/>
      <dgm:spPr/>
      <dgm:t>
        <a:bodyPr/>
        <a:lstStyle/>
        <a:p>
          <a:r>
            <a:rPr lang="en-US" b="1" i="0"/>
            <a:t>JDK 1.0</a:t>
          </a:r>
          <a:endParaRPr lang="en-US"/>
        </a:p>
      </dgm:t>
    </dgm:pt>
    <dgm:pt modelId="{CE18C18F-38B1-4077-9122-8908D609412F}" type="parTrans" cxnId="{708064E2-28F8-41DF-965C-AC30A78F30F4}">
      <dgm:prSet/>
      <dgm:spPr/>
      <dgm:t>
        <a:bodyPr/>
        <a:lstStyle/>
        <a:p>
          <a:endParaRPr lang="en-US" sz="1700"/>
        </a:p>
      </dgm:t>
    </dgm:pt>
    <dgm:pt modelId="{AFD84711-0D9C-4A4E-A7CC-85CA99BD51D6}" type="sibTrans" cxnId="{708064E2-28F8-41DF-965C-AC30A78F30F4}">
      <dgm:prSet/>
      <dgm:spPr/>
      <dgm:t>
        <a:bodyPr/>
        <a:lstStyle/>
        <a:p>
          <a:endParaRPr lang="en-US"/>
        </a:p>
      </dgm:t>
    </dgm:pt>
    <dgm:pt modelId="{8BFF3D00-77A3-4B8F-9F1D-E854167D95C9}">
      <dgm:prSet phldrT="[Text]"/>
      <dgm:spPr/>
      <dgm:t>
        <a:bodyPr/>
        <a:lstStyle/>
        <a:p>
          <a:r>
            <a:rPr lang="en-US"/>
            <a:t>Oak</a:t>
          </a:r>
        </a:p>
      </dgm:t>
    </dgm:pt>
    <dgm:pt modelId="{08856125-6020-44AB-8864-FD02D3F1D60C}" type="parTrans" cxnId="{D3C9A787-F908-4D20-95BE-D9B06D81072E}">
      <dgm:prSet/>
      <dgm:spPr/>
      <dgm:t>
        <a:bodyPr/>
        <a:lstStyle/>
        <a:p>
          <a:endParaRPr lang="en-US" sz="1700"/>
        </a:p>
      </dgm:t>
    </dgm:pt>
    <dgm:pt modelId="{55FD5087-6DB4-4515-B7F7-597E64516FB3}" type="sibTrans" cxnId="{D3C9A787-F908-4D20-95BE-D9B06D81072E}">
      <dgm:prSet/>
      <dgm:spPr/>
      <dgm:t>
        <a:bodyPr/>
        <a:lstStyle/>
        <a:p>
          <a:endParaRPr lang="en-US"/>
        </a:p>
      </dgm:t>
    </dgm:pt>
    <dgm:pt modelId="{86E1BD47-55AB-4DF4-AFFF-A6E40E31F54E}">
      <dgm:prSet phldrT="[Text]"/>
      <dgm:spPr/>
      <dgm:t>
        <a:bodyPr/>
        <a:lstStyle/>
        <a:p>
          <a:r>
            <a:rPr lang="en-US" b="0" i="0"/>
            <a:t>January 1996</a:t>
          </a:r>
          <a:endParaRPr lang="en-US"/>
        </a:p>
      </dgm:t>
    </dgm:pt>
    <dgm:pt modelId="{1557CE5F-E932-47E4-9D3C-4F6146AFF149}" type="parTrans" cxnId="{2B498827-1194-4FB3-8CF1-A90B08D46FA8}">
      <dgm:prSet/>
      <dgm:spPr/>
      <dgm:t>
        <a:bodyPr/>
        <a:lstStyle/>
        <a:p>
          <a:endParaRPr lang="en-US" sz="1700"/>
        </a:p>
      </dgm:t>
    </dgm:pt>
    <dgm:pt modelId="{AC6493EC-2C65-4115-A11C-4D7410B11C44}" type="sibTrans" cxnId="{2B498827-1194-4FB3-8CF1-A90B08D46FA8}">
      <dgm:prSet/>
      <dgm:spPr/>
      <dgm:t>
        <a:bodyPr/>
        <a:lstStyle/>
        <a:p>
          <a:endParaRPr lang="en-US"/>
        </a:p>
      </dgm:t>
    </dgm:pt>
    <dgm:pt modelId="{0C5015B3-962E-445C-9C0E-E5F0FB1E3483}">
      <dgm:prSet phldrT="[Text]"/>
      <dgm:spPr/>
      <dgm:t>
        <a:bodyPr/>
        <a:lstStyle/>
        <a:p>
          <a:r>
            <a:rPr lang="en-US" b="1" i="0"/>
            <a:t>JDK 1.1</a:t>
          </a:r>
          <a:endParaRPr lang="en-US"/>
        </a:p>
      </dgm:t>
    </dgm:pt>
    <dgm:pt modelId="{48E579D8-F97F-4D9C-A510-C432E0773AE3}" type="parTrans" cxnId="{6F068593-4138-4F56-A2D1-1B6C979D8B24}">
      <dgm:prSet/>
      <dgm:spPr/>
      <dgm:t>
        <a:bodyPr/>
        <a:lstStyle/>
        <a:p>
          <a:endParaRPr lang="en-US" sz="1700"/>
        </a:p>
      </dgm:t>
    </dgm:pt>
    <dgm:pt modelId="{5E231594-340B-49B0-84B8-03D299F4817A}" type="sibTrans" cxnId="{6F068593-4138-4F56-A2D1-1B6C979D8B24}">
      <dgm:prSet/>
      <dgm:spPr/>
      <dgm:t>
        <a:bodyPr/>
        <a:lstStyle/>
        <a:p>
          <a:endParaRPr lang="en-US"/>
        </a:p>
      </dgm:t>
    </dgm:pt>
    <dgm:pt modelId="{3A1C17E3-F7E2-4726-88EC-0B353E38B7D9}">
      <dgm:prSet phldrT="[Text]"/>
      <dgm:spPr/>
      <dgm:t>
        <a:bodyPr/>
        <a:lstStyle/>
        <a:p>
          <a:r>
            <a:rPr lang="en-US" b="0" i="0" dirty="0"/>
            <a:t>February 1997</a:t>
          </a:r>
          <a:endParaRPr lang="en-US" dirty="0"/>
        </a:p>
      </dgm:t>
    </dgm:pt>
    <dgm:pt modelId="{C2FA10C8-459E-4FB2-AB9B-5A35E2683A82}" type="parTrans" cxnId="{DC2276D0-9377-4EFB-AB2B-AB613C2F2839}">
      <dgm:prSet/>
      <dgm:spPr/>
      <dgm:t>
        <a:bodyPr/>
        <a:lstStyle/>
        <a:p>
          <a:endParaRPr lang="en-US" sz="1700"/>
        </a:p>
      </dgm:t>
    </dgm:pt>
    <dgm:pt modelId="{F93E3250-AE12-4252-B05D-73408D517682}" type="sibTrans" cxnId="{DC2276D0-9377-4EFB-AB2B-AB613C2F2839}">
      <dgm:prSet/>
      <dgm:spPr/>
      <dgm:t>
        <a:bodyPr/>
        <a:lstStyle/>
        <a:p>
          <a:endParaRPr lang="en-US"/>
        </a:p>
      </dgm:t>
    </dgm:pt>
    <dgm:pt modelId="{F479660B-0FC4-4D74-88C6-E2DC621CD153}">
      <dgm:prSet phldrT="[Text]"/>
      <dgm:spPr/>
      <dgm:t>
        <a:bodyPr/>
        <a:lstStyle/>
        <a:p>
          <a:r>
            <a:rPr lang="en-US" b="1" i="0"/>
            <a:t>J2SE 1.2</a:t>
          </a:r>
          <a:endParaRPr lang="en-US"/>
        </a:p>
      </dgm:t>
    </dgm:pt>
    <dgm:pt modelId="{A3CB6DAE-3E3D-485A-A89F-292EBF138C2E}" type="parTrans" cxnId="{938D30C0-60E6-4886-844D-16508EA8AEC7}">
      <dgm:prSet/>
      <dgm:spPr/>
      <dgm:t>
        <a:bodyPr/>
        <a:lstStyle/>
        <a:p>
          <a:endParaRPr lang="en-US" sz="1700"/>
        </a:p>
      </dgm:t>
    </dgm:pt>
    <dgm:pt modelId="{5C858461-484C-44E0-8379-3CEF5DB12D34}" type="sibTrans" cxnId="{938D30C0-60E6-4886-844D-16508EA8AEC7}">
      <dgm:prSet/>
      <dgm:spPr/>
      <dgm:t>
        <a:bodyPr/>
        <a:lstStyle/>
        <a:p>
          <a:endParaRPr lang="en-US"/>
        </a:p>
      </dgm:t>
    </dgm:pt>
    <dgm:pt modelId="{45ACDE5C-12A0-4418-AB2F-48ED97FD0DFE}">
      <dgm:prSet phldrT="[Text]"/>
      <dgm:spPr/>
      <dgm:t>
        <a:bodyPr/>
        <a:lstStyle/>
        <a:p>
          <a:r>
            <a:rPr lang="en-US" b="0" i="0"/>
            <a:t>Playground</a:t>
          </a:r>
          <a:endParaRPr lang="en-US"/>
        </a:p>
      </dgm:t>
    </dgm:pt>
    <dgm:pt modelId="{AD07BB0C-1616-4E65-8B52-FC464AD9F50A}" type="parTrans" cxnId="{C5D22C54-D356-48DB-9E27-013FE1C3117A}">
      <dgm:prSet/>
      <dgm:spPr/>
      <dgm:t>
        <a:bodyPr/>
        <a:lstStyle/>
        <a:p>
          <a:endParaRPr lang="en-US" sz="1700"/>
        </a:p>
      </dgm:t>
    </dgm:pt>
    <dgm:pt modelId="{3F9D7564-CF76-49D0-A2AC-67842F36F7C9}" type="sibTrans" cxnId="{C5D22C54-D356-48DB-9E27-013FE1C3117A}">
      <dgm:prSet/>
      <dgm:spPr/>
      <dgm:t>
        <a:bodyPr/>
        <a:lstStyle/>
        <a:p>
          <a:endParaRPr lang="en-US"/>
        </a:p>
      </dgm:t>
    </dgm:pt>
    <dgm:pt modelId="{84A80ACE-D007-4863-A824-1BA453740AA9}">
      <dgm:prSet phldrT="[Text]"/>
      <dgm:spPr/>
      <dgm:t>
        <a:bodyPr/>
        <a:lstStyle/>
        <a:p>
          <a:r>
            <a:rPr lang="en-US" b="0" i="0"/>
            <a:t>December 1998</a:t>
          </a:r>
          <a:endParaRPr lang="en-US"/>
        </a:p>
      </dgm:t>
    </dgm:pt>
    <dgm:pt modelId="{96CC037A-B3C8-44BB-9FA9-A64D53E047D7}" type="parTrans" cxnId="{17A5D2B7-1413-4FE0-96D1-CF63F62599C3}">
      <dgm:prSet/>
      <dgm:spPr/>
      <dgm:t>
        <a:bodyPr/>
        <a:lstStyle/>
        <a:p>
          <a:endParaRPr lang="en-US" sz="1700"/>
        </a:p>
      </dgm:t>
    </dgm:pt>
    <dgm:pt modelId="{5F981910-FC2C-44F1-B026-79BE19DABDCA}" type="sibTrans" cxnId="{17A5D2B7-1413-4FE0-96D1-CF63F62599C3}">
      <dgm:prSet/>
      <dgm:spPr/>
      <dgm:t>
        <a:bodyPr/>
        <a:lstStyle/>
        <a:p>
          <a:endParaRPr lang="en-US"/>
        </a:p>
      </dgm:t>
    </dgm:pt>
    <dgm:pt modelId="{90FB48E2-16D3-45CE-AC7E-7C53B372EC82}" type="pres">
      <dgm:prSet presAssocID="{205A16C7-7202-49C6-B869-1C0F34FBF96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C653DFB-E3E1-4D5C-81BC-D43BEA3A7D4C}" type="pres">
      <dgm:prSet presAssocID="{686BE5F1-BEAE-4422-AA56-DAFE96F47909}" presName="hierRoot1" presStyleCnt="0"/>
      <dgm:spPr/>
    </dgm:pt>
    <dgm:pt modelId="{0FD22FFE-3480-45EE-B393-712902320E37}" type="pres">
      <dgm:prSet presAssocID="{686BE5F1-BEAE-4422-AA56-DAFE96F47909}" presName="composite" presStyleCnt="0"/>
      <dgm:spPr/>
    </dgm:pt>
    <dgm:pt modelId="{42EA2B2A-9A25-4B39-AE94-959BE397C3D2}" type="pres">
      <dgm:prSet presAssocID="{686BE5F1-BEAE-4422-AA56-DAFE96F47909}" presName="background" presStyleLbl="node0" presStyleIdx="0" presStyleCnt="3"/>
      <dgm:spPr/>
    </dgm:pt>
    <dgm:pt modelId="{373AA9D5-A5D9-4563-8BA1-C9CE96035CE4}" type="pres">
      <dgm:prSet presAssocID="{686BE5F1-BEAE-4422-AA56-DAFE96F47909}" presName="text" presStyleLbl="fgAcc0" presStyleIdx="0" presStyleCnt="3">
        <dgm:presLayoutVars>
          <dgm:chPref val="3"/>
        </dgm:presLayoutVars>
      </dgm:prSet>
      <dgm:spPr/>
    </dgm:pt>
    <dgm:pt modelId="{440A29FE-8E71-4406-BCDB-F6E3DB2DDAEE}" type="pres">
      <dgm:prSet presAssocID="{686BE5F1-BEAE-4422-AA56-DAFE96F47909}" presName="hierChild2" presStyleCnt="0"/>
      <dgm:spPr/>
    </dgm:pt>
    <dgm:pt modelId="{E9225710-D8C2-488E-86F1-34C11A2BEF31}" type="pres">
      <dgm:prSet presAssocID="{08856125-6020-44AB-8864-FD02D3F1D60C}" presName="Name10" presStyleLbl="parChTrans1D2" presStyleIdx="0" presStyleCnt="5"/>
      <dgm:spPr/>
    </dgm:pt>
    <dgm:pt modelId="{24C7511B-36EA-4D05-BD34-EFC36A505436}" type="pres">
      <dgm:prSet presAssocID="{8BFF3D00-77A3-4B8F-9F1D-E854167D95C9}" presName="hierRoot2" presStyleCnt="0"/>
      <dgm:spPr/>
    </dgm:pt>
    <dgm:pt modelId="{18EC6819-F37B-42CD-852C-815B2197A9F3}" type="pres">
      <dgm:prSet presAssocID="{8BFF3D00-77A3-4B8F-9F1D-E854167D95C9}" presName="composite2" presStyleCnt="0"/>
      <dgm:spPr/>
    </dgm:pt>
    <dgm:pt modelId="{B58C68F3-06A8-4214-803C-B76C4920B14E}" type="pres">
      <dgm:prSet presAssocID="{8BFF3D00-77A3-4B8F-9F1D-E854167D95C9}" presName="background2" presStyleLbl="node2" presStyleIdx="0" presStyleCnt="5"/>
      <dgm:spPr/>
    </dgm:pt>
    <dgm:pt modelId="{F9175B4E-615D-43F4-A728-7A4AF596BDEA}" type="pres">
      <dgm:prSet presAssocID="{8BFF3D00-77A3-4B8F-9F1D-E854167D95C9}" presName="text2" presStyleLbl="fgAcc2" presStyleIdx="0" presStyleCnt="5">
        <dgm:presLayoutVars>
          <dgm:chPref val="3"/>
        </dgm:presLayoutVars>
      </dgm:prSet>
      <dgm:spPr/>
    </dgm:pt>
    <dgm:pt modelId="{BEFC898A-465D-4F88-BAAC-855728005DA4}" type="pres">
      <dgm:prSet presAssocID="{8BFF3D00-77A3-4B8F-9F1D-E854167D95C9}" presName="hierChild3" presStyleCnt="0"/>
      <dgm:spPr/>
    </dgm:pt>
    <dgm:pt modelId="{099BDB10-BC01-4691-B6C2-470C8DD533ED}" type="pres">
      <dgm:prSet presAssocID="{1557CE5F-E932-47E4-9D3C-4F6146AFF149}" presName="Name10" presStyleLbl="parChTrans1D2" presStyleIdx="1" presStyleCnt="5"/>
      <dgm:spPr/>
    </dgm:pt>
    <dgm:pt modelId="{A5A3ED54-FAB1-425D-865A-4955A38928EB}" type="pres">
      <dgm:prSet presAssocID="{86E1BD47-55AB-4DF4-AFFF-A6E40E31F54E}" presName="hierRoot2" presStyleCnt="0"/>
      <dgm:spPr/>
    </dgm:pt>
    <dgm:pt modelId="{DBCEEFD0-B3FD-41C6-BEDC-4CC3F9A261AF}" type="pres">
      <dgm:prSet presAssocID="{86E1BD47-55AB-4DF4-AFFF-A6E40E31F54E}" presName="composite2" presStyleCnt="0"/>
      <dgm:spPr/>
    </dgm:pt>
    <dgm:pt modelId="{5EA72BF8-5B27-4B66-A0DD-8004580A505B}" type="pres">
      <dgm:prSet presAssocID="{86E1BD47-55AB-4DF4-AFFF-A6E40E31F54E}" presName="background2" presStyleLbl="node2" presStyleIdx="1" presStyleCnt="5"/>
      <dgm:spPr/>
    </dgm:pt>
    <dgm:pt modelId="{AF2F6766-157B-4D16-984F-8CDDE542C555}" type="pres">
      <dgm:prSet presAssocID="{86E1BD47-55AB-4DF4-AFFF-A6E40E31F54E}" presName="text2" presStyleLbl="fgAcc2" presStyleIdx="1" presStyleCnt="5">
        <dgm:presLayoutVars>
          <dgm:chPref val="3"/>
        </dgm:presLayoutVars>
      </dgm:prSet>
      <dgm:spPr/>
    </dgm:pt>
    <dgm:pt modelId="{FF75EFAC-5CF2-47C0-A141-D9302C3C03E5}" type="pres">
      <dgm:prSet presAssocID="{86E1BD47-55AB-4DF4-AFFF-A6E40E31F54E}" presName="hierChild3" presStyleCnt="0"/>
      <dgm:spPr/>
    </dgm:pt>
    <dgm:pt modelId="{D8CC9A72-5707-4CF1-B9DA-2328D5E5D564}" type="pres">
      <dgm:prSet presAssocID="{0C5015B3-962E-445C-9C0E-E5F0FB1E3483}" presName="hierRoot1" presStyleCnt="0"/>
      <dgm:spPr/>
    </dgm:pt>
    <dgm:pt modelId="{9413C438-3F19-4152-886A-521E75082ED8}" type="pres">
      <dgm:prSet presAssocID="{0C5015B3-962E-445C-9C0E-E5F0FB1E3483}" presName="composite" presStyleCnt="0"/>
      <dgm:spPr/>
    </dgm:pt>
    <dgm:pt modelId="{493FE465-109C-44DE-80C5-539A9A5A35A7}" type="pres">
      <dgm:prSet presAssocID="{0C5015B3-962E-445C-9C0E-E5F0FB1E3483}" presName="background" presStyleLbl="node0" presStyleIdx="1" presStyleCnt="3"/>
      <dgm:spPr/>
    </dgm:pt>
    <dgm:pt modelId="{79DC6F8A-ACBC-4514-9A09-EE8D130E87F3}" type="pres">
      <dgm:prSet presAssocID="{0C5015B3-962E-445C-9C0E-E5F0FB1E3483}" presName="text" presStyleLbl="fgAcc0" presStyleIdx="1" presStyleCnt="3">
        <dgm:presLayoutVars>
          <dgm:chPref val="3"/>
        </dgm:presLayoutVars>
      </dgm:prSet>
      <dgm:spPr/>
    </dgm:pt>
    <dgm:pt modelId="{D01076AA-5201-40C0-9967-7E840039B3CB}" type="pres">
      <dgm:prSet presAssocID="{0C5015B3-962E-445C-9C0E-E5F0FB1E3483}" presName="hierChild2" presStyleCnt="0"/>
      <dgm:spPr/>
    </dgm:pt>
    <dgm:pt modelId="{1EC72BCA-F5EA-4B7D-8246-4FB4CAAEEF39}" type="pres">
      <dgm:prSet presAssocID="{C2FA10C8-459E-4FB2-AB9B-5A35E2683A82}" presName="Name10" presStyleLbl="parChTrans1D2" presStyleIdx="2" presStyleCnt="5"/>
      <dgm:spPr/>
    </dgm:pt>
    <dgm:pt modelId="{CAAF59C0-E266-416C-B002-1E4975070A58}" type="pres">
      <dgm:prSet presAssocID="{3A1C17E3-F7E2-4726-88EC-0B353E38B7D9}" presName="hierRoot2" presStyleCnt="0"/>
      <dgm:spPr/>
    </dgm:pt>
    <dgm:pt modelId="{37E282E7-53E6-47DD-B389-8AA1A10283F4}" type="pres">
      <dgm:prSet presAssocID="{3A1C17E3-F7E2-4726-88EC-0B353E38B7D9}" presName="composite2" presStyleCnt="0"/>
      <dgm:spPr/>
    </dgm:pt>
    <dgm:pt modelId="{CCC9CF5D-B6A0-420A-9103-6D5C74A4627C}" type="pres">
      <dgm:prSet presAssocID="{3A1C17E3-F7E2-4726-88EC-0B353E38B7D9}" presName="background2" presStyleLbl="node2" presStyleIdx="2" presStyleCnt="5"/>
      <dgm:spPr/>
    </dgm:pt>
    <dgm:pt modelId="{5DF50E81-0781-4861-850C-B8DC61D651CB}" type="pres">
      <dgm:prSet presAssocID="{3A1C17E3-F7E2-4726-88EC-0B353E38B7D9}" presName="text2" presStyleLbl="fgAcc2" presStyleIdx="2" presStyleCnt="5">
        <dgm:presLayoutVars>
          <dgm:chPref val="3"/>
        </dgm:presLayoutVars>
      </dgm:prSet>
      <dgm:spPr/>
    </dgm:pt>
    <dgm:pt modelId="{026414A2-E4D0-40ED-9103-B61459067743}" type="pres">
      <dgm:prSet presAssocID="{3A1C17E3-F7E2-4726-88EC-0B353E38B7D9}" presName="hierChild3" presStyleCnt="0"/>
      <dgm:spPr/>
    </dgm:pt>
    <dgm:pt modelId="{43FC9E8B-8771-491E-ABAB-B91B6A60D812}" type="pres">
      <dgm:prSet presAssocID="{F479660B-0FC4-4D74-88C6-E2DC621CD153}" presName="hierRoot1" presStyleCnt="0"/>
      <dgm:spPr/>
    </dgm:pt>
    <dgm:pt modelId="{AB107EA7-292D-40FD-BA0E-9A62DA71965B}" type="pres">
      <dgm:prSet presAssocID="{F479660B-0FC4-4D74-88C6-E2DC621CD153}" presName="composite" presStyleCnt="0"/>
      <dgm:spPr/>
    </dgm:pt>
    <dgm:pt modelId="{F0AF04C6-F776-463F-93BC-6211D2B35A9F}" type="pres">
      <dgm:prSet presAssocID="{F479660B-0FC4-4D74-88C6-E2DC621CD153}" presName="background" presStyleLbl="node0" presStyleIdx="2" presStyleCnt="3"/>
      <dgm:spPr/>
    </dgm:pt>
    <dgm:pt modelId="{E2818E64-0EA1-4E4C-AA8D-C745FE836723}" type="pres">
      <dgm:prSet presAssocID="{F479660B-0FC4-4D74-88C6-E2DC621CD153}" presName="text" presStyleLbl="fgAcc0" presStyleIdx="2" presStyleCnt="3">
        <dgm:presLayoutVars>
          <dgm:chPref val="3"/>
        </dgm:presLayoutVars>
      </dgm:prSet>
      <dgm:spPr/>
    </dgm:pt>
    <dgm:pt modelId="{D2EAEF0A-C8E6-41E0-BD99-7083BE0EF9AE}" type="pres">
      <dgm:prSet presAssocID="{F479660B-0FC4-4D74-88C6-E2DC621CD153}" presName="hierChild2" presStyleCnt="0"/>
      <dgm:spPr/>
    </dgm:pt>
    <dgm:pt modelId="{B1F025F1-5C85-41A5-98B0-EB77C57B4BD4}" type="pres">
      <dgm:prSet presAssocID="{AD07BB0C-1616-4E65-8B52-FC464AD9F50A}" presName="Name10" presStyleLbl="parChTrans1D2" presStyleIdx="3" presStyleCnt="5"/>
      <dgm:spPr/>
    </dgm:pt>
    <dgm:pt modelId="{4D869615-DADD-4157-B4CB-48220AB717F5}" type="pres">
      <dgm:prSet presAssocID="{45ACDE5C-12A0-4418-AB2F-48ED97FD0DFE}" presName="hierRoot2" presStyleCnt="0"/>
      <dgm:spPr/>
    </dgm:pt>
    <dgm:pt modelId="{A56EF77B-9C63-4F88-ACD5-C9001ED0050A}" type="pres">
      <dgm:prSet presAssocID="{45ACDE5C-12A0-4418-AB2F-48ED97FD0DFE}" presName="composite2" presStyleCnt="0"/>
      <dgm:spPr/>
    </dgm:pt>
    <dgm:pt modelId="{F22BDB77-76BC-4BC5-9C9E-6EB4D94E8D27}" type="pres">
      <dgm:prSet presAssocID="{45ACDE5C-12A0-4418-AB2F-48ED97FD0DFE}" presName="background2" presStyleLbl="node2" presStyleIdx="3" presStyleCnt="5"/>
      <dgm:spPr/>
    </dgm:pt>
    <dgm:pt modelId="{4FC03902-9C07-47CE-AD4F-5D0790CA0969}" type="pres">
      <dgm:prSet presAssocID="{45ACDE5C-12A0-4418-AB2F-48ED97FD0DFE}" presName="text2" presStyleLbl="fgAcc2" presStyleIdx="3" presStyleCnt="5">
        <dgm:presLayoutVars>
          <dgm:chPref val="3"/>
        </dgm:presLayoutVars>
      </dgm:prSet>
      <dgm:spPr/>
    </dgm:pt>
    <dgm:pt modelId="{E43FB8D9-D06D-4260-9DA2-703322CADC2C}" type="pres">
      <dgm:prSet presAssocID="{45ACDE5C-12A0-4418-AB2F-48ED97FD0DFE}" presName="hierChild3" presStyleCnt="0"/>
      <dgm:spPr/>
    </dgm:pt>
    <dgm:pt modelId="{3921DD4A-A7BA-4D09-8E10-B375F8D7C105}" type="pres">
      <dgm:prSet presAssocID="{96CC037A-B3C8-44BB-9FA9-A64D53E047D7}" presName="Name10" presStyleLbl="parChTrans1D2" presStyleIdx="4" presStyleCnt="5"/>
      <dgm:spPr/>
    </dgm:pt>
    <dgm:pt modelId="{48B3B86B-5ADD-407D-AC5F-E0D659BE806A}" type="pres">
      <dgm:prSet presAssocID="{84A80ACE-D007-4863-A824-1BA453740AA9}" presName="hierRoot2" presStyleCnt="0"/>
      <dgm:spPr/>
    </dgm:pt>
    <dgm:pt modelId="{6B21DADF-5345-445A-87E9-B231223924FB}" type="pres">
      <dgm:prSet presAssocID="{84A80ACE-D007-4863-A824-1BA453740AA9}" presName="composite2" presStyleCnt="0"/>
      <dgm:spPr/>
    </dgm:pt>
    <dgm:pt modelId="{5E602290-7D7B-4AE3-BA5E-A5B0C0FC2C8A}" type="pres">
      <dgm:prSet presAssocID="{84A80ACE-D007-4863-A824-1BA453740AA9}" presName="background2" presStyleLbl="node2" presStyleIdx="4" presStyleCnt="5"/>
      <dgm:spPr/>
    </dgm:pt>
    <dgm:pt modelId="{B7DB6EC3-B718-4BF1-A8E0-77F17757FF8F}" type="pres">
      <dgm:prSet presAssocID="{84A80ACE-D007-4863-A824-1BA453740AA9}" presName="text2" presStyleLbl="fgAcc2" presStyleIdx="4" presStyleCnt="5">
        <dgm:presLayoutVars>
          <dgm:chPref val="3"/>
        </dgm:presLayoutVars>
      </dgm:prSet>
      <dgm:spPr/>
    </dgm:pt>
    <dgm:pt modelId="{547DF10D-E852-4018-BF5B-08B4C012C122}" type="pres">
      <dgm:prSet presAssocID="{84A80ACE-D007-4863-A824-1BA453740AA9}" presName="hierChild3" presStyleCnt="0"/>
      <dgm:spPr/>
    </dgm:pt>
  </dgm:ptLst>
  <dgm:cxnLst>
    <dgm:cxn modelId="{12748601-CD66-4846-AF72-112FB36E2309}" type="presOf" srcId="{0C5015B3-962E-445C-9C0E-E5F0FB1E3483}" destId="{79DC6F8A-ACBC-4514-9A09-EE8D130E87F3}" srcOrd="0" destOrd="0" presId="urn:microsoft.com/office/officeart/2005/8/layout/hierarchy1"/>
    <dgm:cxn modelId="{DE6C3A0C-EE15-4529-AD03-138B55FF8169}" type="presOf" srcId="{F479660B-0FC4-4D74-88C6-E2DC621CD153}" destId="{E2818E64-0EA1-4E4C-AA8D-C745FE836723}" srcOrd="0" destOrd="0" presId="urn:microsoft.com/office/officeart/2005/8/layout/hierarchy1"/>
    <dgm:cxn modelId="{05DC4A13-6BB0-4ACC-AEB9-02B397192A13}" type="presOf" srcId="{45ACDE5C-12A0-4418-AB2F-48ED97FD0DFE}" destId="{4FC03902-9C07-47CE-AD4F-5D0790CA0969}" srcOrd="0" destOrd="0" presId="urn:microsoft.com/office/officeart/2005/8/layout/hierarchy1"/>
    <dgm:cxn modelId="{2B498827-1194-4FB3-8CF1-A90B08D46FA8}" srcId="{686BE5F1-BEAE-4422-AA56-DAFE96F47909}" destId="{86E1BD47-55AB-4DF4-AFFF-A6E40E31F54E}" srcOrd="1" destOrd="0" parTransId="{1557CE5F-E932-47E4-9D3C-4F6146AFF149}" sibTransId="{AC6493EC-2C65-4115-A11C-4D7410B11C44}"/>
    <dgm:cxn modelId="{1DB0F02A-DFCF-404C-822A-11318682CF44}" type="presOf" srcId="{08856125-6020-44AB-8864-FD02D3F1D60C}" destId="{E9225710-D8C2-488E-86F1-34C11A2BEF31}" srcOrd="0" destOrd="0" presId="urn:microsoft.com/office/officeart/2005/8/layout/hierarchy1"/>
    <dgm:cxn modelId="{E741FE49-8C1E-4299-9FCD-EF60DCC2C783}" type="presOf" srcId="{84A80ACE-D007-4863-A824-1BA453740AA9}" destId="{B7DB6EC3-B718-4BF1-A8E0-77F17757FF8F}" srcOrd="0" destOrd="0" presId="urn:microsoft.com/office/officeart/2005/8/layout/hierarchy1"/>
    <dgm:cxn modelId="{D8880553-2BE7-4D52-8E87-9678159947D3}" type="presOf" srcId="{C2FA10C8-459E-4FB2-AB9B-5A35E2683A82}" destId="{1EC72BCA-F5EA-4B7D-8246-4FB4CAAEEF39}" srcOrd="0" destOrd="0" presId="urn:microsoft.com/office/officeart/2005/8/layout/hierarchy1"/>
    <dgm:cxn modelId="{C5D22C54-D356-48DB-9E27-013FE1C3117A}" srcId="{F479660B-0FC4-4D74-88C6-E2DC621CD153}" destId="{45ACDE5C-12A0-4418-AB2F-48ED97FD0DFE}" srcOrd="0" destOrd="0" parTransId="{AD07BB0C-1616-4E65-8B52-FC464AD9F50A}" sibTransId="{3F9D7564-CF76-49D0-A2AC-67842F36F7C9}"/>
    <dgm:cxn modelId="{A3834156-CE98-40D2-BEC2-B4659C464DE9}" type="presOf" srcId="{1557CE5F-E932-47E4-9D3C-4F6146AFF149}" destId="{099BDB10-BC01-4691-B6C2-470C8DD533ED}" srcOrd="0" destOrd="0" presId="urn:microsoft.com/office/officeart/2005/8/layout/hierarchy1"/>
    <dgm:cxn modelId="{CB61E076-D208-45D6-89EF-C30DFE6E8B3F}" type="presOf" srcId="{86E1BD47-55AB-4DF4-AFFF-A6E40E31F54E}" destId="{AF2F6766-157B-4D16-984F-8CDDE542C555}" srcOrd="0" destOrd="0" presId="urn:microsoft.com/office/officeart/2005/8/layout/hierarchy1"/>
    <dgm:cxn modelId="{3D04E976-DEEC-4F0D-88FE-AF8FC3230309}" type="presOf" srcId="{205A16C7-7202-49C6-B869-1C0F34FBF96B}" destId="{90FB48E2-16D3-45CE-AC7E-7C53B372EC82}" srcOrd="0" destOrd="0" presId="urn:microsoft.com/office/officeart/2005/8/layout/hierarchy1"/>
    <dgm:cxn modelId="{D3C9A787-F908-4D20-95BE-D9B06D81072E}" srcId="{686BE5F1-BEAE-4422-AA56-DAFE96F47909}" destId="{8BFF3D00-77A3-4B8F-9F1D-E854167D95C9}" srcOrd="0" destOrd="0" parTransId="{08856125-6020-44AB-8864-FD02D3F1D60C}" sibTransId="{55FD5087-6DB4-4515-B7F7-597E64516FB3}"/>
    <dgm:cxn modelId="{64241793-B94F-4E58-990A-BFCC6BD091EF}" type="presOf" srcId="{AD07BB0C-1616-4E65-8B52-FC464AD9F50A}" destId="{B1F025F1-5C85-41A5-98B0-EB77C57B4BD4}" srcOrd="0" destOrd="0" presId="urn:microsoft.com/office/officeart/2005/8/layout/hierarchy1"/>
    <dgm:cxn modelId="{6F068593-4138-4F56-A2D1-1B6C979D8B24}" srcId="{205A16C7-7202-49C6-B869-1C0F34FBF96B}" destId="{0C5015B3-962E-445C-9C0E-E5F0FB1E3483}" srcOrd="1" destOrd="0" parTransId="{48E579D8-F97F-4D9C-A510-C432E0773AE3}" sibTransId="{5E231594-340B-49B0-84B8-03D299F4817A}"/>
    <dgm:cxn modelId="{17A5D2B7-1413-4FE0-96D1-CF63F62599C3}" srcId="{F479660B-0FC4-4D74-88C6-E2DC621CD153}" destId="{84A80ACE-D007-4863-A824-1BA453740AA9}" srcOrd="1" destOrd="0" parTransId="{96CC037A-B3C8-44BB-9FA9-A64D53E047D7}" sibTransId="{5F981910-FC2C-44F1-B026-79BE19DABDCA}"/>
    <dgm:cxn modelId="{938D30C0-60E6-4886-844D-16508EA8AEC7}" srcId="{205A16C7-7202-49C6-B869-1C0F34FBF96B}" destId="{F479660B-0FC4-4D74-88C6-E2DC621CD153}" srcOrd="2" destOrd="0" parTransId="{A3CB6DAE-3E3D-485A-A89F-292EBF138C2E}" sibTransId="{5C858461-484C-44E0-8379-3CEF5DB12D34}"/>
    <dgm:cxn modelId="{799B00C9-97A2-4964-9EE1-87BD0A43E142}" type="presOf" srcId="{686BE5F1-BEAE-4422-AA56-DAFE96F47909}" destId="{373AA9D5-A5D9-4563-8BA1-C9CE96035CE4}" srcOrd="0" destOrd="0" presId="urn:microsoft.com/office/officeart/2005/8/layout/hierarchy1"/>
    <dgm:cxn modelId="{DC2276D0-9377-4EFB-AB2B-AB613C2F2839}" srcId="{0C5015B3-962E-445C-9C0E-E5F0FB1E3483}" destId="{3A1C17E3-F7E2-4726-88EC-0B353E38B7D9}" srcOrd="0" destOrd="0" parTransId="{C2FA10C8-459E-4FB2-AB9B-5A35E2683A82}" sibTransId="{F93E3250-AE12-4252-B05D-73408D517682}"/>
    <dgm:cxn modelId="{708064E2-28F8-41DF-965C-AC30A78F30F4}" srcId="{205A16C7-7202-49C6-B869-1C0F34FBF96B}" destId="{686BE5F1-BEAE-4422-AA56-DAFE96F47909}" srcOrd="0" destOrd="0" parTransId="{CE18C18F-38B1-4077-9122-8908D609412F}" sibTransId="{AFD84711-0D9C-4A4E-A7CC-85CA99BD51D6}"/>
    <dgm:cxn modelId="{C32578E2-BB04-4405-8EC4-0D0EA84EBF53}" type="presOf" srcId="{96CC037A-B3C8-44BB-9FA9-A64D53E047D7}" destId="{3921DD4A-A7BA-4D09-8E10-B375F8D7C105}" srcOrd="0" destOrd="0" presId="urn:microsoft.com/office/officeart/2005/8/layout/hierarchy1"/>
    <dgm:cxn modelId="{954076E4-BF07-43BA-8475-7E508BD7B4F8}" type="presOf" srcId="{8BFF3D00-77A3-4B8F-9F1D-E854167D95C9}" destId="{F9175B4E-615D-43F4-A728-7A4AF596BDEA}" srcOrd="0" destOrd="0" presId="urn:microsoft.com/office/officeart/2005/8/layout/hierarchy1"/>
    <dgm:cxn modelId="{14C64EFC-6D49-42AB-B72F-18F13FF5EE3C}" type="presOf" srcId="{3A1C17E3-F7E2-4726-88EC-0B353E38B7D9}" destId="{5DF50E81-0781-4861-850C-B8DC61D651CB}" srcOrd="0" destOrd="0" presId="urn:microsoft.com/office/officeart/2005/8/layout/hierarchy1"/>
    <dgm:cxn modelId="{0E6694FF-17BF-4918-9AC0-60E4B2FD088C}" type="presParOf" srcId="{90FB48E2-16D3-45CE-AC7E-7C53B372EC82}" destId="{CC653DFB-E3E1-4D5C-81BC-D43BEA3A7D4C}" srcOrd="0" destOrd="0" presId="urn:microsoft.com/office/officeart/2005/8/layout/hierarchy1"/>
    <dgm:cxn modelId="{1FCEA83D-301C-4F8C-9830-55232A9BCA85}" type="presParOf" srcId="{CC653DFB-E3E1-4D5C-81BC-D43BEA3A7D4C}" destId="{0FD22FFE-3480-45EE-B393-712902320E37}" srcOrd="0" destOrd="0" presId="urn:microsoft.com/office/officeart/2005/8/layout/hierarchy1"/>
    <dgm:cxn modelId="{42CCF495-F65E-4EBE-A431-980EE40B836B}" type="presParOf" srcId="{0FD22FFE-3480-45EE-B393-712902320E37}" destId="{42EA2B2A-9A25-4B39-AE94-959BE397C3D2}" srcOrd="0" destOrd="0" presId="urn:microsoft.com/office/officeart/2005/8/layout/hierarchy1"/>
    <dgm:cxn modelId="{5F560205-6528-4D1C-86C4-50AB28A459DB}" type="presParOf" srcId="{0FD22FFE-3480-45EE-B393-712902320E37}" destId="{373AA9D5-A5D9-4563-8BA1-C9CE96035CE4}" srcOrd="1" destOrd="0" presId="urn:microsoft.com/office/officeart/2005/8/layout/hierarchy1"/>
    <dgm:cxn modelId="{1E42AC74-220D-49D6-967B-3871C6B880E4}" type="presParOf" srcId="{CC653DFB-E3E1-4D5C-81BC-D43BEA3A7D4C}" destId="{440A29FE-8E71-4406-BCDB-F6E3DB2DDAEE}" srcOrd="1" destOrd="0" presId="urn:microsoft.com/office/officeart/2005/8/layout/hierarchy1"/>
    <dgm:cxn modelId="{5AC76B44-E5E9-4861-80AA-4F9925663209}" type="presParOf" srcId="{440A29FE-8E71-4406-BCDB-F6E3DB2DDAEE}" destId="{E9225710-D8C2-488E-86F1-34C11A2BEF31}" srcOrd="0" destOrd="0" presId="urn:microsoft.com/office/officeart/2005/8/layout/hierarchy1"/>
    <dgm:cxn modelId="{36CDFD00-2161-40D1-86F8-65E05FF5A87F}" type="presParOf" srcId="{440A29FE-8E71-4406-BCDB-F6E3DB2DDAEE}" destId="{24C7511B-36EA-4D05-BD34-EFC36A505436}" srcOrd="1" destOrd="0" presId="urn:microsoft.com/office/officeart/2005/8/layout/hierarchy1"/>
    <dgm:cxn modelId="{22A964A5-768F-4C2E-84BA-628368B63FE6}" type="presParOf" srcId="{24C7511B-36EA-4D05-BD34-EFC36A505436}" destId="{18EC6819-F37B-42CD-852C-815B2197A9F3}" srcOrd="0" destOrd="0" presId="urn:microsoft.com/office/officeart/2005/8/layout/hierarchy1"/>
    <dgm:cxn modelId="{FEC49A66-E72E-4934-9194-5A37304467BB}" type="presParOf" srcId="{18EC6819-F37B-42CD-852C-815B2197A9F3}" destId="{B58C68F3-06A8-4214-803C-B76C4920B14E}" srcOrd="0" destOrd="0" presId="urn:microsoft.com/office/officeart/2005/8/layout/hierarchy1"/>
    <dgm:cxn modelId="{779ADF7A-4558-4D63-8756-797D6C2D1ADD}" type="presParOf" srcId="{18EC6819-F37B-42CD-852C-815B2197A9F3}" destId="{F9175B4E-615D-43F4-A728-7A4AF596BDEA}" srcOrd="1" destOrd="0" presId="urn:microsoft.com/office/officeart/2005/8/layout/hierarchy1"/>
    <dgm:cxn modelId="{9390F1B3-3509-48C6-A08C-A087CD203279}" type="presParOf" srcId="{24C7511B-36EA-4D05-BD34-EFC36A505436}" destId="{BEFC898A-465D-4F88-BAAC-855728005DA4}" srcOrd="1" destOrd="0" presId="urn:microsoft.com/office/officeart/2005/8/layout/hierarchy1"/>
    <dgm:cxn modelId="{DE2E220A-BE8D-4C43-82C1-6E9428702C73}" type="presParOf" srcId="{440A29FE-8E71-4406-BCDB-F6E3DB2DDAEE}" destId="{099BDB10-BC01-4691-B6C2-470C8DD533ED}" srcOrd="2" destOrd="0" presId="urn:microsoft.com/office/officeart/2005/8/layout/hierarchy1"/>
    <dgm:cxn modelId="{D16C0942-CE6D-40F4-8C74-D8AF670070D4}" type="presParOf" srcId="{440A29FE-8E71-4406-BCDB-F6E3DB2DDAEE}" destId="{A5A3ED54-FAB1-425D-865A-4955A38928EB}" srcOrd="3" destOrd="0" presId="urn:microsoft.com/office/officeart/2005/8/layout/hierarchy1"/>
    <dgm:cxn modelId="{1EA5B747-BD07-4205-8BC0-39B5285DDE59}" type="presParOf" srcId="{A5A3ED54-FAB1-425D-865A-4955A38928EB}" destId="{DBCEEFD0-B3FD-41C6-BEDC-4CC3F9A261AF}" srcOrd="0" destOrd="0" presId="urn:microsoft.com/office/officeart/2005/8/layout/hierarchy1"/>
    <dgm:cxn modelId="{AB3E5EE3-C205-419F-921D-A9B93CF2D8DE}" type="presParOf" srcId="{DBCEEFD0-B3FD-41C6-BEDC-4CC3F9A261AF}" destId="{5EA72BF8-5B27-4B66-A0DD-8004580A505B}" srcOrd="0" destOrd="0" presId="urn:microsoft.com/office/officeart/2005/8/layout/hierarchy1"/>
    <dgm:cxn modelId="{465828D0-D927-4E60-AF75-EAFBEA06E657}" type="presParOf" srcId="{DBCEEFD0-B3FD-41C6-BEDC-4CC3F9A261AF}" destId="{AF2F6766-157B-4D16-984F-8CDDE542C555}" srcOrd="1" destOrd="0" presId="urn:microsoft.com/office/officeart/2005/8/layout/hierarchy1"/>
    <dgm:cxn modelId="{232C2FDE-DDCB-4E0E-9C9A-D1E0505AE19F}" type="presParOf" srcId="{A5A3ED54-FAB1-425D-865A-4955A38928EB}" destId="{FF75EFAC-5CF2-47C0-A141-D9302C3C03E5}" srcOrd="1" destOrd="0" presId="urn:microsoft.com/office/officeart/2005/8/layout/hierarchy1"/>
    <dgm:cxn modelId="{6B63B321-3700-4B3C-B923-408A1CFEEF3C}" type="presParOf" srcId="{90FB48E2-16D3-45CE-AC7E-7C53B372EC82}" destId="{D8CC9A72-5707-4CF1-B9DA-2328D5E5D564}" srcOrd="1" destOrd="0" presId="urn:microsoft.com/office/officeart/2005/8/layout/hierarchy1"/>
    <dgm:cxn modelId="{03611E38-8682-41C4-BC33-717154A07A46}" type="presParOf" srcId="{D8CC9A72-5707-4CF1-B9DA-2328D5E5D564}" destId="{9413C438-3F19-4152-886A-521E75082ED8}" srcOrd="0" destOrd="0" presId="urn:microsoft.com/office/officeart/2005/8/layout/hierarchy1"/>
    <dgm:cxn modelId="{06EC82BF-4CF8-4303-BE93-A7F8CCB53AC2}" type="presParOf" srcId="{9413C438-3F19-4152-886A-521E75082ED8}" destId="{493FE465-109C-44DE-80C5-539A9A5A35A7}" srcOrd="0" destOrd="0" presId="urn:microsoft.com/office/officeart/2005/8/layout/hierarchy1"/>
    <dgm:cxn modelId="{80FEAFF4-9991-4772-A4B9-2BB11F7E703E}" type="presParOf" srcId="{9413C438-3F19-4152-886A-521E75082ED8}" destId="{79DC6F8A-ACBC-4514-9A09-EE8D130E87F3}" srcOrd="1" destOrd="0" presId="urn:microsoft.com/office/officeart/2005/8/layout/hierarchy1"/>
    <dgm:cxn modelId="{B67124EA-2DE2-4DF7-8D8F-334C841FDB8B}" type="presParOf" srcId="{D8CC9A72-5707-4CF1-B9DA-2328D5E5D564}" destId="{D01076AA-5201-40C0-9967-7E840039B3CB}" srcOrd="1" destOrd="0" presId="urn:microsoft.com/office/officeart/2005/8/layout/hierarchy1"/>
    <dgm:cxn modelId="{F7F6B33B-0551-4223-94C8-6F2EC3E83A87}" type="presParOf" srcId="{D01076AA-5201-40C0-9967-7E840039B3CB}" destId="{1EC72BCA-F5EA-4B7D-8246-4FB4CAAEEF39}" srcOrd="0" destOrd="0" presId="urn:microsoft.com/office/officeart/2005/8/layout/hierarchy1"/>
    <dgm:cxn modelId="{DAE792E8-91F1-4985-B193-681001F7D456}" type="presParOf" srcId="{D01076AA-5201-40C0-9967-7E840039B3CB}" destId="{CAAF59C0-E266-416C-B002-1E4975070A58}" srcOrd="1" destOrd="0" presId="urn:microsoft.com/office/officeart/2005/8/layout/hierarchy1"/>
    <dgm:cxn modelId="{10B988FA-DB5E-42A3-AE95-7D9EE4763CDF}" type="presParOf" srcId="{CAAF59C0-E266-416C-B002-1E4975070A58}" destId="{37E282E7-53E6-47DD-B389-8AA1A10283F4}" srcOrd="0" destOrd="0" presId="urn:microsoft.com/office/officeart/2005/8/layout/hierarchy1"/>
    <dgm:cxn modelId="{54D44422-6011-4F22-85BD-EBAAEC3E5322}" type="presParOf" srcId="{37E282E7-53E6-47DD-B389-8AA1A10283F4}" destId="{CCC9CF5D-B6A0-420A-9103-6D5C74A4627C}" srcOrd="0" destOrd="0" presId="urn:microsoft.com/office/officeart/2005/8/layout/hierarchy1"/>
    <dgm:cxn modelId="{8FEF4CC1-E5D4-49AA-BF85-4BCDEAE795CA}" type="presParOf" srcId="{37E282E7-53E6-47DD-B389-8AA1A10283F4}" destId="{5DF50E81-0781-4861-850C-B8DC61D651CB}" srcOrd="1" destOrd="0" presId="urn:microsoft.com/office/officeart/2005/8/layout/hierarchy1"/>
    <dgm:cxn modelId="{21B3C7A6-720E-4E7C-8767-54CAD6396F23}" type="presParOf" srcId="{CAAF59C0-E266-416C-B002-1E4975070A58}" destId="{026414A2-E4D0-40ED-9103-B61459067743}" srcOrd="1" destOrd="0" presId="urn:microsoft.com/office/officeart/2005/8/layout/hierarchy1"/>
    <dgm:cxn modelId="{94361123-0C27-45C3-B428-1E02874E629C}" type="presParOf" srcId="{90FB48E2-16D3-45CE-AC7E-7C53B372EC82}" destId="{43FC9E8B-8771-491E-ABAB-B91B6A60D812}" srcOrd="2" destOrd="0" presId="urn:microsoft.com/office/officeart/2005/8/layout/hierarchy1"/>
    <dgm:cxn modelId="{2AD7E95C-56EB-4330-9D7B-64E40456C356}" type="presParOf" srcId="{43FC9E8B-8771-491E-ABAB-B91B6A60D812}" destId="{AB107EA7-292D-40FD-BA0E-9A62DA71965B}" srcOrd="0" destOrd="0" presId="urn:microsoft.com/office/officeart/2005/8/layout/hierarchy1"/>
    <dgm:cxn modelId="{5CC36CD6-C1B9-44FB-823C-B79C241F5AD1}" type="presParOf" srcId="{AB107EA7-292D-40FD-BA0E-9A62DA71965B}" destId="{F0AF04C6-F776-463F-93BC-6211D2B35A9F}" srcOrd="0" destOrd="0" presId="urn:microsoft.com/office/officeart/2005/8/layout/hierarchy1"/>
    <dgm:cxn modelId="{9FF21F13-31DE-411C-969E-E61F1011FA5C}" type="presParOf" srcId="{AB107EA7-292D-40FD-BA0E-9A62DA71965B}" destId="{E2818E64-0EA1-4E4C-AA8D-C745FE836723}" srcOrd="1" destOrd="0" presId="urn:microsoft.com/office/officeart/2005/8/layout/hierarchy1"/>
    <dgm:cxn modelId="{83438984-3F63-4E8E-B54C-4BEE3D3870AC}" type="presParOf" srcId="{43FC9E8B-8771-491E-ABAB-B91B6A60D812}" destId="{D2EAEF0A-C8E6-41E0-BD99-7083BE0EF9AE}" srcOrd="1" destOrd="0" presId="urn:microsoft.com/office/officeart/2005/8/layout/hierarchy1"/>
    <dgm:cxn modelId="{D2FE3D0C-6EDC-45B6-A420-705DBFDB381E}" type="presParOf" srcId="{D2EAEF0A-C8E6-41E0-BD99-7083BE0EF9AE}" destId="{B1F025F1-5C85-41A5-98B0-EB77C57B4BD4}" srcOrd="0" destOrd="0" presId="urn:microsoft.com/office/officeart/2005/8/layout/hierarchy1"/>
    <dgm:cxn modelId="{47E8698B-2CD7-4BCB-8D02-C1D1E09A803E}" type="presParOf" srcId="{D2EAEF0A-C8E6-41E0-BD99-7083BE0EF9AE}" destId="{4D869615-DADD-4157-B4CB-48220AB717F5}" srcOrd="1" destOrd="0" presId="urn:microsoft.com/office/officeart/2005/8/layout/hierarchy1"/>
    <dgm:cxn modelId="{805C26F8-4EAC-43EB-9CD6-C63230490F3B}" type="presParOf" srcId="{4D869615-DADD-4157-B4CB-48220AB717F5}" destId="{A56EF77B-9C63-4F88-ACD5-C9001ED0050A}" srcOrd="0" destOrd="0" presId="urn:microsoft.com/office/officeart/2005/8/layout/hierarchy1"/>
    <dgm:cxn modelId="{1C26D653-FC91-41F6-81DF-068C32C632F4}" type="presParOf" srcId="{A56EF77B-9C63-4F88-ACD5-C9001ED0050A}" destId="{F22BDB77-76BC-4BC5-9C9E-6EB4D94E8D27}" srcOrd="0" destOrd="0" presId="urn:microsoft.com/office/officeart/2005/8/layout/hierarchy1"/>
    <dgm:cxn modelId="{58B1219E-5D29-493B-B1FA-9BAF4CF97B13}" type="presParOf" srcId="{A56EF77B-9C63-4F88-ACD5-C9001ED0050A}" destId="{4FC03902-9C07-47CE-AD4F-5D0790CA0969}" srcOrd="1" destOrd="0" presId="urn:microsoft.com/office/officeart/2005/8/layout/hierarchy1"/>
    <dgm:cxn modelId="{4382ACB9-0F8A-427A-ADD0-B6E33834F8AA}" type="presParOf" srcId="{4D869615-DADD-4157-B4CB-48220AB717F5}" destId="{E43FB8D9-D06D-4260-9DA2-703322CADC2C}" srcOrd="1" destOrd="0" presId="urn:microsoft.com/office/officeart/2005/8/layout/hierarchy1"/>
    <dgm:cxn modelId="{85B24B48-2CC9-4429-8B04-C1A06F807FDB}" type="presParOf" srcId="{D2EAEF0A-C8E6-41E0-BD99-7083BE0EF9AE}" destId="{3921DD4A-A7BA-4D09-8E10-B375F8D7C105}" srcOrd="2" destOrd="0" presId="urn:microsoft.com/office/officeart/2005/8/layout/hierarchy1"/>
    <dgm:cxn modelId="{D160BFAE-C940-4F71-B412-37380449FEC7}" type="presParOf" srcId="{D2EAEF0A-C8E6-41E0-BD99-7083BE0EF9AE}" destId="{48B3B86B-5ADD-407D-AC5F-E0D659BE806A}" srcOrd="3" destOrd="0" presId="urn:microsoft.com/office/officeart/2005/8/layout/hierarchy1"/>
    <dgm:cxn modelId="{D03A4F22-1254-4CAF-857A-BCD4CB43363D}" type="presParOf" srcId="{48B3B86B-5ADD-407D-AC5F-E0D659BE806A}" destId="{6B21DADF-5345-445A-87E9-B231223924FB}" srcOrd="0" destOrd="0" presId="urn:microsoft.com/office/officeart/2005/8/layout/hierarchy1"/>
    <dgm:cxn modelId="{F992077C-E980-446C-9DE2-B076B98EAD96}" type="presParOf" srcId="{6B21DADF-5345-445A-87E9-B231223924FB}" destId="{5E602290-7D7B-4AE3-BA5E-A5B0C0FC2C8A}" srcOrd="0" destOrd="0" presId="urn:microsoft.com/office/officeart/2005/8/layout/hierarchy1"/>
    <dgm:cxn modelId="{8458A7ED-0982-4AF2-A6E3-6EB667411861}" type="presParOf" srcId="{6B21DADF-5345-445A-87E9-B231223924FB}" destId="{B7DB6EC3-B718-4BF1-A8E0-77F17757FF8F}" srcOrd="1" destOrd="0" presId="urn:microsoft.com/office/officeart/2005/8/layout/hierarchy1"/>
    <dgm:cxn modelId="{52F90B38-480E-439E-A936-74D2793BA68E}" type="presParOf" srcId="{48B3B86B-5ADD-407D-AC5F-E0D659BE806A}" destId="{547DF10D-E852-4018-BF5B-08B4C012C12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5A16C7-7202-49C6-B869-1C0F34FBF96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6BE5F1-BEAE-4422-AA56-DAFE96F47909}">
      <dgm:prSet phldrT="[Text]" custT="1"/>
      <dgm:spPr/>
      <dgm:t>
        <a:bodyPr/>
        <a:lstStyle/>
        <a:p>
          <a:r>
            <a:rPr lang="en-US" sz="1600" b="1" i="0"/>
            <a:t>Java SE 16</a:t>
          </a:r>
          <a:endParaRPr lang="en-US" sz="1600"/>
        </a:p>
      </dgm:t>
    </dgm:pt>
    <dgm:pt modelId="{CE18C18F-38B1-4077-9122-8908D609412F}" type="parTrans" cxnId="{708064E2-28F8-41DF-965C-AC30A78F30F4}">
      <dgm:prSet/>
      <dgm:spPr/>
      <dgm:t>
        <a:bodyPr/>
        <a:lstStyle/>
        <a:p>
          <a:endParaRPr lang="en-US" sz="1600"/>
        </a:p>
      </dgm:t>
    </dgm:pt>
    <dgm:pt modelId="{AFD84711-0D9C-4A4E-A7CC-85CA99BD51D6}" type="sibTrans" cxnId="{708064E2-28F8-41DF-965C-AC30A78F30F4}">
      <dgm:prSet/>
      <dgm:spPr/>
      <dgm:t>
        <a:bodyPr/>
        <a:lstStyle/>
        <a:p>
          <a:endParaRPr lang="en-US" sz="1600"/>
        </a:p>
      </dgm:t>
    </dgm:pt>
    <dgm:pt modelId="{8BFF3D00-77A3-4B8F-9F1D-E854167D95C9}">
      <dgm:prSet phldrT="[Text]" custT="1"/>
      <dgm:spPr/>
      <dgm:t>
        <a:bodyPr/>
        <a:lstStyle/>
        <a:p>
          <a:r>
            <a:rPr lang="en-US" sz="1600" b="0" i="0"/>
            <a:t>March, 16th 2021</a:t>
          </a:r>
          <a:endParaRPr lang="en-US" sz="1600"/>
        </a:p>
      </dgm:t>
    </dgm:pt>
    <dgm:pt modelId="{08856125-6020-44AB-8864-FD02D3F1D60C}" type="parTrans" cxnId="{D3C9A787-F908-4D20-95BE-D9B06D81072E}">
      <dgm:prSet/>
      <dgm:spPr/>
      <dgm:t>
        <a:bodyPr/>
        <a:lstStyle/>
        <a:p>
          <a:endParaRPr lang="en-US" sz="1600"/>
        </a:p>
      </dgm:t>
    </dgm:pt>
    <dgm:pt modelId="{55FD5087-6DB4-4515-B7F7-597E64516FB3}" type="sibTrans" cxnId="{D3C9A787-F908-4D20-95BE-D9B06D81072E}">
      <dgm:prSet/>
      <dgm:spPr/>
      <dgm:t>
        <a:bodyPr/>
        <a:lstStyle/>
        <a:p>
          <a:endParaRPr lang="en-US" sz="1600"/>
        </a:p>
      </dgm:t>
    </dgm:pt>
    <dgm:pt modelId="{0C5015B3-962E-445C-9C0E-E5F0FB1E3483}">
      <dgm:prSet phldrT="[Text]" custT="1"/>
      <dgm:spPr/>
      <dgm:t>
        <a:bodyPr/>
        <a:lstStyle/>
        <a:p>
          <a:r>
            <a:rPr lang="en-US" sz="1600" b="1" i="0"/>
            <a:t>Java SE 17</a:t>
          </a:r>
          <a:endParaRPr lang="en-US" sz="1600"/>
        </a:p>
      </dgm:t>
    </dgm:pt>
    <dgm:pt modelId="{48E579D8-F97F-4D9C-A510-C432E0773AE3}" type="parTrans" cxnId="{6F068593-4138-4F56-A2D1-1B6C979D8B24}">
      <dgm:prSet/>
      <dgm:spPr/>
      <dgm:t>
        <a:bodyPr/>
        <a:lstStyle/>
        <a:p>
          <a:endParaRPr lang="en-US" sz="1600"/>
        </a:p>
      </dgm:t>
    </dgm:pt>
    <dgm:pt modelId="{5E231594-340B-49B0-84B8-03D299F4817A}" type="sibTrans" cxnId="{6F068593-4138-4F56-A2D1-1B6C979D8B24}">
      <dgm:prSet/>
      <dgm:spPr/>
      <dgm:t>
        <a:bodyPr/>
        <a:lstStyle/>
        <a:p>
          <a:endParaRPr lang="en-US" sz="1600"/>
        </a:p>
      </dgm:t>
    </dgm:pt>
    <dgm:pt modelId="{F479660B-0FC4-4D74-88C6-E2DC621CD153}">
      <dgm:prSet phldrT="[Text]" custT="1"/>
      <dgm:spPr/>
      <dgm:t>
        <a:bodyPr/>
        <a:lstStyle/>
        <a:p>
          <a:r>
            <a:rPr lang="en-US" sz="1600" b="1" i="0"/>
            <a:t>Java SE 18</a:t>
          </a:r>
          <a:endParaRPr lang="en-US" sz="1600"/>
        </a:p>
      </dgm:t>
    </dgm:pt>
    <dgm:pt modelId="{A3CB6DAE-3E3D-485A-A89F-292EBF138C2E}" type="parTrans" cxnId="{938D30C0-60E6-4886-844D-16508EA8AEC7}">
      <dgm:prSet/>
      <dgm:spPr/>
      <dgm:t>
        <a:bodyPr/>
        <a:lstStyle/>
        <a:p>
          <a:endParaRPr lang="en-US" sz="1600"/>
        </a:p>
      </dgm:t>
    </dgm:pt>
    <dgm:pt modelId="{5C858461-484C-44E0-8379-3CEF5DB12D34}" type="sibTrans" cxnId="{938D30C0-60E6-4886-844D-16508EA8AEC7}">
      <dgm:prSet/>
      <dgm:spPr/>
      <dgm:t>
        <a:bodyPr/>
        <a:lstStyle/>
        <a:p>
          <a:endParaRPr lang="en-US" sz="1600"/>
        </a:p>
      </dgm:t>
    </dgm:pt>
    <dgm:pt modelId="{45ACDE5C-12A0-4418-AB2F-48ED97FD0DFE}">
      <dgm:prSet phldrT="[Text]" custT="1"/>
      <dgm:spPr/>
      <dgm:t>
        <a:bodyPr/>
        <a:lstStyle/>
        <a:p>
          <a:r>
            <a:rPr lang="en-US" sz="1600" b="0" i="0"/>
            <a:t>March, 22nd 2022</a:t>
          </a:r>
          <a:endParaRPr lang="en-US" sz="1600"/>
        </a:p>
      </dgm:t>
    </dgm:pt>
    <dgm:pt modelId="{AD07BB0C-1616-4E65-8B52-FC464AD9F50A}" type="parTrans" cxnId="{C5D22C54-D356-48DB-9E27-013FE1C3117A}">
      <dgm:prSet/>
      <dgm:spPr/>
      <dgm:t>
        <a:bodyPr/>
        <a:lstStyle/>
        <a:p>
          <a:endParaRPr lang="en-US" sz="1600"/>
        </a:p>
      </dgm:t>
    </dgm:pt>
    <dgm:pt modelId="{3F9D7564-CF76-49D0-A2AC-67842F36F7C9}" type="sibTrans" cxnId="{C5D22C54-D356-48DB-9E27-013FE1C3117A}">
      <dgm:prSet/>
      <dgm:spPr/>
      <dgm:t>
        <a:bodyPr/>
        <a:lstStyle/>
        <a:p>
          <a:endParaRPr lang="en-US" sz="1600"/>
        </a:p>
      </dgm:t>
    </dgm:pt>
    <dgm:pt modelId="{3A1C17E3-F7E2-4726-88EC-0B353E38B7D9}">
      <dgm:prSet phldrT="[Text]" custT="1"/>
      <dgm:spPr/>
      <dgm:t>
        <a:bodyPr/>
        <a:lstStyle/>
        <a:p>
          <a:r>
            <a:rPr lang="en-US" sz="1600" b="0" i="0"/>
            <a:t>September, 14th 2021</a:t>
          </a:r>
          <a:endParaRPr lang="en-US" sz="1600"/>
        </a:p>
      </dgm:t>
    </dgm:pt>
    <dgm:pt modelId="{F93E3250-AE12-4252-B05D-73408D517682}" type="sibTrans" cxnId="{DC2276D0-9377-4EFB-AB2B-AB613C2F2839}">
      <dgm:prSet/>
      <dgm:spPr/>
      <dgm:t>
        <a:bodyPr/>
        <a:lstStyle/>
        <a:p>
          <a:endParaRPr lang="en-US" sz="1600"/>
        </a:p>
      </dgm:t>
    </dgm:pt>
    <dgm:pt modelId="{C2FA10C8-459E-4FB2-AB9B-5A35E2683A82}" type="parTrans" cxnId="{DC2276D0-9377-4EFB-AB2B-AB613C2F2839}">
      <dgm:prSet/>
      <dgm:spPr/>
      <dgm:t>
        <a:bodyPr/>
        <a:lstStyle/>
        <a:p>
          <a:endParaRPr lang="en-US" sz="1600"/>
        </a:p>
      </dgm:t>
    </dgm:pt>
    <dgm:pt modelId="{F9408B43-69D5-497D-9A9C-CB026FC756F0}" type="pres">
      <dgm:prSet presAssocID="{205A16C7-7202-49C6-B869-1C0F34FBF96B}" presName="linearFlow" presStyleCnt="0">
        <dgm:presLayoutVars>
          <dgm:dir/>
          <dgm:animLvl val="lvl"/>
          <dgm:resizeHandles val="exact"/>
        </dgm:presLayoutVars>
      </dgm:prSet>
      <dgm:spPr/>
    </dgm:pt>
    <dgm:pt modelId="{D33685A0-B1D8-4A17-8559-8481D91EB932}" type="pres">
      <dgm:prSet presAssocID="{686BE5F1-BEAE-4422-AA56-DAFE96F47909}" presName="composite" presStyleCnt="0"/>
      <dgm:spPr/>
    </dgm:pt>
    <dgm:pt modelId="{630FDC2E-1A61-436B-BD55-D0E600A8D499}" type="pres">
      <dgm:prSet presAssocID="{686BE5F1-BEAE-4422-AA56-DAFE96F47909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4AE58E65-33D4-4FED-B42A-8223722B626F}" type="pres">
      <dgm:prSet presAssocID="{686BE5F1-BEAE-4422-AA56-DAFE96F47909}" presName="descendantText" presStyleLbl="alignAcc1" presStyleIdx="0" presStyleCnt="3">
        <dgm:presLayoutVars>
          <dgm:bulletEnabled val="1"/>
        </dgm:presLayoutVars>
      </dgm:prSet>
      <dgm:spPr/>
    </dgm:pt>
    <dgm:pt modelId="{5CA874DC-0CCF-44B6-9972-C6DCA4D373F1}" type="pres">
      <dgm:prSet presAssocID="{AFD84711-0D9C-4A4E-A7CC-85CA99BD51D6}" presName="sp" presStyleCnt="0"/>
      <dgm:spPr/>
    </dgm:pt>
    <dgm:pt modelId="{2F7D07CE-F633-412F-A146-F7CADF5DAB0B}" type="pres">
      <dgm:prSet presAssocID="{0C5015B3-962E-445C-9C0E-E5F0FB1E3483}" presName="composite" presStyleCnt="0"/>
      <dgm:spPr/>
    </dgm:pt>
    <dgm:pt modelId="{B707CC61-873D-4743-A969-CC7E1D2CF3B8}" type="pres">
      <dgm:prSet presAssocID="{0C5015B3-962E-445C-9C0E-E5F0FB1E3483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F4178BED-D492-4565-B4F6-C82D0A6EBF9C}" type="pres">
      <dgm:prSet presAssocID="{0C5015B3-962E-445C-9C0E-E5F0FB1E3483}" presName="descendantText" presStyleLbl="alignAcc1" presStyleIdx="1" presStyleCnt="3">
        <dgm:presLayoutVars>
          <dgm:bulletEnabled val="1"/>
        </dgm:presLayoutVars>
      </dgm:prSet>
      <dgm:spPr/>
    </dgm:pt>
    <dgm:pt modelId="{1610E8F3-5945-4CDF-809E-845128366CDE}" type="pres">
      <dgm:prSet presAssocID="{5E231594-340B-49B0-84B8-03D299F4817A}" presName="sp" presStyleCnt="0"/>
      <dgm:spPr/>
    </dgm:pt>
    <dgm:pt modelId="{B8C97EBE-7E50-44BE-A75F-3C17D8F8E488}" type="pres">
      <dgm:prSet presAssocID="{F479660B-0FC4-4D74-88C6-E2DC621CD153}" presName="composite" presStyleCnt="0"/>
      <dgm:spPr/>
    </dgm:pt>
    <dgm:pt modelId="{EB356B6B-3974-48E5-8BFD-CC1552C1CD7C}" type="pres">
      <dgm:prSet presAssocID="{F479660B-0FC4-4D74-88C6-E2DC621CD15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00F9C8F-18BC-4FCD-957F-A8DE5A5D63DA}" type="pres">
      <dgm:prSet presAssocID="{F479660B-0FC4-4D74-88C6-E2DC621CD15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707C91E-C196-4340-89DA-7FC4DE4AE984}" type="presOf" srcId="{8BFF3D00-77A3-4B8F-9F1D-E854167D95C9}" destId="{4AE58E65-33D4-4FED-B42A-8223722B626F}" srcOrd="0" destOrd="0" presId="urn:microsoft.com/office/officeart/2005/8/layout/chevron2"/>
    <dgm:cxn modelId="{2723D23B-9C73-44D4-84BA-7E548A584855}" type="presOf" srcId="{3A1C17E3-F7E2-4726-88EC-0B353E38B7D9}" destId="{F4178BED-D492-4565-B4F6-C82D0A6EBF9C}" srcOrd="0" destOrd="0" presId="urn:microsoft.com/office/officeart/2005/8/layout/chevron2"/>
    <dgm:cxn modelId="{B4E3E55D-40E5-49CB-A7D7-EA41291E9EBA}" type="presOf" srcId="{45ACDE5C-12A0-4418-AB2F-48ED97FD0DFE}" destId="{F00F9C8F-18BC-4FCD-957F-A8DE5A5D63DA}" srcOrd="0" destOrd="0" presId="urn:microsoft.com/office/officeart/2005/8/layout/chevron2"/>
    <dgm:cxn modelId="{C5D22C54-D356-48DB-9E27-013FE1C3117A}" srcId="{F479660B-0FC4-4D74-88C6-E2DC621CD153}" destId="{45ACDE5C-12A0-4418-AB2F-48ED97FD0DFE}" srcOrd="0" destOrd="0" parTransId="{AD07BB0C-1616-4E65-8B52-FC464AD9F50A}" sibTransId="{3F9D7564-CF76-49D0-A2AC-67842F36F7C9}"/>
    <dgm:cxn modelId="{D3C9A787-F908-4D20-95BE-D9B06D81072E}" srcId="{686BE5F1-BEAE-4422-AA56-DAFE96F47909}" destId="{8BFF3D00-77A3-4B8F-9F1D-E854167D95C9}" srcOrd="0" destOrd="0" parTransId="{08856125-6020-44AB-8864-FD02D3F1D60C}" sibTransId="{55FD5087-6DB4-4515-B7F7-597E64516FB3}"/>
    <dgm:cxn modelId="{6F068593-4138-4F56-A2D1-1B6C979D8B24}" srcId="{205A16C7-7202-49C6-B869-1C0F34FBF96B}" destId="{0C5015B3-962E-445C-9C0E-E5F0FB1E3483}" srcOrd="1" destOrd="0" parTransId="{48E579D8-F97F-4D9C-A510-C432E0773AE3}" sibTransId="{5E231594-340B-49B0-84B8-03D299F4817A}"/>
    <dgm:cxn modelId="{5281ECBE-CBEF-49CC-9E06-27E822793D0C}" type="presOf" srcId="{205A16C7-7202-49C6-B869-1C0F34FBF96B}" destId="{F9408B43-69D5-497D-9A9C-CB026FC756F0}" srcOrd="0" destOrd="0" presId="urn:microsoft.com/office/officeart/2005/8/layout/chevron2"/>
    <dgm:cxn modelId="{938D30C0-60E6-4886-844D-16508EA8AEC7}" srcId="{205A16C7-7202-49C6-B869-1C0F34FBF96B}" destId="{F479660B-0FC4-4D74-88C6-E2DC621CD153}" srcOrd="2" destOrd="0" parTransId="{A3CB6DAE-3E3D-485A-A89F-292EBF138C2E}" sibTransId="{5C858461-484C-44E0-8379-3CEF5DB12D34}"/>
    <dgm:cxn modelId="{DC2276D0-9377-4EFB-AB2B-AB613C2F2839}" srcId="{0C5015B3-962E-445C-9C0E-E5F0FB1E3483}" destId="{3A1C17E3-F7E2-4726-88EC-0B353E38B7D9}" srcOrd="0" destOrd="0" parTransId="{C2FA10C8-459E-4FB2-AB9B-5A35E2683A82}" sibTransId="{F93E3250-AE12-4252-B05D-73408D517682}"/>
    <dgm:cxn modelId="{708064E2-28F8-41DF-965C-AC30A78F30F4}" srcId="{205A16C7-7202-49C6-B869-1C0F34FBF96B}" destId="{686BE5F1-BEAE-4422-AA56-DAFE96F47909}" srcOrd="0" destOrd="0" parTransId="{CE18C18F-38B1-4077-9122-8908D609412F}" sibTransId="{AFD84711-0D9C-4A4E-A7CC-85CA99BD51D6}"/>
    <dgm:cxn modelId="{0F344BE7-D173-4A62-A2E5-473F70DCB513}" type="presOf" srcId="{686BE5F1-BEAE-4422-AA56-DAFE96F47909}" destId="{630FDC2E-1A61-436B-BD55-D0E600A8D499}" srcOrd="0" destOrd="0" presId="urn:microsoft.com/office/officeart/2005/8/layout/chevron2"/>
    <dgm:cxn modelId="{B9BBA5F2-BF17-42F6-BB80-0DDFF21AD30B}" type="presOf" srcId="{F479660B-0FC4-4D74-88C6-E2DC621CD153}" destId="{EB356B6B-3974-48E5-8BFD-CC1552C1CD7C}" srcOrd="0" destOrd="0" presId="urn:microsoft.com/office/officeart/2005/8/layout/chevron2"/>
    <dgm:cxn modelId="{13FE12FF-57AD-436B-914C-E05787A8D7C8}" type="presOf" srcId="{0C5015B3-962E-445C-9C0E-E5F0FB1E3483}" destId="{B707CC61-873D-4743-A969-CC7E1D2CF3B8}" srcOrd="0" destOrd="0" presId="urn:microsoft.com/office/officeart/2005/8/layout/chevron2"/>
    <dgm:cxn modelId="{C840ABCF-8E70-42E0-A678-4FE62A40220D}" type="presParOf" srcId="{F9408B43-69D5-497D-9A9C-CB026FC756F0}" destId="{D33685A0-B1D8-4A17-8559-8481D91EB932}" srcOrd="0" destOrd="0" presId="urn:microsoft.com/office/officeart/2005/8/layout/chevron2"/>
    <dgm:cxn modelId="{2C4CA897-6980-469B-B666-CE4E82AF4D7F}" type="presParOf" srcId="{D33685A0-B1D8-4A17-8559-8481D91EB932}" destId="{630FDC2E-1A61-436B-BD55-D0E600A8D499}" srcOrd="0" destOrd="0" presId="urn:microsoft.com/office/officeart/2005/8/layout/chevron2"/>
    <dgm:cxn modelId="{104DD7BD-6A2B-43E5-A640-D20FD179C74D}" type="presParOf" srcId="{D33685A0-B1D8-4A17-8559-8481D91EB932}" destId="{4AE58E65-33D4-4FED-B42A-8223722B626F}" srcOrd="1" destOrd="0" presId="urn:microsoft.com/office/officeart/2005/8/layout/chevron2"/>
    <dgm:cxn modelId="{4E1A0DEE-9C6E-4CDA-81C6-20DC235FF513}" type="presParOf" srcId="{F9408B43-69D5-497D-9A9C-CB026FC756F0}" destId="{5CA874DC-0CCF-44B6-9972-C6DCA4D373F1}" srcOrd="1" destOrd="0" presId="urn:microsoft.com/office/officeart/2005/8/layout/chevron2"/>
    <dgm:cxn modelId="{1B19581D-6EB5-4396-9E47-6F858D90BED9}" type="presParOf" srcId="{F9408B43-69D5-497D-9A9C-CB026FC756F0}" destId="{2F7D07CE-F633-412F-A146-F7CADF5DAB0B}" srcOrd="2" destOrd="0" presId="urn:microsoft.com/office/officeart/2005/8/layout/chevron2"/>
    <dgm:cxn modelId="{286525E8-EF4C-49C6-B7F1-1F04D404C32F}" type="presParOf" srcId="{2F7D07CE-F633-412F-A146-F7CADF5DAB0B}" destId="{B707CC61-873D-4743-A969-CC7E1D2CF3B8}" srcOrd="0" destOrd="0" presId="urn:microsoft.com/office/officeart/2005/8/layout/chevron2"/>
    <dgm:cxn modelId="{DFA97B88-222F-4257-A4D7-BF5186EBEF48}" type="presParOf" srcId="{2F7D07CE-F633-412F-A146-F7CADF5DAB0B}" destId="{F4178BED-D492-4565-B4F6-C82D0A6EBF9C}" srcOrd="1" destOrd="0" presId="urn:microsoft.com/office/officeart/2005/8/layout/chevron2"/>
    <dgm:cxn modelId="{D8F77E1F-EFB4-4F12-9D9E-5CC8733A7C00}" type="presParOf" srcId="{F9408B43-69D5-497D-9A9C-CB026FC756F0}" destId="{1610E8F3-5945-4CDF-809E-845128366CDE}" srcOrd="3" destOrd="0" presId="urn:microsoft.com/office/officeart/2005/8/layout/chevron2"/>
    <dgm:cxn modelId="{A0EAFEDD-52F4-4C65-A78D-536746BF79F0}" type="presParOf" srcId="{F9408B43-69D5-497D-9A9C-CB026FC756F0}" destId="{B8C97EBE-7E50-44BE-A75F-3C17D8F8E488}" srcOrd="4" destOrd="0" presId="urn:microsoft.com/office/officeart/2005/8/layout/chevron2"/>
    <dgm:cxn modelId="{9B5379A0-1A18-46EF-AEA8-AE74812B2A4F}" type="presParOf" srcId="{B8C97EBE-7E50-44BE-A75F-3C17D8F8E488}" destId="{EB356B6B-3974-48E5-8BFD-CC1552C1CD7C}" srcOrd="0" destOrd="0" presId="urn:microsoft.com/office/officeart/2005/8/layout/chevron2"/>
    <dgm:cxn modelId="{143E3779-0244-48C4-984D-553B011F59B5}" type="presParOf" srcId="{B8C97EBE-7E50-44BE-A75F-3C17D8F8E488}" destId="{F00F9C8F-18BC-4FCD-957F-A8DE5A5D63D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5A16C7-7202-49C6-B869-1C0F34FBF96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6BE5F1-BEAE-4422-AA56-DAFE96F47909}">
      <dgm:prSet phldrT="[Text]" custT="1"/>
      <dgm:spPr/>
      <dgm:t>
        <a:bodyPr/>
        <a:lstStyle/>
        <a:p>
          <a:r>
            <a:rPr lang="en-US" sz="1600" b="1" i="0"/>
            <a:t>Java SE 16</a:t>
          </a:r>
          <a:endParaRPr lang="en-US" sz="1600"/>
        </a:p>
      </dgm:t>
    </dgm:pt>
    <dgm:pt modelId="{CE18C18F-38B1-4077-9122-8908D609412F}" type="parTrans" cxnId="{708064E2-28F8-41DF-965C-AC30A78F30F4}">
      <dgm:prSet/>
      <dgm:spPr/>
      <dgm:t>
        <a:bodyPr/>
        <a:lstStyle/>
        <a:p>
          <a:endParaRPr lang="en-US" sz="1600"/>
        </a:p>
      </dgm:t>
    </dgm:pt>
    <dgm:pt modelId="{AFD84711-0D9C-4A4E-A7CC-85CA99BD51D6}" type="sibTrans" cxnId="{708064E2-28F8-41DF-965C-AC30A78F30F4}">
      <dgm:prSet/>
      <dgm:spPr/>
      <dgm:t>
        <a:bodyPr/>
        <a:lstStyle/>
        <a:p>
          <a:endParaRPr lang="en-US" sz="1600"/>
        </a:p>
      </dgm:t>
    </dgm:pt>
    <dgm:pt modelId="{8BFF3D00-77A3-4B8F-9F1D-E854167D95C9}">
      <dgm:prSet phldrT="[Text]" custT="1"/>
      <dgm:spPr/>
      <dgm:t>
        <a:bodyPr/>
        <a:lstStyle/>
        <a:p>
          <a:r>
            <a:rPr lang="en-US" sz="1600" b="0" i="0"/>
            <a:t>March, 16th 2021</a:t>
          </a:r>
          <a:endParaRPr lang="en-US" sz="1600"/>
        </a:p>
      </dgm:t>
    </dgm:pt>
    <dgm:pt modelId="{08856125-6020-44AB-8864-FD02D3F1D60C}" type="parTrans" cxnId="{D3C9A787-F908-4D20-95BE-D9B06D81072E}">
      <dgm:prSet/>
      <dgm:spPr/>
      <dgm:t>
        <a:bodyPr/>
        <a:lstStyle/>
        <a:p>
          <a:endParaRPr lang="en-US" sz="1600"/>
        </a:p>
      </dgm:t>
    </dgm:pt>
    <dgm:pt modelId="{55FD5087-6DB4-4515-B7F7-597E64516FB3}" type="sibTrans" cxnId="{D3C9A787-F908-4D20-95BE-D9B06D81072E}">
      <dgm:prSet/>
      <dgm:spPr/>
      <dgm:t>
        <a:bodyPr/>
        <a:lstStyle/>
        <a:p>
          <a:endParaRPr lang="en-US" sz="1600"/>
        </a:p>
      </dgm:t>
    </dgm:pt>
    <dgm:pt modelId="{0C5015B3-962E-445C-9C0E-E5F0FB1E3483}">
      <dgm:prSet phldrT="[Text]" custT="1"/>
      <dgm:spPr/>
      <dgm:t>
        <a:bodyPr/>
        <a:lstStyle/>
        <a:p>
          <a:r>
            <a:rPr lang="en-US" sz="1600" b="1" i="0"/>
            <a:t>Java SE 17</a:t>
          </a:r>
          <a:endParaRPr lang="en-US" sz="1600"/>
        </a:p>
      </dgm:t>
    </dgm:pt>
    <dgm:pt modelId="{48E579D8-F97F-4D9C-A510-C432E0773AE3}" type="parTrans" cxnId="{6F068593-4138-4F56-A2D1-1B6C979D8B24}">
      <dgm:prSet/>
      <dgm:spPr/>
      <dgm:t>
        <a:bodyPr/>
        <a:lstStyle/>
        <a:p>
          <a:endParaRPr lang="en-US" sz="1600"/>
        </a:p>
      </dgm:t>
    </dgm:pt>
    <dgm:pt modelId="{5E231594-340B-49B0-84B8-03D299F4817A}" type="sibTrans" cxnId="{6F068593-4138-4F56-A2D1-1B6C979D8B24}">
      <dgm:prSet/>
      <dgm:spPr/>
      <dgm:t>
        <a:bodyPr/>
        <a:lstStyle/>
        <a:p>
          <a:endParaRPr lang="en-US" sz="1600"/>
        </a:p>
      </dgm:t>
    </dgm:pt>
    <dgm:pt modelId="{F479660B-0FC4-4D74-88C6-E2DC621CD153}">
      <dgm:prSet phldrT="[Text]" custT="1"/>
      <dgm:spPr/>
      <dgm:t>
        <a:bodyPr/>
        <a:lstStyle/>
        <a:p>
          <a:r>
            <a:rPr lang="en-US" sz="1600" b="1" i="0"/>
            <a:t>Java SE 18</a:t>
          </a:r>
          <a:endParaRPr lang="en-US" sz="1600"/>
        </a:p>
      </dgm:t>
    </dgm:pt>
    <dgm:pt modelId="{A3CB6DAE-3E3D-485A-A89F-292EBF138C2E}" type="parTrans" cxnId="{938D30C0-60E6-4886-844D-16508EA8AEC7}">
      <dgm:prSet/>
      <dgm:spPr/>
      <dgm:t>
        <a:bodyPr/>
        <a:lstStyle/>
        <a:p>
          <a:endParaRPr lang="en-US" sz="1600"/>
        </a:p>
      </dgm:t>
    </dgm:pt>
    <dgm:pt modelId="{5C858461-484C-44E0-8379-3CEF5DB12D34}" type="sibTrans" cxnId="{938D30C0-60E6-4886-844D-16508EA8AEC7}">
      <dgm:prSet/>
      <dgm:spPr/>
      <dgm:t>
        <a:bodyPr/>
        <a:lstStyle/>
        <a:p>
          <a:endParaRPr lang="en-US" sz="1600"/>
        </a:p>
      </dgm:t>
    </dgm:pt>
    <dgm:pt modelId="{45ACDE5C-12A0-4418-AB2F-48ED97FD0DFE}">
      <dgm:prSet phldrT="[Text]" custT="1"/>
      <dgm:spPr/>
      <dgm:t>
        <a:bodyPr/>
        <a:lstStyle/>
        <a:p>
          <a:r>
            <a:rPr lang="en-US" sz="1600" b="0" i="0"/>
            <a:t>March, 22nd 2022</a:t>
          </a:r>
          <a:endParaRPr lang="en-US" sz="1600"/>
        </a:p>
      </dgm:t>
    </dgm:pt>
    <dgm:pt modelId="{AD07BB0C-1616-4E65-8B52-FC464AD9F50A}" type="parTrans" cxnId="{C5D22C54-D356-48DB-9E27-013FE1C3117A}">
      <dgm:prSet/>
      <dgm:spPr/>
      <dgm:t>
        <a:bodyPr/>
        <a:lstStyle/>
        <a:p>
          <a:endParaRPr lang="en-US" sz="1600"/>
        </a:p>
      </dgm:t>
    </dgm:pt>
    <dgm:pt modelId="{3F9D7564-CF76-49D0-A2AC-67842F36F7C9}" type="sibTrans" cxnId="{C5D22C54-D356-48DB-9E27-013FE1C3117A}">
      <dgm:prSet/>
      <dgm:spPr/>
      <dgm:t>
        <a:bodyPr/>
        <a:lstStyle/>
        <a:p>
          <a:endParaRPr lang="en-US" sz="1600"/>
        </a:p>
      </dgm:t>
    </dgm:pt>
    <dgm:pt modelId="{3A1C17E3-F7E2-4726-88EC-0B353E38B7D9}">
      <dgm:prSet phldrT="[Text]" custT="1"/>
      <dgm:spPr/>
      <dgm:t>
        <a:bodyPr/>
        <a:lstStyle/>
        <a:p>
          <a:r>
            <a:rPr lang="en-US" sz="1600" b="0" i="0"/>
            <a:t>September, 14th 2021</a:t>
          </a:r>
          <a:endParaRPr lang="en-US" sz="1600"/>
        </a:p>
      </dgm:t>
    </dgm:pt>
    <dgm:pt modelId="{F93E3250-AE12-4252-B05D-73408D517682}" type="sibTrans" cxnId="{DC2276D0-9377-4EFB-AB2B-AB613C2F2839}">
      <dgm:prSet/>
      <dgm:spPr/>
      <dgm:t>
        <a:bodyPr/>
        <a:lstStyle/>
        <a:p>
          <a:endParaRPr lang="en-US" sz="1600"/>
        </a:p>
      </dgm:t>
    </dgm:pt>
    <dgm:pt modelId="{C2FA10C8-459E-4FB2-AB9B-5A35E2683A82}" type="parTrans" cxnId="{DC2276D0-9377-4EFB-AB2B-AB613C2F2839}">
      <dgm:prSet/>
      <dgm:spPr/>
      <dgm:t>
        <a:bodyPr/>
        <a:lstStyle/>
        <a:p>
          <a:endParaRPr lang="en-US" sz="1600"/>
        </a:p>
      </dgm:t>
    </dgm:pt>
    <dgm:pt modelId="{F9408B43-69D5-497D-9A9C-CB026FC756F0}" type="pres">
      <dgm:prSet presAssocID="{205A16C7-7202-49C6-B869-1C0F34FBF96B}" presName="linearFlow" presStyleCnt="0">
        <dgm:presLayoutVars>
          <dgm:dir/>
          <dgm:animLvl val="lvl"/>
          <dgm:resizeHandles val="exact"/>
        </dgm:presLayoutVars>
      </dgm:prSet>
      <dgm:spPr/>
    </dgm:pt>
    <dgm:pt modelId="{D33685A0-B1D8-4A17-8559-8481D91EB932}" type="pres">
      <dgm:prSet presAssocID="{686BE5F1-BEAE-4422-AA56-DAFE96F47909}" presName="composite" presStyleCnt="0"/>
      <dgm:spPr/>
    </dgm:pt>
    <dgm:pt modelId="{630FDC2E-1A61-436B-BD55-D0E600A8D499}" type="pres">
      <dgm:prSet presAssocID="{686BE5F1-BEAE-4422-AA56-DAFE96F47909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4AE58E65-33D4-4FED-B42A-8223722B626F}" type="pres">
      <dgm:prSet presAssocID="{686BE5F1-BEAE-4422-AA56-DAFE96F47909}" presName="descendantText" presStyleLbl="alignAcc1" presStyleIdx="0" presStyleCnt="3">
        <dgm:presLayoutVars>
          <dgm:bulletEnabled val="1"/>
        </dgm:presLayoutVars>
      </dgm:prSet>
      <dgm:spPr/>
    </dgm:pt>
    <dgm:pt modelId="{5CA874DC-0CCF-44B6-9972-C6DCA4D373F1}" type="pres">
      <dgm:prSet presAssocID="{AFD84711-0D9C-4A4E-A7CC-85CA99BD51D6}" presName="sp" presStyleCnt="0"/>
      <dgm:spPr/>
    </dgm:pt>
    <dgm:pt modelId="{2F7D07CE-F633-412F-A146-F7CADF5DAB0B}" type="pres">
      <dgm:prSet presAssocID="{0C5015B3-962E-445C-9C0E-E5F0FB1E3483}" presName="composite" presStyleCnt="0"/>
      <dgm:spPr/>
    </dgm:pt>
    <dgm:pt modelId="{B707CC61-873D-4743-A969-CC7E1D2CF3B8}" type="pres">
      <dgm:prSet presAssocID="{0C5015B3-962E-445C-9C0E-E5F0FB1E3483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F4178BED-D492-4565-B4F6-C82D0A6EBF9C}" type="pres">
      <dgm:prSet presAssocID="{0C5015B3-962E-445C-9C0E-E5F0FB1E3483}" presName="descendantText" presStyleLbl="alignAcc1" presStyleIdx="1" presStyleCnt="3">
        <dgm:presLayoutVars>
          <dgm:bulletEnabled val="1"/>
        </dgm:presLayoutVars>
      </dgm:prSet>
      <dgm:spPr/>
    </dgm:pt>
    <dgm:pt modelId="{1610E8F3-5945-4CDF-809E-845128366CDE}" type="pres">
      <dgm:prSet presAssocID="{5E231594-340B-49B0-84B8-03D299F4817A}" presName="sp" presStyleCnt="0"/>
      <dgm:spPr/>
    </dgm:pt>
    <dgm:pt modelId="{B8C97EBE-7E50-44BE-A75F-3C17D8F8E488}" type="pres">
      <dgm:prSet presAssocID="{F479660B-0FC4-4D74-88C6-E2DC621CD153}" presName="composite" presStyleCnt="0"/>
      <dgm:spPr/>
    </dgm:pt>
    <dgm:pt modelId="{EB356B6B-3974-48E5-8BFD-CC1552C1CD7C}" type="pres">
      <dgm:prSet presAssocID="{F479660B-0FC4-4D74-88C6-E2DC621CD15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00F9C8F-18BC-4FCD-957F-A8DE5A5D63DA}" type="pres">
      <dgm:prSet presAssocID="{F479660B-0FC4-4D74-88C6-E2DC621CD15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53C2201-6DDF-4349-AA23-5381EADBF953}" type="presOf" srcId="{F479660B-0FC4-4D74-88C6-E2DC621CD153}" destId="{EB356B6B-3974-48E5-8BFD-CC1552C1CD7C}" srcOrd="0" destOrd="0" presId="urn:microsoft.com/office/officeart/2005/8/layout/chevron2"/>
    <dgm:cxn modelId="{49F05F30-B9E0-4ACB-B245-36B87640622E}" type="presOf" srcId="{3A1C17E3-F7E2-4726-88EC-0B353E38B7D9}" destId="{F4178BED-D492-4565-B4F6-C82D0A6EBF9C}" srcOrd="0" destOrd="0" presId="urn:microsoft.com/office/officeart/2005/8/layout/chevron2"/>
    <dgm:cxn modelId="{A7282B4A-2A25-42CD-86D1-44E4D71D3A35}" type="presOf" srcId="{45ACDE5C-12A0-4418-AB2F-48ED97FD0DFE}" destId="{F00F9C8F-18BC-4FCD-957F-A8DE5A5D63DA}" srcOrd="0" destOrd="0" presId="urn:microsoft.com/office/officeart/2005/8/layout/chevron2"/>
    <dgm:cxn modelId="{C5D22C54-D356-48DB-9E27-013FE1C3117A}" srcId="{F479660B-0FC4-4D74-88C6-E2DC621CD153}" destId="{45ACDE5C-12A0-4418-AB2F-48ED97FD0DFE}" srcOrd="0" destOrd="0" parTransId="{AD07BB0C-1616-4E65-8B52-FC464AD9F50A}" sibTransId="{3F9D7564-CF76-49D0-A2AC-67842F36F7C9}"/>
    <dgm:cxn modelId="{D3C9A787-F908-4D20-95BE-D9B06D81072E}" srcId="{686BE5F1-BEAE-4422-AA56-DAFE96F47909}" destId="{8BFF3D00-77A3-4B8F-9F1D-E854167D95C9}" srcOrd="0" destOrd="0" parTransId="{08856125-6020-44AB-8864-FD02D3F1D60C}" sibTransId="{55FD5087-6DB4-4515-B7F7-597E64516FB3}"/>
    <dgm:cxn modelId="{08B89590-8ACE-46F0-B702-8D65DBFCC723}" type="presOf" srcId="{205A16C7-7202-49C6-B869-1C0F34FBF96B}" destId="{F9408B43-69D5-497D-9A9C-CB026FC756F0}" srcOrd="0" destOrd="0" presId="urn:microsoft.com/office/officeart/2005/8/layout/chevron2"/>
    <dgm:cxn modelId="{6F068593-4138-4F56-A2D1-1B6C979D8B24}" srcId="{205A16C7-7202-49C6-B869-1C0F34FBF96B}" destId="{0C5015B3-962E-445C-9C0E-E5F0FB1E3483}" srcOrd="1" destOrd="0" parTransId="{48E579D8-F97F-4D9C-A510-C432E0773AE3}" sibTransId="{5E231594-340B-49B0-84B8-03D299F4817A}"/>
    <dgm:cxn modelId="{7BC9D4B6-E2DC-44F2-BEDE-2C8D3927FD03}" type="presOf" srcId="{686BE5F1-BEAE-4422-AA56-DAFE96F47909}" destId="{630FDC2E-1A61-436B-BD55-D0E600A8D499}" srcOrd="0" destOrd="0" presId="urn:microsoft.com/office/officeart/2005/8/layout/chevron2"/>
    <dgm:cxn modelId="{1DA8E8BB-D790-47C9-AB2B-50ABE842A1E8}" type="presOf" srcId="{0C5015B3-962E-445C-9C0E-E5F0FB1E3483}" destId="{B707CC61-873D-4743-A969-CC7E1D2CF3B8}" srcOrd="0" destOrd="0" presId="urn:microsoft.com/office/officeart/2005/8/layout/chevron2"/>
    <dgm:cxn modelId="{938D30C0-60E6-4886-844D-16508EA8AEC7}" srcId="{205A16C7-7202-49C6-B869-1C0F34FBF96B}" destId="{F479660B-0FC4-4D74-88C6-E2DC621CD153}" srcOrd="2" destOrd="0" parTransId="{A3CB6DAE-3E3D-485A-A89F-292EBF138C2E}" sibTransId="{5C858461-484C-44E0-8379-3CEF5DB12D34}"/>
    <dgm:cxn modelId="{DC2276D0-9377-4EFB-AB2B-AB613C2F2839}" srcId="{0C5015B3-962E-445C-9C0E-E5F0FB1E3483}" destId="{3A1C17E3-F7E2-4726-88EC-0B353E38B7D9}" srcOrd="0" destOrd="0" parTransId="{C2FA10C8-459E-4FB2-AB9B-5A35E2683A82}" sibTransId="{F93E3250-AE12-4252-B05D-73408D517682}"/>
    <dgm:cxn modelId="{963272D5-06D4-42DE-95F0-DE33F2490D73}" type="presOf" srcId="{8BFF3D00-77A3-4B8F-9F1D-E854167D95C9}" destId="{4AE58E65-33D4-4FED-B42A-8223722B626F}" srcOrd="0" destOrd="0" presId="urn:microsoft.com/office/officeart/2005/8/layout/chevron2"/>
    <dgm:cxn modelId="{708064E2-28F8-41DF-965C-AC30A78F30F4}" srcId="{205A16C7-7202-49C6-B869-1C0F34FBF96B}" destId="{686BE5F1-BEAE-4422-AA56-DAFE96F47909}" srcOrd="0" destOrd="0" parTransId="{CE18C18F-38B1-4077-9122-8908D609412F}" sibTransId="{AFD84711-0D9C-4A4E-A7CC-85CA99BD51D6}"/>
    <dgm:cxn modelId="{47C8B8D2-EFBA-4E33-B589-6B442983D4C5}" type="presParOf" srcId="{F9408B43-69D5-497D-9A9C-CB026FC756F0}" destId="{D33685A0-B1D8-4A17-8559-8481D91EB932}" srcOrd="0" destOrd="0" presId="urn:microsoft.com/office/officeart/2005/8/layout/chevron2"/>
    <dgm:cxn modelId="{8422D3C4-617C-4485-BF95-154639F8A4E4}" type="presParOf" srcId="{D33685A0-B1D8-4A17-8559-8481D91EB932}" destId="{630FDC2E-1A61-436B-BD55-D0E600A8D499}" srcOrd="0" destOrd="0" presId="urn:microsoft.com/office/officeart/2005/8/layout/chevron2"/>
    <dgm:cxn modelId="{34B9DCF5-FCFD-4699-A6C3-7F571CEB409D}" type="presParOf" srcId="{D33685A0-B1D8-4A17-8559-8481D91EB932}" destId="{4AE58E65-33D4-4FED-B42A-8223722B626F}" srcOrd="1" destOrd="0" presId="urn:microsoft.com/office/officeart/2005/8/layout/chevron2"/>
    <dgm:cxn modelId="{F367C7F6-16C9-4C32-93DD-71C16D9099D6}" type="presParOf" srcId="{F9408B43-69D5-497D-9A9C-CB026FC756F0}" destId="{5CA874DC-0CCF-44B6-9972-C6DCA4D373F1}" srcOrd="1" destOrd="0" presId="urn:microsoft.com/office/officeart/2005/8/layout/chevron2"/>
    <dgm:cxn modelId="{81C33F7F-F606-42B1-9D03-53C34602EF52}" type="presParOf" srcId="{F9408B43-69D5-497D-9A9C-CB026FC756F0}" destId="{2F7D07CE-F633-412F-A146-F7CADF5DAB0B}" srcOrd="2" destOrd="0" presId="urn:microsoft.com/office/officeart/2005/8/layout/chevron2"/>
    <dgm:cxn modelId="{6B3F1127-8200-474B-885F-078190B309AA}" type="presParOf" srcId="{2F7D07CE-F633-412F-A146-F7CADF5DAB0B}" destId="{B707CC61-873D-4743-A969-CC7E1D2CF3B8}" srcOrd="0" destOrd="0" presId="urn:microsoft.com/office/officeart/2005/8/layout/chevron2"/>
    <dgm:cxn modelId="{F69B2E40-9660-4BA5-AAB1-CB62755E6F85}" type="presParOf" srcId="{2F7D07CE-F633-412F-A146-F7CADF5DAB0B}" destId="{F4178BED-D492-4565-B4F6-C82D0A6EBF9C}" srcOrd="1" destOrd="0" presId="urn:microsoft.com/office/officeart/2005/8/layout/chevron2"/>
    <dgm:cxn modelId="{9BDE74A7-32B8-4B68-A95E-EC1C862FAD18}" type="presParOf" srcId="{F9408B43-69D5-497D-9A9C-CB026FC756F0}" destId="{1610E8F3-5945-4CDF-809E-845128366CDE}" srcOrd="3" destOrd="0" presId="urn:microsoft.com/office/officeart/2005/8/layout/chevron2"/>
    <dgm:cxn modelId="{A81E62F7-52A3-4DDA-A43A-C5C8B7844B38}" type="presParOf" srcId="{F9408B43-69D5-497D-9A9C-CB026FC756F0}" destId="{B8C97EBE-7E50-44BE-A75F-3C17D8F8E488}" srcOrd="4" destOrd="0" presId="urn:microsoft.com/office/officeart/2005/8/layout/chevron2"/>
    <dgm:cxn modelId="{A5958625-BB4A-4CFA-85AF-B6E94F886F2C}" type="presParOf" srcId="{B8C97EBE-7E50-44BE-A75F-3C17D8F8E488}" destId="{EB356B6B-3974-48E5-8BFD-CC1552C1CD7C}" srcOrd="0" destOrd="0" presId="urn:microsoft.com/office/officeart/2005/8/layout/chevron2"/>
    <dgm:cxn modelId="{D7B91964-0690-4A4A-8CCC-032630F35A51}" type="presParOf" srcId="{B8C97EBE-7E50-44BE-A75F-3C17D8F8E488}" destId="{F00F9C8F-18BC-4FCD-957F-A8DE5A5D63D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C1F8C5-1B11-4856-8248-C1A2BFED154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E688A2C-A807-453B-8DC6-5C4BBE047DCF}">
      <dgm:prSet phldrT="[Text]"/>
      <dgm:spPr/>
      <dgm:t>
        <a:bodyPr/>
        <a:lstStyle/>
        <a:p>
          <a:r>
            <a:rPr lang="en-US"/>
            <a:t>Simple</a:t>
          </a:r>
        </a:p>
      </dgm:t>
    </dgm:pt>
    <dgm:pt modelId="{284D7D78-7453-44EC-8EFC-86097D7CBE05}" type="parTrans" cxnId="{64D23E7E-3804-40EB-94DC-DEA90D835AE3}">
      <dgm:prSet/>
      <dgm:spPr/>
      <dgm:t>
        <a:bodyPr/>
        <a:lstStyle/>
        <a:p>
          <a:endParaRPr lang="en-US"/>
        </a:p>
      </dgm:t>
    </dgm:pt>
    <dgm:pt modelId="{EC88A0C2-5190-4BB6-91C5-42DF25F1DD47}" type="sibTrans" cxnId="{64D23E7E-3804-40EB-94DC-DEA90D835AE3}">
      <dgm:prSet/>
      <dgm:spPr/>
      <dgm:t>
        <a:bodyPr/>
        <a:lstStyle/>
        <a:p>
          <a:endParaRPr lang="en-US"/>
        </a:p>
      </dgm:t>
    </dgm:pt>
    <dgm:pt modelId="{8E09D772-31D6-4CFD-A504-8F2A2EABDEAE}">
      <dgm:prSet phldrT="[Text]"/>
      <dgm:spPr/>
      <dgm:t>
        <a:bodyPr/>
        <a:lstStyle/>
        <a:p>
          <a:r>
            <a:rPr lang="en-US"/>
            <a:t>Object Oriented</a:t>
          </a:r>
        </a:p>
      </dgm:t>
    </dgm:pt>
    <dgm:pt modelId="{EC1DFBBF-BA52-4059-A817-F7705C800B80}" type="parTrans" cxnId="{2E108592-EF1F-457E-A5BA-D274B61E4940}">
      <dgm:prSet/>
      <dgm:spPr/>
      <dgm:t>
        <a:bodyPr/>
        <a:lstStyle/>
        <a:p>
          <a:endParaRPr lang="en-US"/>
        </a:p>
      </dgm:t>
    </dgm:pt>
    <dgm:pt modelId="{3FB7F834-3C30-45B3-8724-C83E1F0C0D9F}" type="sibTrans" cxnId="{2E108592-EF1F-457E-A5BA-D274B61E4940}">
      <dgm:prSet/>
      <dgm:spPr/>
      <dgm:t>
        <a:bodyPr/>
        <a:lstStyle/>
        <a:p>
          <a:endParaRPr lang="en-US"/>
        </a:p>
      </dgm:t>
    </dgm:pt>
    <dgm:pt modelId="{D83E4DC9-3F4F-46B7-82F0-13C761188A63}">
      <dgm:prSet phldrT="[Text]"/>
      <dgm:spPr/>
      <dgm:t>
        <a:bodyPr/>
        <a:lstStyle/>
        <a:p>
          <a:r>
            <a:rPr lang="en-US"/>
            <a:t>Platform independent</a:t>
          </a:r>
        </a:p>
      </dgm:t>
    </dgm:pt>
    <dgm:pt modelId="{9ECBDA4B-5D92-4897-81CD-9C913320B552}" type="parTrans" cxnId="{B9F1E16D-5113-4364-82BB-064B965B663E}">
      <dgm:prSet/>
      <dgm:spPr/>
      <dgm:t>
        <a:bodyPr/>
        <a:lstStyle/>
        <a:p>
          <a:endParaRPr lang="en-US"/>
        </a:p>
      </dgm:t>
    </dgm:pt>
    <dgm:pt modelId="{0D4DE387-0373-43DB-8EED-A3C283F303B6}" type="sibTrans" cxnId="{B9F1E16D-5113-4364-82BB-064B965B663E}">
      <dgm:prSet/>
      <dgm:spPr/>
      <dgm:t>
        <a:bodyPr/>
        <a:lstStyle/>
        <a:p>
          <a:endParaRPr lang="en-US"/>
        </a:p>
      </dgm:t>
    </dgm:pt>
    <dgm:pt modelId="{E807AE6A-1AAB-4489-800D-C2D30621E07A}">
      <dgm:prSet phldrT="[Text]"/>
      <dgm:spPr/>
      <dgm:t>
        <a:bodyPr/>
        <a:lstStyle/>
        <a:p>
          <a:r>
            <a:rPr lang="en-US"/>
            <a:t>Arch Neutral</a:t>
          </a:r>
        </a:p>
      </dgm:t>
    </dgm:pt>
    <dgm:pt modelId="{7DBF397C-C677-483C-B1D8-23EC431B58C2}" type="parTrans" cxnId="{0B14B4ED-CAD1-4C5C-9C37-EAFC84DB0527}">
      <dgm:prSet/>
      <dgm:spPr/>
      <dgm:t>
        <a:bodyPr/>
        <a:lstStyle/>
        <a:p>
          <a:endParaRPr lang="en-US"/>
        </a:p>
      </dgm:t>
    </dgm:pt>
    <dgm:pt modelId="{85F57818-4ECD-4E7A-B82B-379140CDBE08}" type="sibTrans" cxnId="{0B14B4ED-CAD1-4C5C-9C37-EAFC84DB0527}">
      <dgm:prSet/>
      <dgm:spPr/>
      <dgm:t>
        <a:bodyPr/>
        <a:lstStyle/>
        <a:p>
          <a:endParaRPr lang="en-US"/>
        </a:p>
      </dgm:t>
    </dgm:pt>
    <dgm:pt modelId="{F7D247EE-3644-4625-A4A7-8112CB504813}">
      <dgm:prSet phldrT="[Text]"/>
      <dgm:spPr/>
      <dgm:t>
        <a:bodyPr/>
        <a:lstStyle/>
        <a:p>
          <a:r>
            <a:rPr lang="en-US"/>
            <a:t>Portable</a:t>
          </a:r>
        </a:p>
      </dgm:t>
    </dgm:pt>
    <dgm:pt modelId="{1CD6B030-8E0A-4738-9ECF-17F474938FED}" type="parTrans" cxnId="{A0B5ADFD-5AB4-4094-9029-9E6CD6F9F6F5}">
      <dgm:prSet/>
      <dgm:spPr/>
      <dgm:t>
        <a:bodyPr/>
        <a:lstStyle/>
        <a:p>
          <a:endParaRPr lang="en-US"/>
        </a:p>
      </dgm:t>
    </dgm:pt>
    <dgm:pt modelId="{8980B3D1-640A-4C37-AC02-A155284A8E3B}" type="sibTrans" cxnId="{A0B5ADFD-5AB4-4094-9029-9E6CD6F9F6F5}">
      <dgm:prSet/>
      <dgm:spPr/>
      <dgm:t>
        <a:bodyPr/>
        <a:lstStyle/>
        <a:p>
          <a:endParaRPr lang="en-US"/>
        </a:p>
      </dgm:t>
    </dgm:pt>
    <dgm:pt modelId="{B992FE6D-1F38-47B9-BF88-3BE438425D8A}">
      <dgm:prSet phldrT="[Text]"/>
      <dgm:spPr/>
      <dgm:t>
        <a:bodyPr/>
        <a:lstStyle/>
        <a:p>
          <a:r>
            <a:rPr lang="en-US"/>
            <a:t>Robust</a:t>
          </a:r>
        </a:p>
      </dgm:t>
    </dgm:pt>
    <dgm:pt modelId="{BC9D7FE7-4DEB-42DC-B20B-3725D52646E0}" type="parTrans" cxnId="{D15AE1EA-8422-4F11-9F85-04B36CA4F0FB}">
      <dgm:prSet/>
      <dgm:spPr/>
      <dgm:t>
        <a:bodyPr/>
        <a:lstStyle/>
        <a:p>
          <a:endParaRPr lang="en-US"/>
        </a:p>
      </dgm:t>
    </dgm:pt>
    <dgm:pt modelId="{6352BB79-C1EF-416A-A592-6063766E0A05}" type="sibTrans" cxnId="{D15AE1EA-8422-4F11-9F85-04B36CA4F0FB}">
      <dgm:prSet/>
      <dgm:spPr/>
      <dgm:t>
        <a:bodyPr/>
        <a:lstStyle/>
        <a:p>
          <a:endParaRPr lang="en-US"/>
        </a:p>
      </dgm:t>
    </dgm:pt>
    <dgm:pt modelId="{F5BDE6EE-970F-4F78-8344-9E56ECC36944}">
      <dgm:prSet phldrT="[Text]"/>
      <dgm:spPr/>
      <dgm:t>
        <a:bodyPr/>
        <a:lstStyle/>
        <a:p>
          <a:r>
            <a:rPr lang="en-US"/>
            <a:t>Secure</a:t>
          </a:r>
        </a:p>
      </dgm:t>
    </dgm:pt>
    <dgm:pt modelId="{97CE8FC5-728C-4B7C-ACB5-25AC5F92E46A}" type="parTrans" cxnId="{AEBC5B87-C760-4516-B0A6-EC4D25AB62B3}">
      <dgm:prSet/>
      <dgm:spPr/>
      <dgm:t>
        <a:bodyPr/>
        <a:lstStyle/>
        <a:p>
          <a:endParaRPr lang="en-US"/>
        </a:p>
      </dgm:t>
    </dgm:pt>
    <dgm:pt modelId="{1FBC1168-D994-4E17-8A30-81473A9E80A1}" type="sibTrans" cxnId="{AEBC5B87-C760-4516-B0A6-EC4D25AB62B3}">
      <dgm:prSet/>
      <dgm:spPr/>
      <dgm:t>
        <a:bodyPr/>
        <a:lstStyle/>
        <a:p>
          <a:endParaRPr lang="en-US"/>
        </a:p>
      </dgm:t>
    </dgm:pt>
    <dgm:pt modelId="{56AE9C02-9292-4B17-B303-8ADEAB91E52F}">
      <dgm:prSet phldrT="[Text]"/>
      <dgm:spPr/>
      <dgm:t>
        <a:bodyPr/>
        <a:lstStyle/>
        <a:p>
          <a:r>
            <a:rPr lang="en-US"/>
            <a:t>Dynamic</a:t>
          </a:r>
        </a:p>
      </dgm:t>
    </dgm:pt>
    <dgm:pt modelId="{2EC5DD0F-7CFF-4CD9-A719-D053D8FDFA2F}" type="parTrans" cxnId="{318CF780-3640-4711-A44F-8D2BE3E28E1D}">
      <dgm:prSet/>
      <dgm:spPr/>
      <dgm:t>
        <a:bodyPr/>
        <a:lstStyle/>
        <a:p>
          <a:endParaRPr lang="en-US"/>
        </a:p>
      </dgm:t>
    </dgm:pt>
    <dgm:pt modelId="{A984AF2B-D043-4050-B5E9-32AF013DE65A}" type="sibTrans" cxnId="{318CF780-3640-4711-A44F-8D2BE3E28E1D}">
      <dgm:prSet/>
      <dgm:spPr/>
      <dgm:t>
        <a:bodyPr/>
        <a:lstStyle/>
        <a:p>
          <a:endParaRPr lang="en-US"/>
        </a:p>
      </dgm:t>
    </dgm:pt>
    <dgm:pt modelId="{13DF8F0B-5132-4565-8CB2-28647B03440D}">
      <dgm:prSet phldrT="[Text]"/>
      <dgm:spPr/>
      <dgm:t>
        <a:bodyPr/>
        <a:lstStyle/>
        <a:p>
          <a:r>
            <a:rPr lang="en-US"/>
            <a:t>Distrubuted</a:t>
          </a:r>
        </a:p>
      </dgm:t>
    </dgm:pt>
    <dgm:pt modelId="{BCADE727-82BF-4434-A73F-8BF7DB35F40E}" type="parTrans" cxnId="{F28CEC41-0ACB-4634-896B-CB6639F53152}">
      <dgm:prSet/>
      <dgm:spPr/>
      <dgm:t>
        <a:bodyPr/>
        <a:lstStyle/>
        <a:p>
          <a:endParaRPr lang="en-US"/>
        </a:p>
      </dgm:t>
    </dgm:pt>
    <dgm:pt modelId="{04C6A102-213A-4515-9D57-BE165B3E397C}" type="sibTrans" cxnId="{F28CEC41-0ACB-4634-896B-CB6639F53152}">
      <dgm:prSet/>
      <dgm:spPr/>
      <dgm:t>
        <a:bodyPr/>
        <a:lstStyle/>
        <a:p>
          <a:endParaRPr lang="en-US"/>
        </a:p>
      </dgm:t>
    </dgm:pt>
    <dgm:pt modelId="{42F8AB1F-7B77-46E6-9316-C64C1DA904EB}">
      <dgm:prSet phldrT="[Text]"/>
      <dgm:spPr/>
      <dgm:t>
        <a:bodyPr/>
        <a:lstStyle/>
        <a:p>
          <a:r>
            <a:rPr lang="en-US"/>
            <a:t>Interpretive</a:t>
          </a:r>
        </a:p>
      </dgm:t>
    </dgm:pt>
    <dgm:pt modelId="{F1D95E8F-AE11-4307-9843-2DF6CBA8857A}" type="parTrans" cxnId="{1ECFA251-26CB-4078-B47C-FEF8FDB05EA5}">
      <dgm:prSet/>
      <dgm:spPr/>
      <dgm:t>
        <a:bodyPr/>
        <a:lstStyle/>
        <a:p>
          <a:endParaRPr lang="en-US"/>
        </a:p>
      </dgm:t>
    </dgm:pt>
    <dgm:pt modelId="{4436CF5D-79E3-412C-8ABE-0DA073DAB00C}" type="sibTrans" cxnId="{1ECFA251-26CB-4078-B47C-FEF8FDB05EA5}">
      <dgm:prSet/>
      <dgm:spPr/>
      <dgm:t>
        <a:bodyPr/>
        <a:lstStyle/>
        <a:p>
          <a:endParaRPr lang="en-US"/>
        </a:p>
      </dgm:t>
    </dgm:pt>
    <dgm:pt modelId="{E40C5421-5342-48B3-A63C-FB5A2DA3C488}">
      <dgm:prSet phldrT="[Text]"/>
      <dgm:spPr/>
      <dgm:t>
        <a:bodyPr/>
        <a:lstStyle/>
        <a:p>
          <a:r>
            <a:rPr lang="en-US"/>
            <a:t>High Performance</a:t>
          </a:r>
        </a:p>
      </dgm:t>
    </dgm:pt>
    <dgm:pt modelId="{4ED0C549-5C85-403C-9A87-BB1211DE7BEA}" type="parTrans" cxnId="{FCBBFBAC-4552-4426-ACF3-FCA2CB9523E5}">
      <dgm:prSet/>
      <dgm:spPr/>
      <dgm:t>
        <a:bodyPr/>
        <a:lstStyle/>
        <a:p>
          <a:endParaRPr lang="en-US"/>
        </a:p>
      </dgm:t>
    </dgm:pt>
    <dgm:pt modelId="{1EAB1506-A996-4FB4-A3EA-4B5CEAED856F}" type="sibTrans" cxnId="{FCBBFBAC-4552-4426-ACF3-FCA2CB9523E5}">
      <dgm:prSet/>
      <dgm:spPr/>
      <dgm:t>
        <a:bodyPr/>
        <a:lstStyle/>
        <a:p>
          <a:endParaRPr lang="en-US"/>
        </a:p>
      </dgm:t>
    </dgm:pt>
    <dgm:pt modelId="{A36F5823-F785-4773-BA44-6740ED8F380D}" type="pres">
      <dgm:prSet presAssocID="{CBC1F8C5-1B11-4856-8248-C1A2BFED1543}" presName="vert0" presStyleCnt="0">
        <dgm:presLayoutVars>
          <dgm:dir/>
          <dgm:animOne val="branch"/>
          <dgm:animLvl val="lvl"/>
        </dgm:presLayoutVars>
      </dgm:prSet>
      <dgm:spPr/>
    </dgm:pt>
    <dgm:pt modelId="{7AE43EAB-45D5-43AA-A90E-2C4EEA156E57}" type="pres">
      <dgm:prSet presAssocID="{BE688A2C-A807-453B-8DC6-5C4BBE047DCF}" presName="thickLine" presStyleLbl="alignNode1" presStyleIdx="0" presStyleCnt="11"/>
      <dgm:spPr/>
    </dgm:pt>
    <dgm:pt modelId="{E9DAED20-4A3E-4379-B7F9-3407127C3FEE}" type="pres">
      <dgm:prSet presAssocID="{BE688A2C-A807-453B-8DC6-5C4BBE047DCF}" presName="horz1" presStyleCnt="0"/>
      <dgm:spPr/>
    </dgm:pt>
    <dgm:pt modelId="{35A33699-BBB1-43DD-BBCC-6F5EFF1EF24E}" type="pres">
      <dgm:prSet presAssocID="{BE688A2C-A807-453B-8DC6-5C4BBE047DCF}" presName="tx1" presStyleLbl="revTx" presStyleIdx="0" presStyleCnt="11"/>
      <dgm:spPr/>
    </dgm:pt>
    <dgm:pt modelId="{00A6D243-96EF-4DD7-9DFD-173716FA4A6A}" type="pres">
      <dgm:prSet presAssocID="{BE688A2C-A807-453B-8DC6-5C4BBE047DCF}" presName="vert1" presStyleCnt="0"/>
      <dgm:spPr/>
    </dgm:pt>
    <dgm:pt modelId="{34169BA0-CE69-4371-B9CF-7820687FBD44}" type="pres">
      <dgm:prSet presAssocID="{8E09D772-31D6-4CFD-A504-8F2A2EABDEAE}" presName="thickLine" presStyleLbl="alignNode1" presStyleIdx="1" presStyleCnt="11"/>
      <dgm:spPr/>
    </dgm:pt>
    <dgm:pt modelId="{F2D2D9B8-334C-4AEF-9A07-3236600D09A7}" type="pres">
      <dgm:prSet presAssocID="{8E09D772-31D6-4CFD-A504-8F2A2EABDEAE}" presName="horz1" presStyleCnt="0"/>
      <dgm:spPr/>
    </dgm:pt>
    <dgm:pt modelId="{A9947511-ABF5-4651-8424-6EDEACCFE581}" type="pres">
      <dgm:prSet presAssocID="{8E09D772-31D6-4CFD-A504-8F2A2EABDEAE}" presName="tx1" presStyleLbl="revTx" presStyleIdx="1" presStyleCnt="11"/>
      <dgm:spPr/>
    </dgm:pt>
    <dgm:pt modelId="{60F6FFBB-E92B-48E2-B704-AB0D9A7BF5E2}" type="pres">
      <dgm:prSet presAssocID="{8E09D772-31D6-4CFD-A504-8F2A2EABDEAE}" presName="vert1" presStyleCnt="0"/>
      <dgm:spPr/>
    </dgm:pt>
    <dgm:pt modelId="{351FE6BF-44EA-4F63-8960-836315F64586}" type="pres">
      <dgm:prSet presAssocID="{D83E4DC9-3F4F-46B7-82F0-13C761188A63}" presName="thickLine" presStyleLbl="alignNode1" presStyleIdx="2" presStyleCnt="11"/>
      <dgm:spPr/>
    </dgm:pt>
    <dgm:pt modelId="{39FAF8EC-5AD2-4973-B67A-5939A4618273}" type="pres">
      <dgm:prSet presAssocID="{D83E4DC9-3F4F-46B7-82F0-13C761188A63}" presName="horz1" presStyleCnt="0"/>
      <dgm:spPr/>
    </dgm:pt>
    <dgm:pt modelId="{2792F496-4594-4A11-BAB2-B91C496DFAAB}" type="pres">
      <dgm:prSet presAssocID="{D83E4DC9-3F4F-46B7-82F0-13C761188A63}" presName="tx1" presStyleLbl="revTx" presStyleIdx="2" presStyleCnt="11"/>
      <dgm:spPr/>
    </dgm:pt>
    <dgm:pt modelId="{AC93967F-2172-49EC-8069-5551698DDC85}" type="pres">
      <dgm:prSet presAssocID="{D83E4DC9-3F4F-46B7-82F0-13C761188A63}" presName="vert1" presStyleCnt="0"/>
      <dgm:spPr/>
    </dgm:pt>
    <dgm:pt modelId="{24709C0B-8628-4D75-9B73-5925425C0200}" type="pres">
      <dgm:prSet presAssocID="{E807AE6A-1AAB-4489-800D-C2D30621E07A}" presName="thickLine" presStyleLbl="alignNode1" presStyleIdx="3" presStyleCnt="11"/>
      <dgm:spPr/>
    </dgm:pt>
    <dgm:pt modelId="{D0F1D37E-6E41-421B-AF42-AA164A656C06}" type="pres">
      <dgm:prSet presAssocID="{E807AE6A-1AAB-4489-800D-C2D30621E07A}" presName="horz1" presStyleCnt="0"/>
      <dgm:spPr/>
    </dgm:pt>
    <dgm:pt modelId="{8DD5D576-B9C4-4BE3-9CFB-FC71762F6A7C}" type="pres">
      <dgm:prSet presAssocID="{E807AE6A-1AAB-4489-800D-C2D30621E07A}" presName="tx1" presStyleLbl="revTx" presStyleIdx="3" presStyleCnt="11"/>
      <dgm:spPr/>
    </dgm:pt>
    <dgm:pt modelId="{66904FF3-6A68-420F-8C26-020B3323EAD8}" type="pres">
      <dgm:prSet presAssocID="{E807AE6A-1AAB-4489-800D-C2D30621E07A}" presName="vert1" presStyleCnt="0"/>
      <dgm:spPr/>
    </dgm:pt>
    <dgm:pt modelId="{94C4B1E6-BCE7-4BCE-9996-7D9452DA771F}" type="pres">
      <dgm:prSet presAssocID="{F7D247EE-3644-4625-A4A7-8112CB504813}" presName="thickLine" presStyleLbl="alignNode1" presStyleIdx="4" presStyleCnt="11"/>
      <dgm:spPr/>
    </dgm:pt>
    <dgm:pt modelId="{1597746D-7789-47D0-9E14-91DC99877785}" type="pres">
      <dgm:prSet presAssocID="{F7D247EE-3644-4625-A4A7-8112CB504813}" presName="horz1" presStyleCnt="0"/>
      <dgm:spPr/>
    </dgm:pt>
    <dgm:pt modelId="{24104007-64A3-4CBE-872A-F2FAF2DA679F}" type="pres">
      <dgm:prSet presAssocID="{F7D247EE-3644-4625-A4A7-8112CB504813}" presName="tx1" presStyleLbl="revTx" presStyleIdx="4" presStyleCnt="11"/>
      <dgm:spPr/>
    </dgm:pt>
    <dgm:pt modelId="{36641050-0526-46F7-849B-9BF2A4B24B75}" type="pres">
      <dgm:prSet presAssocID="{F7D247EE-3644-4625-A4A7-8112CB504813}" presName="vert1" presStyleCnt="0"/>
      <dgm:spPr/>
    </dgm:pt>
    <dgm:pt modelId="{475EFF0F-385C-4F6D-98D2-8F9BA1DC11BF}" type="pres">
      <dgm:prSet presAssocID="{B992FE6D-1F38-47B9-BF88-3BE438425D8A}" presName="thickLine" presStyleLbl="alignNode1" presStyleIdx="5" presStyleCnt="11"/>
      <dgm:spPr/>
    </dgm:pt>
    <dgm:pt modelId="{6550B323-C37C-428A-B261-347600478EFD}" type="pres">
      <dgm:prSet presAssocID="{B992FE6D-1F38-47B9-BF88-3BE438425D8A}" presName="horz1" presStyleCnt="0"/>
      <dgm:spPr/>
    </dgm:pt>
    <dgm:pt modelId="{37426BEF-4F81-4B3E-A162-9BEA7A3BDB91}" type="pres">
      <dgm:prSet presAssocID="{B992FE6D-1F38-47B9-BF88-3BE438425D8A}" presName="tx1" presStyleLbl="revTx" presStyleIdx="5" presStyleCnt="11"/>
      <dgm:spPr/>
    </dgm:pt>
    <dgm:pt modelId="{79CC69A1-B0EC-4B72-B7F7-9681892E04AC}" type="pres">
      <dgm:prSet presAssocID="{B992FE6D-1F38-47B9-BF88-3BE438425D8A}" presName="vert1" presStyleCnt="0"/>
      <dgm:spPr/>
    </dgm:pt>
    <dgm:pt modelId="{177AEEA9-1489-4337-946A-90FFE0B56AE4}" type="pres">
      <dgm:prSet presAssocID="{F5BDE6EE-970F-4F78-8344-9E56ECC36944}" presName="thickLine" presStyleLbl="alignNode1" presStyleIdx="6" presStyleCnt="11"/>
      <dgm:spPr/>
    </dgm:pt>
    <dgm:pt modelId="{2CBD64BF-2F3E-40A1-A572-10604A4456B2}" type="pres">
      <dgm:prSet presAssocID="{F5BDE6EE-970F-4F78-8344-9E56ECC36944}" presName="horz1" presStyleCnt="0"/>
      <dgm:spPr/>
    </dgm:pt>
    <dgm:pt modelId="{4C61771F-6B63-4BD0-99FB-EA48D7044402}" type="pres">
      <dgm:prSet presAssocID="{F5BDE6EE-970F-4F78-8344-9E56ECC36944}" presName="tx1" presStyleLbl="revTx" presStyleIdx="6" presStyleCnt="11"/>
      <dgm:spPr/>
    </dgm:pt>
    <dgm:pt modelId="{BCF84842-52A6-478B-A7D7-7F48D151DB16}" type="pres">
      <dgm:prSet presAssocID="{F5BDE6EE-970F-4F78-8344-9E56ECC36944}" presName="vert1" presStyleCnt="0"/>
      <dgm:spPr/>
    </dgm:pt>
    <dgm:pt modelId="{0B22E386-C1BC-494D-BA87-C1BCB3D73989}" type="pres">
      <dgm:prSet presAssocID="{56AE9C02-9292-4B17-B303-8ADEAB91E52F}" presName="thickLine" presStyleLbl="alignNode1" presStyleIdx="7" presStyleCnt="11"/>
      <dgm:spPr/>
    </dgm:pt>
    <dgm:pt modelId="{F869E7AE-AB38-4CE9-A6AC-8E78B40AEA13}" type="pres">
      <dgm:prSet presAssocID="{56AE9C02-9292-4B17-B303-8ADEAB91E52F}" presName="horz1" presStyleCnt="0"/>
      <dgm:spPr/>
    </dgm:pt>
    <dgm:pt modelId="{02BB6FE3-01CA-4076-88C1-C33E6D82FC55}" type="pres">
      <dgm:prSet presAssocID="{56AE9C02-9292-4B17-B303-8ADEAB91E52F}" presName="tx1" presStyleLbl="revTx" presStyleIdx="7" presStyleCnt="11"/>
      <dgm:spPr/>
    </dgm:pt>
    <dgm:pt modelId="{18ED5011-81B6-4D87-B17D-9A31DE7E9084}" type="pres">
      <dgm:prSet presAssocID="{56AE9C02-9292-4B17-B303-8ADEAB91E52F}" presName="vert1" presStyleCnt="0"/>
      <dgm:spPr/>
    </dgm:pt>
    <dgm:pt modelId="{5CC7DEC5-2771-4686-B7B6-377DAEA8EFB2}" type="pres">
      <dgm:prSet presAssocID="{13DF8F0B-5132-4565-8CB2-28647B03440D}" presName="thickLine" presStyleLbl="alignNode1" presStyleIdx="8" presStyleCnt="11"/>
      <dgm:spPr/>
    </dgm:pt>
    <dgm:pt modelId="{847BF4E6-3F55-4B6D-8333-D6824D090444}" type="pres">
      <dgm:prSet presAssocID="{13DF8F0B-5132-4565-8CB2-28647B03440D}" presName="horz1" presStyleCnt="0"/>
      <dgm:spPr/>
    </dgm:pt>
    <dgm:pt modelId="{D13AC3F1-540E-4BE7-8866-C2ED3353B712}" type="pres">
      <dgm:prSet presAssocID="{13DF8F0B-5132-4565-8CB2-28647B03440D}" presName="tx1" presStyleLbl="revTx" presStyleIdx="8" presStyleCnt="11"/>
      <dgm:spPr/>
    </dgm:pt>
    <dgm:pt modelId="{7BD5BCEB-DE7F-40CD-8F64-96DBD875672E}" type="pres">
      <dgm:prSet presAssocID="{13DF8F0B-5132-4565-8CB2-28647B03440D}" presName="vert1" presStyleCnt="0"/>
      <dgm:spPr/>
    </dgm:pt>
    <dgm:pt modelId="{1CAEB3E2-C26C-44EC-B5BE-5031FFFA320C}" type="pres">
      <dgm:prSet presAssocID="{42F8AB1F-7B77-46E6-9316-C64C1DA904EB}" presName="thickLine" presStyleLbl="alignNode1" presStyleIdx="9" presStyleCnt="11"/>
      <dgm:spPr/>
    </dgm:pt>
    <dgm:pt modelId="{93DB72D4-04F8-46F0-871B-F6E21C4CC4AD}" type="pres">
      <dgm:prSet presAssocID="{42F8AB1F-7B77-46E6-9316-C64C1DA904EB}" presName="horz1" presStyleCnt="0"/>
      <dgm:spPr/>
    </dgm:pt>
    <dgm:pt modelId="{84FABC3E-9E50-47E2-9DE0-24D1F5FDB2E4}" type="pres">
      <dgm:prSet presAssocID="{42F8AB1F-7B77-46E6-9316-C64C1DA904EB}" presName="tx1" presStyleLbl="revTx" presStyleIdx="9" presStyleCnt="11"/>
      <dgm:spPr/>
    </dgm:pt>
    <dgm:pt modelId="{64466C01-93F0-4E1A-A40E-961842C8F31E}" type="pres">
      <dgm:prSet presAssocID="{42F8AB1F-7B77-46E6-9316-C64C1DA904EB}" presName="vert1" presStyleCnt="0"/>
      <dgm:spPr/>
    </dgm:pt>
    <dgm:pt modelId="{6068391E-181B-48D5-A36F-633EB7F5FB6C}" type="pres">
      <dgm:prSet presAssocID="{E40C5421-5342-48B3-A63C-FB5A2DA3C488}" presName="thickLine" presStyleLbl="alignNode1" presStyleIdx="10" presStyleCnt="11"/>
      <dgm:spPr/>
    </dgm:pt>
    <dgm:pt modelId="{8949B109-0B26-403C-9228-92BC7E41E3C7}" type="pres">
      <dgm:prSet presAssocID="{E40C5421-5342-48B3-A63C-FB5A2DA3C488}" presName="horz1" presStyleCnt="0"/>
      <dgm:spPr/>
    </dgm:pt>
    <dgm:pt modelId="{B9D29AA4-5200-4543-8737-ED4D62703414}" type="pres">
      <dgm:prSet presAssocID="{E40C5421-5342-48B3-A63C-FB5A2DA3C488}" presName="tx1" presStyleLbl="revTx" presStyleIdx="10" presStyleCnt="11"/>
      <dgm:spPr/>
    </dgm:pt>
    <dgm:pt modelId="{6057EECE-65E8-4953-AFE0-5297D1DB548F}" type="pres">
      <dgm:prSet presAssocID="{E40C5421-5342-48B3-A63C-FB5A2DA3C488}" presName="vert1" presStyleCnt="0"/>
      <dgm:spPr/>
    </dgm:pt>
  </dgm:ptLst>
  <dgm:cxnLst>
    <dgm:cxn modelId="{B9F42701-BD3E-4FBF-9806-7DAFD741E1AD}" type="presOf" srcId="{E807AE6A-1AAB-4489-800D-C2D30621E07A}" destId="{8DD5D576-B9C4-4BE3-9CFB-FC71762F6A7C}" srcOrd="0" destOrd="0" presId="urn:microsoft.com/office/officeart/2008/layout/LinedList"/>
    <dgm:cxn modelId="{F26A120F-52EC-4560-94C1-C9F5706BA927}" type="presOf" srcId="{BE688A2C-A807-453B-8DC6-5C4BBE047DCF}" destId="{35A33699-BBB1-43DD-BBCC-6F5EFF1EF24E}" srcOrd="0" destOrd="0" presId="urn:microsoft.com/office/officeart/2008/layout/LinedList"/>
    <dgm:cxn modelId="{20AE6835-E136-4F44-87D1-0F0FED3C011E}" type="presOf" srcId="{8E09D772-31D6-4CFD-A504-8F2A2EABDEAE}" destId="{A9947511-ABF5-4651-8424-6EDEACCFE581}" srcOrd="0" destOrd="0" presId="urn:microsoft.com/office/officeart/2008/layout/LinedList"/>
    <dgm:cxn modelId="{9F2DCA5F-F830-4A49-BF29-6924C9311F68}" type="presOf" srcId="{CBC1F8C5-1B11-4856-8248-C1A2BFED1543}" destId="{A36F5823-F785-4773-BA44-6740ED8F380D}" srcOrd="0" destOrd="0" presId="urn:microsoft.com/office/officeart/2008/layout/LinedList"/>
    <dgm:cxn modelId="{F28CEC41-0ACB-4634-896B-CB6639F53152}" srcId="{CBC1F8C5-1B11-4856-8248-C1A2BFED1543}" destId="{13DF8F0B-5132-4565-8CB2-28647B03440D}" srcOrd="8" destOrd="0" parTransId="{BCADE727-82BF-4434-A73F-8BF7DB35F40E}" sibTransId="{04C6A102-213A-4515-9D57-BE165B3E397C}"/>
    <dgm:cxn modelId="{85B6A749-BB75-4DC2-9CAA-555353E214A9}" type="presOf" srcId="{E40C5421-5342-48B3-A63C-FB5A2DA3C488}" destId="{B9D29AA4-5200-4543-8737-ED4D62703414}" srcOrd="0" destOrd="0" presId="urn:microsoft.com/office/officeart/2008/layout/LinedList"/>
    <dgm:cxn modelId="{100F356A-1F6B-436F-9D7E-9E2F17F0D975}" type="presOf" srcId="{F7D247EE-3644-4625-A4A7-8112CB504813}" destId="{24104007-64A3-4CBE-872A-F2FAF2DA679F}" srcOrd="0" destOrd="0" presId="urn:microsoft.com/office/officeart/2008/layout/LinedList"/>
    <dgm:cxn modelId="{3C0A3B4C-253B-43C5-8354-DC99D378E90F}" type="presOf" srcId="{B992FE6D-1F38-47B9-BF88-3BE438425D8A}" destId="{37426BEF-4F81-4B3E-A162-9BEA7A3BDB91}" srcOrd="0" destOrd="0" presId="urn:microsoft.com/office/officeart/2008/layout/LinedList"/>
    <dgm:cxn modelId="{B9F1E16D-5113-4364-82BB-064B965B663E}" srcId="{CBC1F8C5-1B11-4856-8248-C1A2BFED1543}" destId="{D83E4DC9-3F4F-46B7-82F0-13C761188A63}" srcOrd="2" destOrd="0" parTransId="{9ECBDA4B-5D92-4897-81CD-9C913320B552}" sibTransId="{0D4DE387-0373-43DB-8EED-A3C283F303B6}"/>
    <dgm:cxn modelId="{1ECFA251-26CB-4078-B47C-FEF8FDB05EA5}" srcId="{CBC1F8C5-1B11-4856-8248-C1A2BFED1543}" destId="{42F8AB1F-7B77-46E6-9316-C64C1DA904EB}" srcOrd="9" destOrd="0" parTransId="{F1D95E8F-AE11-4307-9843-2DF6CBA8857A}" sibTransId="{4436CF5D-79E3-412C-8ABE-0DA073DAB00C}"/>
    <dgm:cxn modelId="{B7D5E175-E35B-4CEA-9631-C591C217F763}" type="presOf" srcId="{13DF8F0B-5132-4565-8CB2-28647B03440D}" destId="{D13AC3F1-540E-4BE7-8866-C2ED3353B712}" srcOrd="0" destOrd="0" presId="urn:microsoft.com/office/officeart/2008/layout/LinedList"/>
    <dgm:cxn modelId="{64D23E7E-3804-40EB-94DC-DEA90D835AE3}" srcId="{CBC1F8C5-1B11-4856-8248-C1A2BFED1543}" destId="{BE688A2C-A807-453B-8DC6-5C4BBE047DCF}" srcOrd="0" destOrd="0" parTransId="{284D7D78-7453-44EC-8EFC-86097D7CBE05}" sibTransId="{EC88A0C2-5190-4BB6-91C5-42DF25F1DD47}"/>
    <dgm:cxn modelId="{318CF780-3640-4711-A44F-8D2BE3E28E1D}" srcId="{CBC1F8C5-1B11-4856-8248-C1A2BFED1543}" destId="{56AE9C02-9292-4B17-B303-8ADEAB91E52F}" srcOrd="7" destOrd="0" parTransId="{2EC5DD0F-7CFF-4CD9-A719-D053D8FDFA2F}" sibTransId="{A984AF2B-D043-4050-B5E9-32AF013DE65A}"/>
    <dgm:cxn modelId="{AEBC5B87-C760-4516-B0A6-EC4D25AB62B3}" srcId="{CBC1F8C5-1B11-4856-8248-C1A2BFED1543}" destId="{F5BDE6EE-970F-4F78-8344-9E56ECC36944}" srcOrd="6" destOrd="0" parTransId="{97CE8FC5-728C-4B7C-ACB5-25AC5F92E46A}" sibTransId="{1FBC1168-D994-4E17-8A30-81473A9E80A1}"/>
    <dgm:cxn modelId="{A06B0291-07D3-49C4-A41A-373057888B09}" type="presOf" srcId="{F5BDE6EE-970F-4F78-8344-9E56ECC36944}" destId="{4C61771F-6B63-4BD0-99FB-EA48D7044402}" srcOrd="0" destOrd="0" presId="urn:microsoft.com/office/officeart/2008/layout/LinedList"/>
    <dgm:cxn modelId="{2E108592-EF1F-457E-A5BA-D274B61E4940}" srcId="{CBC1F8C5-1B11-4856-8248-C1A2BFED1543}" destId="{8E09D772-31D6-4CFD-A504-8F2A2EABDEAE}" srcOrd="1" destOrd="0" parTransId="{EC1DFBBF-BA52-4059-A817-F7705C800B80}" sibTransId="{3FB7F834-3C30-45B3-8724-C83E1F0C0D9F}"/>
    <dgm:cxn modelId="{FCBBFBAC-4552-4426-ACF3-FCA2CB9523E5}" srcId="{CBC1F8C5-1B11-4856-8248-C1A2BFED1543}" destId="{E40C5421-5342-48B3-A63C-FB5A2DA3C488}" srcOrd="10" destOrd="0" parTransId="{4ED0C549-5C85-403C-9A87-BB1211DE7BEA}" sibTransId="{1EAB1506-A996-4FB4-A3EA-4B5CEAED856F}"/>
    <dgm:cxn modelId="{636B67AE-FBC4-4A86-A3B8-5AFE59B54195}" type="presOf" srcId="{42F8AB1F-7B77-46E6-9316-C64C1DA904EB}" destId="{84FABC3E-9E50-47E2-9DE0-24D1F5FDB2E4}" srcOrd="0" destOrd="0" presId="urn:microsoft.com/office/officeart/2008/layout/LinedList"/>
    <dgm:cxn modelId="{D15AE1EA-8422-4F11-9F85-04B36CA4F0FB}" srcId="{CBC1F8C5-1B11-4856-8248-C1A2BFED1543}" destId="{B992FE6D-1F38-47B9-BF88-3BE438425D8A}" srcOrd="5" destOrd="0" parTransId="{BC9D7FE7-4DEB-42DC-B20B-3725D52646E0}" sibTransId="{6352BB79-C1EF-416A-A592-6063766E0A05}"/>
    <dgm:cxn modelId="{0B14B4ED-CAD1-4C5C-9C37-EAFC84DB0527}" srcId="{CBC1F8C5-1B11-4856-8248-C1A2BFED1543}" destId="{E807AE6A-1AAB-4489-800D-C2D30621E07A}" srcOrd="3" destOrd="0" parTransId="{7DBF397C-C677-483C-B1D8-23EC431B58C2}" sibTransId="{85F57818-4ECD-4E7A-B82B-379140CDBE08}"/>
    <dgm:cxn modelId="{282DC7F4-95EA-40FC-9BC8-6EDCCC73608C}" type="presOf" srcId="{56AE9C02-9292-4B17-B303-8ADEAB91E52F}" destId="{02BB6FE3-01CA-4076-88C1-C33E6D82FC55}" srcOrd="0" destOrd="0" presId="urn:microsoft.com/office/officeart/2008/layout/LinedList"/>
    <dgm:cxn modelId="{A0B5ADFD-5AB4-4094-9029-9E6CD6F9F6F5}" srcId="{CBC1F8C5-1B11-4856-8248-C1A2BFED1543}" destId="{F7D247EE-3644-4625-A4A7-8112CB504813}" srcOrd="4" destOrd="0" parTransId="{1CD6B030-8E0A-4738-9ECF-17F474938FED}" sibTransId="{8980B3D1-640A-4C37-AC02-A155284A8E3B}"/>
    <dgm:cxn modelId="{7E5C8FFF-B869-4C7D-A518-3A29EAC579D0}" type="presOf" srcId="{D83E4DC9-3F4F-46B7-82F0-13C761188A63}" destId="{2792F496-4594-4A11-BAB2-B91C496DFAAB}" srcOrd="0" destOrd="0" presId="urn:microsoft.com/office/officeart/2008/layout/LinedList"/>
    <dgm:cxn modelId="{23CDC8EF-BA4F-43ED-92B2-C8BD5C130653}" type="presParOf" srcId="{A36F5823-F785-4773-BA44-6740ED8F380D}" destId="{7AE43EAB-45D5-43AA-A90E-2C4EEA156E57}" srcOrd="0" destOrd="0" presId="urn:microsoft.com/office/officeart/2008/layout/LinedList"/>
    <dgm:cxn modelId="{87732B2A-3892-4D41-843E-E8DA39792ECB}" type="presParOf" srcId="{A36F5823-F785-4773-BA44-6740ED8F380D}" destId="{E9DAED20-4A3E-4379-B7F9-3407127C3FEE}" srcOrd="1" destOrd="0" presId="urn:microsoft.com/office/officeart/2008/layout/LinedList"/>
    <dgm:cxn modelId="{AFED73C4-72E1-47DD-AACC-8FF6D01118AB}" type="presParOf" srcId="{E9DAED20-4A3E-4379-B7F9-3407127C3FEE}" destId="{35A33699-BBB1-43DD-BBCC-6F5EFF1EF24E}" srcOrd="0" destOrd="0" presId="urn:microsoft.com/office/officeart/2008/layout/LinedList"/>
    <dgm:cxn modelId="{895B09FC-010B-4AE1-AD76-A1D86433B426}" type="presParOf" srcId="{E9DAED20-4A3E-4379-B7F9-3407127C3FEE}" destId="{00A6D243-96EF-4DD7-9DFD-173716FA4A6A}" srcOrd="1" destOrd="0" presId="urn:microsoft.com/office/officeart/2008/layout/LinedList"/>
    <dgm:cxn modelId="{72A9D5AC-ADE0-44FC-B3B5-3E021B32291E}" type="presParOf" srcId="{A36F5823-F785-4773-BA44-6740ED8F380D}" destId="{34169BA0-CE69-4371-B9CF-7820687FBD44}" srcOrd="2" destOrd="0" presId="urn:microsoft.com/office/officeart/2008/layout/LinedList"/>
    <dgm:cxn modelId="{85DB1995-1551-48EB-8131-01AD56B99EE5}" type="presParOf" srcId="{A36F5823-F785-4773-BA44-6740ED8F380D}" destId="{F2D2D9B8-334C-4AEF-9A07-3236600D09A7}" srcOrd="3" destOrd="0" presId="urn:microsoft.com/office/officeart/2008/layout/LinedList"/>
    <dgm:cxn modelId="{59E8B17B-3656-43FE-9E25-9E43B2DE9335}" type="presParOf" srcId="{F2D2D9B8-334C-4AEF-9A07-3236600D09A7}" destId="{A9947511-ABF5-4651-8424-6EDEACCFE581}" srcOrd="0" destOrd="0" presId="urn:microsoft.com/office/officeart/2008/layout/LinedList"/>
    <dgm:cxn modelId="{09DE2DE4-5F44-498F-9688-2093543DE2F9}" type="presParOf" srcId="{F2D2D9B8-334C-4AEF-9A07-3236600D09A7}" destId="{60F6FFBB-E92B-48E2-B704-AB0D9A7BF5E2}" srcOrd="1" destOrd="0" presId="urn:microsoft.com/office/officeart/2008/layout/LinedList"/>
    <dgm:cxn modelId="{08E38FA7-8667-4750-8A84-7C4E146AFBC5}" type="presParOf" srcId="{A36F5823-F785-4773-BA44-6740ED8F380D}" destId="{351FE6BF-44EA-4F63-8960-836315F64586}" srcOrd="4" destOrd="0" presId="urn:microsoft.com/office/officeart/2008/layout/LinedList"/>
    <dgm:cxn modelId="{A58147EB-3AEC-4048-81CA-D489F1C7E386}" type="presParOf" srcId="{A36F5823-F785-4773-BA44-6740ED8F380D}" destId="{39FAF8EC-5AD2-4973-B67A-5939A4618273}" srcOrd="5" destOrd="0" presId="urn:microsoft.com/office/officeart/2008/layout/LinedList"/>
    <dgm:cxn modelId="{07A8F1C6-7A5A-4D9B-BD51-432FD8772E09}" type="presParOf" srcId="{39FAF8EC-5AD2-4973-B67A-5939A4618273}" destId="{2792F496-4594-4A11-BAB2-B91C496DFAAB}" srcOrd="0" destOrd="0" presId="urn:microsoft.com/office/officeart/2008/layout/LinedList"/>
    <dgm:cxn modelId="{056C2F57-9F17-44AF-B3F7-897D852BB9F9}" type="presParOf" srcId="{39FAF8EC-5AD2-4973-B67A-5939A4618273}" destId="{AC93967F-2172-49EC-8069-5551698DDC85}" srcOrd="1" destOrd="0" presId="urn:microsoft.com/office/officeart/2008/layout/LinedList"/>
    <dgm:cxn modelId="{80EE9110-AF89-40EC-B547-D8B8319A0A00}" type="presParOf" srcId="{A36F5823-F785-4773-BA44-6740ED8F380D}" destId="{24709C0B-8628-4D75-9B73-5925425C0200}" srcOrd="6" destOrd="0" presId="urn:microsoft.com/office/officeart/2008/layout/LinedList"/>
    <dgm:cxn modelId="{4D6AB020-F8A8-4017-ABB6-790BE0B190F7}" type="presParOf" srcId="{A36F5823-F785-4773-BA44-6740ED8F380D}" destId="{D0F1D37E-6E41-421B-AF42-AA164A656C06}" srcOrd="7" destOrd="0" presId="urn:microsoft.com/office/officeart/2008/layout/LinedList"/>
    <dgm:cxn modelId="{695934E9-15EF-4888-8EDB-B2125B081B77}" type="presParOf" srcId="{D0F1D37E-6E41-421B-AF42-AA164A656C06}" destId="{8DD5D576-B9C4-4BE3-9CFB-FC71762F6A7C}" srcOrd="0" destOrd="0" presId="urn:microsoft.com/office/officeart/2008/layout/LinedList"/>
    <dgm:cxn modelId="{03D2EBC8-F1BE-4C40-B781-C69489C9316F}" type="presParOf" srcId="{D0F1D37E-6E41-421B-AF42-AA164A656C06}" destId="{66904FF3-6A68-420F-8C26-020B3323EAD8}" srcOrd="1" destOrd="0" presId="urn:microsoft.com/office/officeart/2008/layout/LinedList"/>
    <dgm:cxn modelId="{FFB383E4-728C-42D4-B659-B2D573C4E648}" type="presParOf" srcId="{A36F5823-F785-4773-BA44-6740ED8F380D}" destId="{94C4B1E6-BCE7-4BCE-9996-7D9452DA771F}" srcOrd="8" destOrd="0" presId="urn:microsoft.com/office/officeart/2008/layout/LinedList"/>
    <dgm:cxn modelId="{EE1B1C1E-A610-49C2-9A17-64BDA3C1DA09}" type="presParOf" srcId="{A36F5823-F785-4773-BA44-6740ED8F380D}" destId="{1597746D-7789-47D0-9E14-91DC99877785}" srcOrd="9" destOrd="0" presId="urn:microsoft.com/office/officeart/2008/layout/LinedList"/>
    <dgm:cxn modelId="{4E4CC19B-C95C-48F8-8ACA-98E4AA5CAB5A}" type="presParOf" srcId="{1597746D-7789-47D0-9E14-91DC99877785}" destId="{24104007-64A3-4CBE-872A-F2FAF2DA679F}" srcOrd="0" destOrd="0" presId="urn:microsoft.com/office/officeart/2008/layout/LinedList"/>
    <dgm:cxn modelId="{AFD414C9-35C4-4CB0-89E0-4A8C97B3D7A9}" type="presParOf" srcId="{1597746D-7789-47D0-9E14-91DC99877785}" destId="{36641050-0526-46F7-849B-9BF2A4B24B75}" srcOrd="1" destOrd="0" presId="urn:microsoft.com/office/officeart/2008/layout/LinedList"/>
    <dgm:cxn modelId="{CDBF42DC-9E0A-40B8-BFDE-9015EE556BD9}" type="presParOf" srcId="{A36F5823-F785-4773-BA44-6740ED8F380D}" destId="{475EFF0F-385C-4F6D-98D2-8F9BA1DC11BF}" srcOrd="10" destOrd="0" presId="urn:microsoft.com/office/officeart/2008/layout/LinedList"/>
    <dgm:cxn modelId="{27A7E47E-A9D9-4B4B-8906-37770CC06AFD}" type="presParOf" srcId="{A36F5823-F785-4773-BA44-6740ED8F380D}" destId="{6550B323-C37C-428A-B261-347600478EFD}" srcOrd="11" destOrd="0" presId="urn:microsoft.com/office/officeart/2008/layout/LinedList"/>
    <dgm:cxn modelId="{E0930A18-BBB8-413D-8BB6-E52238989881}" type="presParOf" srcId="{6550B323-C37C-428A-B261-347600478EFD}" destId="{37426BEF-4F81-4B3E-A162-9BEA7A3BDB91}" srcOrd="0" destOrd="0" presId="urn:microsoft.com/office/officeart/2008/layout/LinedList"/>
    <dgm:cxn modelId="{AB9E5526-F2DD-475A-AA8A-4646B4B66923}" type="presParOf" srcId="{6550B323-C37C-428A-B261-347600478EFD}" destId="{79CC69A1-B0EC-4B72-B7F7-9681892E04AC}" srcOrd="1" destOrd="0" presId="urn:microsoft.com/office/officeart/2008/layout/LinedList"/>
    <dgm:cxn modelId="{128B2B2B-A6C7-4418-99B4-B7875FB33F2E}" type="presParOf" srcId="{A36F5823-F785-4773-BA44-6740ED8F380D}" destId="{177AEEA9-1489-4337-946A-90FFE0B56AE4}" srcOrd="12" destOrd="0" presId="urn:microsoft.com/office/officeart/2008/layout/LinedList"/>
    <dgm:cxn modelId="{EA2AA8E8-8742-4341-96C2-5ADC6619A10A}" type="presParOf" srcId="{A36F5823-F785-4773-BA44-6740ED8F380D}" destId="{2CBD64BF-2F3E-40A1-A572-10604A4456B2}" srcOrd="13" destOrd="0" presId="urn:microsoft.com/office/officeart/2008/layout/LinedList"/>
    <dgm:cxn modelId="{94855278-B98D-489D-ADC6-D60237160F58}" type="presParOf" srcId="{2CBD64BF-2F3E-40A1-A572-10604A4456B2}" destId="{4C61771F-6B63-4BD0-99FB-EA48D7044402}" srcOrd="0" destOrd="0" presId="urn:microsoft.com/office/officeart/2008/layout/LinedList"/>
    <dgm:cxn modelId="{C01F8EAB-1C74-49E0-88B5-5E61908BE4E4}" type="presParOf" srcId="{2CBD64BF-2F3E-40A1-A572-10604A4456B2}" destId="{BCF84842-52A6-478B-A7D7-7F48D151DB16}" srcOrd="1" destOrd="0" presId="urn:microsoft.com/office/officeart/2008/layout/LinedList"/>
    <dgm:cxn modelId="{39358396-88DC-4D20-994C-665549E1CDFA}" type="presParOf" srcId="{A36F5823-F785-4773-BA44-6740ED8F380D}" destId="{0B22E386-C1BC-494D-BA87-C1BCB3D73989}" srcOrd="14" destOrd="0" presId="urn:microsoft.com/office/officeart/2008/layout/LinedList"/>
    <dgm:cxn modelId="{ADCDE8EF-8193-414B-901A-0A415B9E191B}" type="presParOf" srcId="{A36F5823-F785-4773-BA44-6740ED8F380D}" destId="{F869E7AE-AB38-4CE9-A6AC-8E78B40AEA13}" srcOrd="15" destOrd="0" presId="urn:microsoft.com/office/officeart/2008/layout/LinedList"/>
    <dgm:cxn modelId="{E7953853-1089-4D30-9B93-3D00850A3B72}" type="presParOf" srcId="{F869E7AE-AB38-4CE9-A6AC-8E78B40AEA13}" destId="{02BB6FE3-01CA-4076-88C1-C33E6D82FC55}" srcOrd="0" destOrd="0" presId="urn:microsoft.com/office/officeart/2008/layout/LinedList"/>
    <dgm:cxn modelId="{28CF12CE-C86D-41CF-B646-51EBCAB1BBB4}" type="presParOf" srcId="{F869E7AE-AB38-4CE9-A6AC-8E78B40AEA13}" destId="{18ED5011-81B6-4D87-B17D-9A31DE7E9084}" srcOrd="1" destOrd="0" presId="urn:microsoft.com/office/officeart/2008/layout/LinedList"/>
    <dgm:cxn modelId="{025EA061-D169-4FEE-A55C-F0825F39F3E6}" type="presParOf" srcId="{A36F5823-F785-4773-BA44-6740ED8F380D}" destId="{5CC7DEC5-2771-4686-B7B6-377DAEA8EFB2}" srcOrd="16" destOrd="0" presId="urn:microsoft.com/office/officeart/2008/layout/LinedList"/>
    <dgm:cxn modelId="{53A23323-5C99-47BE-B076-C5F11702D42C}" type="presParOf" srcId="{A36F5823-F785-4773-BA44-6740ED8F380D}" destId="{847BF4E6-3F55-4B6D-8333-D6824D090444}" srcOrd="17" destOrd="0" presId="urn:microsoft.com/office/officeart/2008/layout/LinedList"/>
    <dgm:cxn modelId="{212C40E9-7FD7-4BAC-B64C-5576E3104545}" type="presParOf" srcId="{847BF4E6-3F55-4B6D-8333-D6824D090444}" destId="{D13AC3F1-540E-4BE7-8866-C2ED3353B712}" srcOrd="0" destOrd="0" presId="urn:microsoft.com/office/officeart/2008/layout/LinedList"/>
    <dgm:cxn modelId="{866A9F2F-27D1-4E39-866A-AF69D9A9BB5E}" type="presParOf" srcId="{847BF4E6-3F55-4B6D-8333-D6824D090444}" destId="{7BD5BCEB-DE7F-40CD-8F64-96DBD875672E}" srcOrd="1" destOrd="0" presId="urn:microsoft.com/office/officeart/2008/layout/LinedList"/>
    <dgm:cxn modelId="{96A1201B-8FEA-4E18-BB66-3628192571B4}" type="presParOf" srcId="{A36F5823-F785-4773-BA44-6740ED8F380D}" destId="{1CAEB3E2-C26C-44EC-B5BE-5031FFFA320C}" srcOrd="18" destOrd="0" presId="urn:microsoft.com/office/officeart/2008/layout/LinedList"/>
    <dgm:cxn modelId="{DB8F9E75-D373-4D01-8E0B-DAE4629592BC}" type="presParOf" srcId="{A36F5823-F785-4773-BA44-6740ED8F380D}" destId="{93DB72D4-04F8-46F0-871B-F6E21C4CC4AD}" srcOrd="19" destOrd="0" presId="urn:microsoft.com/office/officeart/2008/layout/LinedList"/>
    <dgm:cxn modelId="{7D577F2D-26E1-4ACE-8409-DDE28FDBF153}" type="presParOf" srcId="{93DB72D4-04F8-46F0-871B-F6E21C4CC4AD}" destId="{84FABC3E-9E50-47E2-9DE0-24D1F5FDB2E4}" srcOrd="0" destOrd="0" presId="urn:microsoft.com/office/officeart/2008/layout/LinedList"/>
    <dgm:cxn modelId="{67D044E2-88F5-45D0-BEC9-7DC1F30B9141}" type="presParOf" srcId="{93DB72D4-04F8-46F0-871B-F6E21C4CC4AD}" destId="{64466C01-93F0-4E1A-A40E-961842C8F31E}" srcOrd="1" destOrd="0" presId="urn:microsoft.com/office/officeart/2008/layout/LinedList"/>
    <dgm:cxn modelId="{297D4943-F55A-436D-8C96-75899DDEB6FA}" type="presParOf" srcId="{A36F5823-F785-4773-BA44-6740ED8F380D}" destId="{6068391E-181B-48D5-A36F-633EB7F5FB6C}" srcOrd="20" destOrd="0" presId="urn:microsoft.com/office/officeart/2008/layout/LinedList"/>
    <dgm:cxn modelId="{C3AA4FF9-41E3-4FF6-A61E-C29DA5D489FE}" type="presParOf" srcId="{A36F5823-F785-4773-BA44-6740ED8F380D}" destId="{8949B109-0B26-403C-9228-92BC7E41E3C7}" srcOrd="21" destOrd="0" presId="urn:microsoft.com/office/officeart/2008/layout/LinedList"/>
    <dgm:cxn modelId="{4F5F34A9-7AC7-48D2-B447-FA20E70677BB}" type="presParOf" srcId="{8949B109-0B26-403C-9228-92BC7E41E3C7}" destId="{B9D29AA4-5200-4543-8737-ED4D62703414}" srcOrd="0" destOrd="0" presId="urn:microsoft.com/office/officeart/2008/layout/LinedList"/>
    <dgm:cxn modelId="{02AAB347-3742-4466-A8D8-BEE3453D6CEB}" type="presParOf" srcId="{8949B109-0B26-403C-9228-92BC7E41E3C7}" destId="{6057EECE-65E8-4953-AFE0-5297D1DB548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9DEDBC-4AA3-4519-A6AA-22AA57718400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C0FE08-1C3C-4997-AA01-835120684BCB}">
      <dgm:prSet phldrT="[Text]"/>
      <dgm:spPr/>
      <dgm:t>
        <a:bodyPr/>
        <a:lstStyle/>
        <a:p>
          <a:r>
            <a:rPr lang="en-US"/>
            <a:t>Mobile aplication</a:t>
          </a:r>
        </a:p>
      </dgm:t>
    </dgm:pt>
    <dgm:pt modelId="{D77A4955-9BEE-4531-A403-55F983201DFA}" type="parTrans" cxnId="{109F0D16-7AB4-498C-AFDA-8798C96B8EA4}">
      <dgm:prSet/>
      <dgm:spPr/>
      <dgm:t>
        <a:bodyPr/>
        <a:lstStyle/>
        <a:p>
          <a:endParaRPr lang="en-US"/>
        </a:p>
      </dgm:t>
    </dgm:pt>
    <dgm:pt modelId="{CA5B9FF3-B8F4-4124-90D0-68C2B03BCC88}" type="sibTrans" cxnId="{109F0D16-7AB4-498C-AFDA-8798C96B8EA4}">
      <dgm:prSet/>
      <dgm:spPr/>
      <dgm:t>
        <a:bodyPr/>
        <a:lstStyle/>
        <a:p>
          <a:endParaRPr lang="en-US"/>
        </a:p>
      </dgm:t>
    </dgm:pt>
    <dgm:pt modelId="{B6C5BE6E-FA9B-41D3-A1B1-6C838A5BA2D5}">
      <dgm:prSet phldrT="[Text]"/>
      <dgm:spPr/>
      <dgm:t>
        <a:bodyPr/>
        <a:lstStyle/>
        <a:p>
          <a:r>
            <a:rPr lang="en-US"/>
            <a:t>Desktop aplication</a:t>
          </a:r>
        </a:p>
      </dgm:t>
    </dgm:pt>
    <dgm:pt modelId="{7122E0FF-D943-446E-8B26-153A1BBBA3B3}" type="parTrans" cxnId="{47066818-A34E-4D9C-A6FB-B24A63C82521}">
      <dgm:prSet/>
      <dgm:spPr/>
      <dgm:t>
        <a:bodyPr/>
        <a:lstStyle/>
        <a:p>
          <a:endParaRPr lang="en-US"/>
        </a:p>
      </dgm:t>
    </dgm:pt>
    <dgm:pt modelId="{9E834139-8729-4B0F-9A56-3B538F7FDDD6}" type="sibTrans" cxnId="{47066818-A34E-4D9C-A6FB-B24A63C82521}">
      <dgm:prSet/>
      <dgm:spPr/>
      <dgm:t>
        <a:bodyPr/>
        <a:lstStyle/>
        <a:p>
          <a:endParaRPr lang="en-US"/>
        </a:p>
      </dgm:t>
    </dgm:pt>
    <dgm:pt modelId="{2EFD73F7-41E2-465A-88D3-B37C47D0B054}">
      <dgm:prSet phldrT="[Text]"/>
      <dgm:spPr/>
      <dgm:t>
        <a:bodyPr/>
        <a:lstStyle/>
        <a:p>
          <a:r>
            <a:rPr lang="en-US" dirty="0"/>
            <a:t>Web application</a:t>
          </a:r>
        </a:p>
      </dgm:t>
    </dgm:pt>
    <dgm:pt modelId="{7523B9FF-53D9-439D-9629-14584D1E4764}" type="parTrans" cxnId="{44AA40D6-1EDF-4D6F-9902-DCBA68C6F179}">
      <dgm:prSet/>
      <dgm:spPr/>
      <dgm:t>
        <a:bodyPr/>
        <a:lstStyle/>
        <a:p>
          <a:endParaRPr lang="en-US"/>
        </a:p>
      </dgm:t>
    </dgm:pt>
    <dgm:pt modelId="{AC4CA02E-5F94-4F4A-BFC7-6A81728281F0}" type="sibTrans" cxnId="{44AA40D6-1EDF-4D6F-9902-DCBA68C6F179}">
      <dgm:prSet/>
      <dgm:spPr/>
      <dgm:t>
        <a:bodyPr/>
        <a:lstStyle/>
        <a:p>
          <a:endParaRPr lang="en-US"/>
        </a:p>
      </dgm:t>
    </dgm:pt>
    <dgm:pt modelId="{5E0754A8-B82E-4F8E-8C4F-58B76D56A561}" type="pres">
      <dgm:prSet presAssocID="{E69DEDBC-4AA3-4519-A6AA-22AA57718400}" presName="linear" presStyleCnt="0">
        <dgm:presLayoutVars>
          <dgm:dir/>
          <dgm:resizeHandles val="exact"/>
        </dgm:presLayoutVars>
      </dgm:prSet>
      <dgm:spPr/>
    </dgm:pt>
    <dgm:pt modelId="{790F187F-0F44-4F16-AA42-23334E717BF7}" type="pres">
      <dgm:prSet presAssocID="{ABC0FE08-1C3C-4997-AA01-835120684BCB}" presName="comp" presStyleCnt="0"/>
      <dgm:spPr/>
    </dgm:pt>
    <dgm:pt modelId="{B31F8BB3-4C3C-44E4-AB55-A79B49160688}" type="pres">
      <dgm:prSet presAssocID="{ABC0FE08-1C3C-4997-AA01-835120684BCB}" presName="box" presStyleLbl="node1" presStyleIdx="0" presStyleCnt="3"/>
      <dgm:spPr/>
    </dgm:pt>
    <dgm:pt modelId="{E2F63A72-F601-461E-BAB3-8A89B41030C4}" type="pres">
      <dgm:prSet presAssocID="{ABC0FE08-1C3C-4997-AA01-835120684BCB}" presName="img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1AE14B9A-2507-4052-AC1D-456764E4DDF5}" type="pres">
      <dgm:prSet presAssocID="{ABC0FE08-1C3C-4997-AA01-835120684BCB}" presName="text" presStyleLbl="node1" presStyleIdx="0" presStyleCnt="3">
        <dgm:presLayoutVars>
          <dgm:bulletEnabled val="1"/>
        </dgm:presLayoutVars>
      </dgm:prSet>
      <dgm:spPr/>
    </dgm:pt>
    <dgm:pt modelId="{823158E4-CABD-4271-AE2C-99983E0F8E4E}" type="pres">
      <dgm:prSet presAssocID="{CA5B9FF3-B8F4-4124-90D0-68C2B03BCC88}" presName="spacer" presStyleCnt="0"/>
      <dgm:spPr/>
    </dgm:pt>
    <dgm:pt modelId="{97AF1ABC-0A8E-44F2-B158-0AFFBA99C22C}" type="pres">
      <dgm:prSet presAssocID="{B6C5BE6E-FA9B-41D3-A1B1-6C838A5BA2D5}" presName="comp" presStyleCnt="0"/>
      <dgm:spPr/>
    </dgm:pt>
    <dgm:pt modelId="{7F9D7803-73B8-40D2-820A-CC4C0924DF20}" type="pres">
      <dgm:prSet presAssocID="{B6C5BE6E-FA9B-41D3-A1B1-6C838A5BA2D5}" presName="box" presStyleLbl="node1" presStyleIdx="1" presStyleCnt="3"/>
      <dgm:spPr/>
    </dgm:pt>
    <dgm:pt modelId="{3CEA7CDC-D23C-4414-8C6C-FC097B521041}" type="pres">
      <dgm:prSet presAssocID="{B6C5BE6E-FA9B-41D3-A1B1-6C838A5BA2D5}" presName="img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</dgm:spPr>
    </dgm:pt>
    <dgm:pt modelId="{4A479F05-F324-4DF0-B0FF-1062A6391610}" type="pres">
      <dgm:prSet presAssocID="{B6C5BE6E-FA9B-41D3-A1B1-6C838A5BA2D5}" presName="text" presStyleLbl="node1" presStyleIdx="1" presStyleCnt="3">
        <dgm:presLayoutVars>
          <dgm:bulletEnabled val="1"/>
        </dgm:presLayoutVars>
      </dgm:prSet>
      <dgm:spPr/>
    </dgm:pt>
    <dgm:pt modelId="{0FBB2E90-988B-451F-B14D-33E4B8E985A0}" type="pres">
      <dgm:prSet presAssocID="{9E834139-8729-4B0F-9A56-3B538F7FDDD6}" presName="spacer" presStyleCnt="0"/>
      <dgm:spPr/>
    </dgm:pt>
    <dgm:pt modelId="{8D38DE6A-4E6C-45DA-B941-80BDE5E66F4B}" type="pres">
      <dgm:prSet presAssocID="{2EFD73F7-41E2-465A-88D3-B37C47D0B054}" presName="comp" presStyleCnt="0"/>
      <dgm:spPr/>
    </dgm:pt>
    <dgm:pt modelId="{77D45BB6-1140-4478-A0EF-CB49877D0505}" type="pres">
      <dgm:prSet presAssocID="{2EFD73F7-41E2-465A-88D3-B37C47D0B054}" presName="box" presStyleLbl="node1" presStyleIdx="2" presStyleCnt="3"/>
      <dgm:spPr/>
    </dgm:pt>
    <dgm:pt modelId="{EA4ED80E-0990-4172-87AF-5AD8EE04F875}" type="pres">
      <dgm:prSet presAssocID="{2EFD73F7-41E2-465A-88D3-B37C47D0B054}" presName="img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E56D0BD9-B373-44F7-BB14-86871D8D4194}" type="pres">
      <dgm:prSet presAssocID="{2EFD73F7-41E2-465A-88D3-B37C47D0B054}" presName="text" presStyleLbl="node1" presStyleIdx="2" presStyleCnt="3">
        <dgm:presLayoutVars>
          <dgm:bulletEnabled val="1"/>
        </dgm:presLayoutVars>
      </dgm:prSet>
      <dgm:spPr/>
    </dgm:pt>
  </dgm:ptLst>
  <dgm:cxnLst>
    <dgm:cxn modelId="{109F0D16-7AB4-498C-AFDA-8798C96B8EA4}" srcId="{E69DEDBC-4AA3-4519-A6AA-22AA57718400}" destId="{ABC0FE08-1C3C-4997-AA01-835120684BCB}" srcOrd="0" destOrd="0" parTransId="{D77A4955-9BEE-4531-A403-55F983201DFA}" sibTransId="{CA5B9FF3-B8F4-4124-90D0-68C2B03BCC88}"/>
    <dgm:cxn modelId="{47066818-A34E-4D9C-A6FB-B24A63C82521}" srcId="{E69DEDBC-4AA3-4519-A6AA-22AA57718400}" destId="{B6C5BE6E-FA9B-41D3-A1B1-6C838A5BA2D5}" srcOrd="1" destOrd="0" parTransId="{7122E0FF-D943-446E-8B26-153A1BBBA3B3}" sibTransId="{9E834139-8729-4B0F-9A56-3B538F7FDDD6}"/>
    <dgm:cxn modelId="{E0B29819-0812-4DA3-9B57-45D26918039E}" type="presOf" srcId="{ABC0FE08-1C3C-4997-AA01-835120684BCB}" destId="{B31F8BB3-4C3C-44E4-AB55-A79B49160688}" srcOrd="0" destOrd="0" presId="urn:microsoft.com/office/officeart/2005/8/layout/vList4"/>
    <dgm:cxn modelId="{83F7D15D-FD40-499B-BB02-1CC3B3B7ABEE}" type="presOf" srcId="{2EFD73F7-41E2-465A-88D3-B37C47D0B054}" destId="{E56D0BD9-B373-44F7-BB14-86871D8D4194}" srcOrd="1" destOrd="0" presId="urn:microsoft.com/office/officeart/2005/8/layout/vList4"/>
    <dgm:cxn modelId="{BA41319F-3EFC-4318-919A-44098BEBC284}" type="presOf" srcId="{B6C5BE6E-FA9B-41D3-A1B1-6C838A5BA2D5}" destId="{4A479F05-F324-4DF0-B0FF-1062A6391610}" srcOrd="1" destOrd="0" presId="urn:microsoft.com/office/officeart/2005/8/layout/vList4"/>
    <dgm:cxn modelId="{873FE2A4-8B89-4A7D-BC79-CED70DCD20A4}" type="presOf" srcId="{E69DEDBC-4AA3-4519-A6AA-22AA57718400}" destId="{5E0754A8-B82E-4F8E-8C4F-58B76D56A561}" srcOrd="0" destOrd="0" presId="urn:microsoft.com/office/officeart/2005/8/layout/vList4"/>
    <dgm:cxn modelId="{552EB9D2-2C8C-4B3B-88A3-5BD17180493E}" type="presOf" srcId="{B6C5BE6E-FA9B-41D3-A1B1-6C838A5BA2D5}" destId="{7F9D7803-73B8-40D2-820A-CC4C0924DF20}" srcOrd="0" destOrd="0" presId="urn:microsoft.com/office/officeart/2005/8/layout/vList4"/>
    <dgm:cxn modelId="{44AA40D6-1EDF-4D6F-9902-DCBA68C6F179}" srcId="{E69DEDBC-4AA3-4519-A6AA-22AA57718400}" destId="{2EFD73F7-41E2-465A-88D3-B37C47D0B054}" srcOrd="2" destOrd="0" parTransId="{7523B9FF-53D9-439D-9629-14584D1E4764}" sibTransId="{AC4CA02E-5F94-4F4A-BFC7-6A81728281F0}"/>
    <dgm:cxn modelId="{ACC8D8DD-B3FC-410D-B858-131D95A3320F}" type="presOf" srcId="{ABC0FE08-1C3C-4997-AA01-835120684BCB}" destId="{1AE14B9A-2507-4052-AC1D-456764E4DDF5}" srcOrd="1" destOrd="0" presId="urn:microsoft.com/office/officeart/2005/8/layout/vList4"/>
    <dgm:cxn modelId="{71C564E0-D96C-4952-8EC7-06A1A6D94F84}" type="presOf" srcId="{2EFD73F7-41E2-465A-88D3-B37C47D0B054}" destId="{77D45BB6-1140-4478-A0EF-CB49877D0505}" srcOrd="0" destOrd="0" presId="urn:microsoft.com/office/officeart/2005/8/layout/vList4"/>
    <dgm:cxn modelId="{97EA7650-5EF0-4096-B73C-02BA608204EF}" type="presParOf" srcId="{5E0754A8-B82E-4F8E-8C4F-58B76D56A561}" destId="{790F187F-0F44-4F16-AA42-23334E717BF7}" srcOrd="0" destOrd="0" presId="urn:microsoft.com/office/officeart/2005/8/layout/vList4"/>
    <dgm:cxn modelId="{B6F7E12D-1BBD-4A12-8B24-E2A0759403CF}" type="presParOf" srcId="{790F187F-0F44-4F16-AA42-23334E717BF7}" destId="{B31F8BB3-4C3C-44E4-AB55-A79B49160688}" srcOrd="0" destOrd="0" presId="urn:microsoft.com/office/officeart/2005/8/layout/vList4"/>
    <dgm:cxn modelId="{00A6D88A-E7F8-4A1A-B494-762EAE9B4113}" type="presParOf" srcId="{790F187F-0F44-4F16-AA42-23334E717BF7}" destId="{E2F63A72-F601-461E-BAB3-8A89B41030C4}" srcOrd="1" destOrd="0" presId="urn:microsoft.com/office/officeart/2005/8/layout/vList4"/>
    <dgm:cxn modelId="{DA2A252C-E973-4F2A-B919-F385BAACFA00}" type="presParOf" srcId="{790F187F-0F44-4F16-AA42-23334E717BF7}" destId="{1AE14B9A-2507-4052-AC1D-456764E4DDF5}" srcOrd="2" destOrd="0" presId="urn:microsoft.com/office/officeart/2005/8/layout/vList4"/>
    <dgm:cxn modelId="{25D592A8-626C-451E-843D-38C196935754}" type="presParOf" srcId="{5E0754A8-B82E-4F8E-8C4F-58B76D56A561}" destId="{823158E4-CABD-4271-AE2C-99983E0F8E4E}" srcOrd="1" destOrd="0" presId="urn:microsoft.com/office/officeart/2005/8/layout/vList4"/>
    <dgm:cxn modelId="{222069E3-CC08-4C9F-8045-1274927728EB}" type="presParOf" srcId="{5E0754A8-B82E-4F8E-8C4F-58B76D56A561}" destId="{97AF1ABC-0A8E-44F2-B158-0AFFBA99C22C}" srcOrd="2" destOrd="0" presId="urn:microsoft.com/office/officeart/2005/8/layout/vList4"/>
    <dgm:cxn modelId="{869CFB88-E615-420B-8392-E82F9355F16F}" type="presParOf" srcId="{97AF1ABC-0A8E-44F2-B158-0AFFBA99C22C}" destId="{7F9D7803-73B8-40D2-820A-CC4C0924DF20}" srcOrd="0" destOrd="0" presId="urn:microsoft.com/office/officeart/2005/8/layout/vList4"/>
    <dgm:cxn modelId="{4203A90F-CEE0-4F44-B193-A84102AE1D3F}" type="presParOf" srcId="{97AF1ABC-0A8E-44F2-B158-0AFFBA99C22C}" destId="{3CEA7CDC-D23C-4414-8C6C-FC097B521041}" srcOrd="1" destOrd="0" presId="urn:microsoft.com/office/officeart/2005/8/layout/vList4"/>
    <dgm:cxn modelId="{D409A427-D33B-4839-B218-121B5DEDE045}" type="presParOf" srcId="{97AF1ABC-0A8E-44F2-B158-0AFFBA99C22C}" destId="{4A479F05-F324-4DF0-B0FF-1062A6391610}" srcOrd="2" destOrd="0" presId="urn:microsoft.com/office/officeart/2005/8/layout/vList4"/>
    <dgm:cxn modelId="{7558D823-9BB4-45A1-999B-6A257018B7FC}" type="presParOf" srcId="{5E0754A8-B82E-4F8E-8C4F-58B76D56A561}" destId="{0FBB2E90-988B-451F-B14D-33E4B8E985A0}" srcOrd="3" destOrd="0" presId="urn:microsoft.com/office/officeart/2005/8/layout/vList4"/>
    <dgm:cxn modelId="{6753BE2C-5227-4852-AF2B-DB616110214B}" type="presParOf" srcId="{5E0754A8-B82E-4F8E-8C4F-58B76D56A561}" destId="{8D38DE6A-4E6C-45DA-B941-80BDE5E66F4B}" srcOrd="4" destOrd="0" presId="urn:microsoft.com/office/officeart/2005/8/layout/vList4"/>
    <dgm:cxn modelId="{67A62952-01E6-448A-89F5-6599E07D8CB6}" type="presParOf" srcId="{8D38DE6A-4E6C-45DA-B941-80BDE5E66F4B}" destId="{77D45BB6-1140-4478-A0EF-CB49877D0505}" srcOrd="0" destOrd="0" presId="urn:microsoft.com/office/officeart/2005/8/layout/vList4"/>
    <dgm:cxn modelId="{6D405682-F91D-4163-93F2-D4E90FB1AAFD}" type="presParOf" srcId="{8D38DE6A-4E6C-45DA-B941-80BDE5E66F4B}" destId="{EA4ED80E-0990-4172-87AF-5AD8EE04F875}" srcOrd="1" destOrd="0" presId="urn:microsoft.com/office/officeart/2005/8/layout/vList4"/>
    <dgm:cxn modelId="{77B2C37A-E9F3-4473-BC53-E3AA69994760}" type="presParOf" srcId="{8D38DE6A-4E6C-45DA-B941-80BDE5E66F4B}" destId="{E56D0BD9-B373-44F7-BB14-86871D8D419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69DEDBC-4AA3-4519-A6AA-22AA57718400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C0FE08-1C3C-4997-AA01-835120684BCB}">
      <dgm:prSet phldrT="[Text]"/>
      <dgm:spPr/>
      <dgm:t>
        <a:bodyPr/>
        <a:lstStyle/>
        <a:p>
          <a:r>
            <a:rPr lang="en-US"/>
            <a:t>Game development</a:t>
          </a:r>
        </a:p>
      </dgm:t>
    </dgm:pt>
    <dgm:pt modelId="{D77A4955-9BEE-4531-A403-55F983201DFA}" type="parTrans" cxnId="{109F0D16-7AB4-498C-AFDA-8798C96B8EA4}">
      <dgm:prSet/>
      <dgm:spPr/>
      <dgm:t>
        <a:bodyPr/>
        <a:lstStyle/>
        <a:p>
          <a:endParaRPr lang="en-US"/>
        </a:p>
      </dgm:t>
    </dgm:pt>
    <dgm:pt modelId="{CA5B9FF3-B8F4-4124-90D0-68C2B03BCC88}" type="sibTrans" cxnId="{109F0D16-7AB4-498C-AFDA-8798C96B8EA4}">
      <dgm:prSet/>
      <dgm:spPr/>
      <dgm:t>
        <a:bodyPr/>
        <a:lstStyle/>
        <a:p>
          <a:endParaRPr lang="en-US"/>
        </a:p>
      </dgm:t>
    </dgm:pt>
    <dgm:pt modelId="{B6C5BE6E-FA9B-41D3-A1B1-6C838A5BA2D5}">
      <dgm:prSet phldrT="[Text]"/>
      <dgm:spPr/>
      <dgm:t>
        <a:bodyPr/>
        <a:lstStyle/>
        <a:p>
          <a:r>
            <a:rPr lang="en-US" b="1" i="0"/>
            <a:t>Big data processing</a:t>
          </a:r>
          <a:endParaRPr lang="en-US"/>
        </a:p>
      </dgm:t>
    </dgm:pt>
    <dgm:pt modelId="{7122E0FF-D943-446E-8B26-153A1BBBA3B3}" type="parTrans" cxnId="{47066818-A34E-4D9C-A6FB-B24A63C82521}">
      <dgm:prSet/>
      <dgm:spPr/>
      <dgm:t>
        <a:bodyPr/>
        <a:lstStyle/>
        <a:p>
          <a:endParaRPr lang="en-US"/>
        </a:p>
      </dgm:t>
    </dgm:pt>
    <dgm:pt modelId="{9E834139-8729-4B0F-9A56-3B538F7FDDD6}" type="sibTrans" cxnId="{47066818-A34E-4D9C-A6FB-B24A63C82521}">
      <dgm:prSet/>
      <dgm:spPr/>
      <dgm:t>
        <a:bodyPr/>
        <a:lstStyle/>
        <a:p>
          <a:endParaRPr lang="en-US"/>
        </a:p>
      </dgm:t>
    </dgm:pt>
    <dgm:pt modelId="{2EFD73F7-41E2-465A-88D3-B37C47D0B054}">
      <dgm:prSet phldrT="[Text]"/>
      <dgm:spPr/>
      <dgm:t>
        <a:bodyPr/>
        <a:lstStyle/>
        <a:p>
          <a:r>
            <a:rPr lang="en-US" b="1" i="0"/>
            <a:t>IoT applications</a:t>
          </a:r>
          <a:endParaRPr lang="en-US"/>
        </a:p>
      </dgm:t>
    </dgm:pt>
    <dgm:pt modelId="{7523B9FF-53D9-439D-9629-14584D1E4764}" type="parTrans" cxnId="{44AA40D6-1EDF-4D6F-9902-DCBA68C6F179}">
      <dgm:prSet/>
      <dgm:spPr/>
      <dgm:t>
        <a:bodyPr/>
        <a:lstStyle/>
        <a:p>
          <a:endParaRPr lang="en-US"/>
        </a:p>
      </dgm:t>
    </dgm:pt>
    <dgm:pt modelId="{AC4CA02E-5F94-4F4A-BFC7-6A81728281F0}" type="sibTrans" cxnId="{44AA40D6-1EDF-4D6F-9902-DCBA68C6F179}">
      <dgm:prSet/>
      <dgm:spPr/>
      <dgm:t>
        <a:bodyPr/>
        <a:lstStyle/>
        <a:p>
          <a:endParaRPr lang="en-US"/>
        </a:p>
      </dgm:t>
    </dgm:pt>
    <dgm:pt modelId="{5E0754A8-B82E-4F8E-8C4F-58B76D56A561}" type="pres">
      <dgm:prSet presAssocID="{E69DEDBC-4AA3-4519-A6AA-22AA57718400}" presName="linear" presStyleCnt="0">
        <dgm:presLayoutVars>
          <dgm:dir/>
          <dgm:resizeHandles val="exact"/>
        </dgm:presLayoutVars>
      </dgm:prSet>
      <dgm:spPr/>
    </dgm:pt>
    <dgm:pt modelId="{790F187F-0F44-4F16-AA42-23334E717BF7}" type="pres">
      <dgm:prSet presAssocID="{ABC0FE08-1C3C-4997-AA01-835120684BCB}" presName="comp" presStyleCnt="0"/>
      <dgm:spPr/>
    </dgm:pt>
    <dgm:pt modelId="{B31F8BB3-4C3C-44E4-AB55-A79B49160688}" type="pres">
      <dgm:prSet presAssocID="{ABC0FE08-1C3C-4997-AA01-835120684BCB}" presName="box" presStyleLbl="node1" presStyleIdx="0" presStyleCnt="3"/>
      <dgm:spPr/>
    </dgm:pt>
    <dgm:pt modelId="{E2F63A72-F601-461E-BAB3-8A89B41030C4}" type="pres">
      <dgm:prSet presAssocID="{ABC0FE08-1C3C-4997-AA01-835120684BCB}" presName="img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1AE14B9A-2507-4052-AC1D-456764E4DDF5}" type="pres">
      <dgm:prSet presAssocID="{ABC0FE08-1C3C-4997-AA01-835120684BCB}" presName="text" presStyleLbl="node1" presStyleIdx="0" presStyleCnt="3">
        <dgm:presLayoutVars>
          <dgm:bulletEnabled val="1"/>
        </dgm:presLayoutVars>
      </dgm:prSet>
      <dgm:spPr/>
    </dgm:pt>
    <dgm:pt modelId="{823158E4-CABD-4271-AE2C-99983E0F8E4E}" type="pres">
      <dgm:prSet presAssocID="{CA5B9FF3-B8F4-4124-90D0-68C2B03BCC88}" presName="spacer" presStyleCnt="0"/>
      <dgm:spPr/>
    </dgm:pt>
    <dgm:pt modelId="{97AF1ABC-0A8E-44F2-B158-0AFFBA99C22C}" type="pres">
      <dgm:prSet presAssocID="{B6C5BE6E-FA9B-41D3-A1B1-6C838A5BA2D5}" presName="comp" presStyleCnt="0"/>
      <dgm:spPr/>
    </dgm:pt>
    <dgm:pt modelId="{7F9D7803-73B8-40D2-820A-CC4C0924DF20}" type="pres">
      <dgm:prSet presAssocID="{B6C5BE6E-FA9B-41D3-A1B1-6C838A5BA2D5}" presName="box" presStyleLbl="node1" presStyleIdx="1" presStyleCnt="3" custLinFactNeighborX="-1389" custLinFactNeighborY="-952"/>
      <dgm:spPr/>
    </dgm:pt>
    <dgm:pt modelId="{3CEA7CDC-D23C-4414-8C6C-FC097B521041}" type="pres">
      <dgm:prSet presAssocID="{B6C5BE6E-FA9B-41D3-A1B1-6C838A5BA2D5}" presName="img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</dgm:spPr>
    </dgm:pt>
    <dgm:pt modelId="{4A479F05-F324-4DF0-B0FF-1062A6391610}" type="pres">
      <dgm:prSet presAssocID="{B6C5BE6E-FA9B-41D3-A1B1-6C838A5BA2D5}" presName="text" presStyleLbl="node1" presStyleIdx="1" presStyleCnt="3">
        <dgm:presLayoutVars>
          <dgm:bulletEnabled val="1"/>
        </dgm:presLayoutVars>
      </dgm:prSet>
      <dgm:spPr/>
    </dgm:pt>
    <dgm:pt modelId="{0FBB2E90-988B-451F-B14D-33E4B8E985A0}" type="pres">
      <dgm:prSet presAssocID="{9E834139-8729-4B0F-9A56-3B538F7FDDD6}" presName="spacer" presStyleCnt="0"/>
      <dgm:spPr/>
    </dgm:pt>
    <dgm:pt modelId="{8D38DE6A-4E6C-45DA-B941-80BDE5E66F4B}" type="pres">
      <dgm:prSet presAssocID="{2EFD73F7-41E2-465A-88D3-B37C47D0B054}" presName="comp" presStyleCnt="0"/>
      <dgm:spPr/>
    </dgm:pt>
    <dgm:pt modelId="{77D45BB6-1140-4478-A0EF-CB49877D0505}" type="pres">
      <dgm:prSet presAssocID="{2EFD73F7-41E2-465A-88D3-B37C47D0B054}" presName="box" presStyleLbl="node1" presStyleIdx="2" presStyleCnt="3"/>
      <dgm:spPr/>
    </dgm:pt>
    <dgm:pt modelId="{EA4ED80E-0990-4172-87AF-5AD8EE04F875}" type="pres">
      <dgm:prSet presAssocID="{2EFD73F7-41E2-465A-88D3-B37C47D0B054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</dgm:spPr>
    </dgm:pt>
    <dgm:pt modelId="{E56D0BD9-B373-44F7-BB14-86871D8D4194}" type="pres">
      <dgm:prSet presAssocID="{2EFD73F7-41E2-465A-88D3-B37C47D0B054}" presName="text" presStyleLbl="node1" presStyleIdx="2" presStyleCnt="3">
        <dgm:presLayoutVars>
          <dgm:bulletEnabled val="1"/>
        </dgm:presLayoutVars>
      </dgm:prSet>
      <dgm:spPr/>
    </dgm:pt>
  </dgm:ptLst>
  <dgm:cxnLst>
    <dgm:cxn modelId="{109F0D16-7AB4-498C-AFDA-8798C96B8EA4}" srcId="{E69DEDBC-4AA3-4519-A6AA-22AA57718400}" destId="{ABC0FE08-1C3C-4997-AA01-835120684BCB}" srcOrd="0" destOrd="0" parTransId="{D77A4955-9BEE-4531-A403-55F983201DFA}" sibTransId="{CA5B9FF3-B8F4-4124-90D0-68C2B03BCC88}"/>
    <dgm:cxn modelId="{47066818-A34E-4D9C-A6FB-B24A63C82521}" srcId="{E69DEDBC-4AA3-4519-A6AA-22AA57718400}" destId="{B6C5BE6E-FA9B-41D3-A1B1-6C838A5BA2D5}" srcOrd="1" destOrd="0" parTransId="{7122E0FF-D943-446E-8B26-153A1BBBA3B3}" sibTransId="{9E834139-8729-4B0F-9A56-3B538F7FDDD6}"/>
    <dgm:cxn modelId="{E0B29819-0812-4DA3-9B57-45D26918039E}" type="presOf" srcId="{ABC0FE08-1C3C-4997-AA01-835120684BCB}" destId="{B31F8BB3-4C3C-44E4-AB55-A79B49160688}" srcOrd="0" destOrd="0" presId="urn:microsoft.com/office/officeart/2005/8/layout/vList4"/>
    <dgm:cxn modelId="{83F7D15D-FD40-499B-BB02-1CC3B3B7ABEE}" type="presOf" srcId="{2EFD73F7-41E2-465A-88D3-B37C47D0B054}" destId="{E56D0BD9-B373-44F7-BB14-86871D8D4194}" srcOrd="1" destOrd="0" presId="urn:microsoft.com/office/officeart/2005/8/layout/vList4"/>
    <dgm:cxn modelId="{BA41319F-3EFC-4318-919A-44098BEBC284}" type="presOf" srcId="{B6C5BE6E-FA9B-41D3-A1B1-6C838A5BA2D5}" destId="{4A479F05-F324-4DF0-B0FF-1062A6391610}" srcOrd="1" destOrd="0" presId="urn:microsoft.com/office/officeart/2005/8/layout/vList4"/>
    <dgm:cxn modelId="{873FE2A4-8B89-4A7D-BC79-CED70DCD20A4}" type="presOf" srcId="{E69DEDBC-4AA3-4519-A6AA-22AA57718400}" destId="{5E0754A8-B82E-4F8E-8C4F-58B76D56A561}" srcOrd="0" destOrd="0" presId="urn:microsoft.com/office/officeart/2005/8/layout/vList4"/>
    <dgm:cxn modelId="{552EB9D2-2C8C-4B3B-88A3-5BD17180493E}" type="presOf" srcId="{B6C5BE6E-FA9B-41D3-A1B1-6C838A5BA2D5}" destId="{7F9D7803-73B8-40D2-820A-CC4C0924DF20}" srcOrd="0" destOrd="0" presId="urn:microsoft.com/office/officeart/2005/8/layout/vList4"/>
    <dgm:cxn modelId="{44AA40D6-1EDF-4D6F-9902-DCBA68C6F179}" srcId="{E69DEDBC-4AA3-4519-A6AA-22AA57718400}" destId="{2EFD73F7-41E2-465A-88D3-B37C47D0B054}" srcOrd="2" destOrd="0" parTransId="{7523B9FF-53D9-439D-9629-14584D1E4764}" sibTransId="{AC4CA02E-5F94-4F4A-BFC7-6A81728281F0}"/>
    <dgm:cxn modelId="{ACC8D8DD-B3FC-410D-B858-131D95A3320F}" type="presOf" srcId="{ABC0FE08-1C3C-4997-AA01-835120684BCB}" destId="{1AE14B9A-2507-4052-AC1D-456764E4DDF5}" srcOrd="1" destOrd="0" presId="urn:microsoft.com/office/officeart/2005/8/layout/vList4"/>
    <dgm:cxn modelId="{71C564E0-D96C-4952-8EC7-06A1A6D94F84}" type="presOf" srcId="{2EFD73F7-41E2-465A-88D3-B37C47D0B054}" destId="{77D45BB6-1140-4478-A0EF-CB49877D0505}" srcOrd="0" destOrd="0" presId="urn:microsoft.com/office/officeart/2005/8/layout/vList4"/>
    <dgm:cxn modelId="{97EA7650-5EF0-4096-B73C-02BA608204EF}" type="presParOf" srcId="{5E0754A8-B82E-4F8E-8C4F-58B76D56A561}" destId="{790F187F-0F44-4F16-AA42-23334E717BF7}" srcOrd="0" destOrd="0" presId="urn:microsoft.com/office/officeart/2005/8/layout/vList4"/>
    <dgm:cxn modelId="{B6F7E12D-1BBD-4A12-8B24-E2A0759403CF}" type="presParOf" srcId="{790F187F-0F44-4F16-AA42-23334E717BF7}" destId="{B31F8BB3-4C3C-44E4-AB55-A79B49160688}" srcOrd="0" destOrd="0" presId="urn:microsoft.com/office/officeart/2005/8/layout/vList4"/>
    <dgm:cxn modelId="{00A6D88A-E7F8-4A1A-B494-762EAE9B4113}" type="presParOf" srcId="{790F187F-0F44-4F16-AA42-23334E717BF7}" destId="{E2F63A72-F601-461E-BAB3-8A89B41030C4}" srcOrd="1" destOrd="0" presId="urn:microsoft.com/office/officeart/2005/8/layout/vList4"/>
    <dgm:cxn modelId="{DA2A252C-E973-4F2A-B919-F385BAACFA00}" type="presParOf" srcId="{790F187F-0F44-4F16-AA42-23334E717BF7}" destId="{1AE14B9A-2507-4052-AC1D-456764E4DDF5}" srcOrd="2" destOrd="0" presId="urn:microsoft.com/office/officeart/2005/8/layout/vList4"/>
    <dgm:cxn modelId="{25D592A8-626C-451E-843D-38C196935754}" type="presParOf" srcId="{5E0754A8-B82E-4F8E-8C4F-58B76D56A561}" destId="{823158E4-CABD-4271-AE2C-99983E0F8E4E}" srcOrd="1" destOrd="0" presId="urn:microsoft.com/office/officeart/2005/8/layout/vList4"/>
    <dgm:cxn modelId="{222069E3-CC08-4C9F-8045-1274927728EB}" type="presParOf" srcId="{5E0754A8-B82E-4F8E-8C4F-58B76D56A561}" destId="{97AF1ABC-0A8E-44F2-B158-0AFFBA99C22C}" srcOrd="2" destOrd="0" presId="urn:microsoft.com/office/officeart/2005/8/layout/vList4"/>
    <dgm:cxn modelId="{869CFB88-E615-420B-8392-E82F9355F16F}" type="presParOf" srcId="{97AF1ABC-0A8E-44F2-B158-0AFFBA99C22C}" destId="{7F9D7803-73B8-40D2-820A-CC4C0924DF20}" srcOrd="0" destOrd="0" presId="urn:microsoft.com/office/officeart/2005/8/layout/vList4"/>
    <dgm:cxn modelId="{4203A90F-CEE0-4F44-B193-A84102AE1D3F}" type="presParOf" srcId="{97AF1ABC-0A8E-44F2-B158-0AFFBA99C22C}" destId="{3CEA7CDC-D23C-4414-8C6C-FC097B521041}" srcOrd="1" destOrd="0" presId="urn:microsoft.com/office/officeart/2005/8/layout/vList4"/>
    <dgm:cxn modelId="{D409A427-D33B-4839-B218-121B5DEDE045}" type="presParOf" srcId="{97AF1ABC-0A8E-44F2-B158-0AFFBA99C22C}" destId="{4A479F05-F324-4DF0-B0FF-1062A6391610}" srcOrd="2" destOrd="0" presId="urn:microsoft.com/office/officeart/2005/8/layout/vList4"/>
    <dgm:cxn modelId="{7558D823-9BB4-45A1-999B-6A257018B7FC}" type="presParOf" srcId="{5E0754A8-B82E-4F8E-8C4F-58B76D56A561}" destId="{0FBB2E90-988B-451F-B14D-33E4B8E985A0}" srcOrd="3" destOrd="0" presId="urn:microsoft.com/office/officeart/2005/8/layout/vList4"/>
    <dgm:cxn modelId="{6753BE2C-5227-4852-AF2B-DB616110214B}" type="presParOf" srcId="{5E0754A8-B82E-4F8E-8C4F-58B76D56A561}" destId="{8D38DE6A-4E6C-45DA-B941-80BDE5E66F4B}" srcOrd="4" destOrd="0" presId="urn:microsoft.com/office/officeart/2005/8/layout/vList4"/>
    <dgm:cxn modelId="{67A62952-01E6-448A-89F5-6599E07D8CB6}" type="presParOf" srcId="{8D38DE6A-4E6C-45DA-B941-80BDE5E66F4B}" destId="{77D45BB6-1140-4478-A0EF-CB49877D0505}" srcOrd="0" destOrd="0" presId="urn:microsoft.com/office/officeart/2005/8/layout/vList4"/>
    <dgm:cxn modelId="{6D405682-F91D-4163-93F2-D4E90FB1AAFD}" type="presParOf" srcId="{8D38DE6A-4E6C-45DA-B941-80BDE5E66F4B}" destId="{EA4ED80E-0990-4172-87AF-5AD8EE04F875}" srcOrd="1" destOrd="0" presId="urn:microsoft.com/office/officeart/2005/8/layout/vList4"/>
    <dgm:cxn modelId="{77B2C37A-E9F3-4473-BC53-E3AA69994760}" type="presParOf" srcId="{8D38DE6A-4E6C-45DA-B941-80BDE5E66F4B}" destId="{E56D0BD9-B373-44F7-BB14-86871D8D419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21DD4A-A7BA-4D09-8E10-B375F8D7C105}">
      <dsp:nvSpPr>
        <dsp:cNvPr id="0" name=""/>
        <dsp:cNvSpPr/>
      </dsp:nvSpPr>
      <dsp:spPr>
        <a:xfrm>
          <a:off x="8065564" y="1357962"/>
          <a:ext cx="1031198" cy="490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436"/>
              </a:lnTo>
              <a:lnTo>
                <a:pt x="1031198" y="334436"/>
              </a:lnTo>
              <a:lnTo>
                <a:pt x="1031198" y="490756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F025F1-5C85-41A5-98B0-EB77C57B4BD4}">
      <dsp:nvSpPr>
        <dsp:cNvPr id="0" name=""/>
        <dsp:cNvSpPr/>
      </dsp:nvSpPr>
      <dsp:spPr>
        <a:xfrm>
          <a:off x="7034365" y="1357962"/>
          <a:ext cx="1031198" cy="490756"/>
        </a:xfrm>
        <a:custGeom>
          <a:avLst/>
          <a:gdLst/>
          <a:ahLst/>
          <a:cxnLst/>
          <a:rect l="0" t="0" r="0" b="0"/>
          <a:pathLst>
            <a:path>
              <a:moveTo>
                <a:pt x="1031198" y="0"/>
              </a:moveTo>
              <a:lnTo>
                <a:pt x="1031198" y="334436"/>
              </a:lnTo>
              <a:lnTo>
                <a:pt x="0" y="334436"/>
              </a:lnTo>
              <a:lnTo>
                <a:pt x="0" y="490756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C72BCA-F5EA-4B7D-8246-4FB4CAAEEF39}">
      <dsp:nvSpPr>
        <dsp:cNvPr id="0" name=""/>
        <dsp:cNvSpPr/>
      </dsp:nvSpPr>
      <dsp:spPr>
        <a:xfrm>
          <a:off x="4926247" y="1357962"/>
          <a:ext cx="91440" cy="4907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0756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BDB10-BC01-4691-B6C2-470C8DD533ED}">
      <dsp:nvSpPr>
        <dsp:cNvPr id="0" name=""/>
        <dsp:cNvSpPr/>
      </dsp:nvSpPr>
      <dsp:spPr>
        <a:xfrm>
          <a:off x="1878370" y="1357962"/>
          <a:ext cx="1031198" cy="490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436"/>
              </a:lnTo>
              <a:lnTo>
                <a:pt x="1031198" y="334436"/>
              </a:lnTo>
              <a:lnTo>
                <a:pt x="1031198" y="490756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225710-D8C2-488E-86F1-34C11A2BEF31}">
      <dsp:nvSpPr>
        <dsp:cNvPr id="0" name=""/>
        <dsp:cNvSpPr/>
      </dsp:nvSpPr>
      <dsp:spPr>
        <a:xfrm>
          <a:off x="847171" y="1357962"/>
          <a:ext cx="1031198" cy="490756"/>
        </a:xfrm>
        <a:custGeom>
          <a:avLst/>
          <a:gdLst/>
          <a:ahLst/>
          <a:cxnLst/>
          <a:rect l="0" t="0" r="0" b="0"/>
          <a:pathLst>
            <a:path>
              <a:moveTo>
                <a:pt x="1031198" y="0"/>
              </a:moveTo>
              <a:lnTo>
                <a:pt x="1031198" y="334436"/>
              </a:lnTo>
              <a:lnTo>
                <a:pt x="0" y="334436"/>
              </a:lnTo>
              <a:lnTo>
                <a:pt x="0" y="490756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A2B2A-9A25-4B39-AE94-959BE397C3D2}">
      <dsp:nvSpPr>
        <dsp:cNvPr id="0" name=""/>
        <dsp:cNvSpPr/>
      </dsp:nvSpPr>
      <dsp:spPr>
        <a:xfrm>
          <a:off x="1034661" y="286453"/>
          <a:ext cx="1687416" cy="1071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AA9D5-A5D9-4563-8BA1-C9CE96035CE4}">
      <dsp:nvSpPr>
        <dsp:cNvPr id="0" name=""/>
        <dsp:cNvSpPr/>
      </dsp:nvSpPr>
      <dsp:spPr>
        <a:xfrm>
          <a:off x="1222152" y="464569"/>
          <a:ext cx="1687416" cy="10715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JDK 1.0</a:t>
          </a:r>
          <a:endParaRPr lang="en-US" sz="2400" kern="1200"/>
        </a:p>
      </dsp:txBody>
      <dsp:txXfrm>
        <a:off x="1253535" y="495952"/>
        <a:ext cx="1624650" cy="1008743"/>
      </dsp:txXfrm>
    </dsp:sp>
    <dsp:sp modelId="{B58C68F3-06A8-4214-803C-B76C4920B14E}">
      <dsp:nvSpPr>
        <dsp:cNvPr id="0" name=""/>
        <dsp:cNvSpPr/>
      </dsp:nvSpPr>
      <dsp:spPr>
        <a:xfrm>
          <a:off x="3462" y="1848719"/>
          <a:ext cx="1687416" cy="10715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175B4E-615D-43F4-A728-7A4AF596BDEA}">
      <dsp:nvSpPr>
        <dsp:cNvPr id="0" name=""/>
        <dsp:cNvSpPr/>
      </dsp:nvSpPr>
      <dsp:spPr>
        <a:xfrm>
          <a:off x="190953" y="2026836"/>
          <a:ext cx="1687416" cy="10715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Oak</a:t>
          </a:r>
        </a:p>
      </dsp:txBody>
      <dsp:txXfrm>
        <a:off x="222336" y="2058219"/>
        <a:ext cx="1624650" cy="1008743"/>
      </dsp:txXfrm>
    </dsp:sp>
    <dsp:sp modelId="{5EA72BF8-5B27-4B66-A0DD-8004580A505B}">
      <dsp:nvSpPr>
        <dsp:cNvPr id="0" name=""/>
        <dsp:cNvSpPr/>
      </dsp:nvSpPr>
      <dsp:spPr>
        <a:xfrm>
          <a:off x="2065860" y="1848719"/>
          <a:ext cx="1687416" cy="10715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F6766-157B-4D16-984F-8CDDE542C555}">
      <dsp:nvSpPr>
        <dsp:cNvPr id="0" name=""/>
        <dsp:cNvSpPr/>
      </dsp:nvSpPr>
      <dsp:spPr>
        <a:xfrm>
          <a:off x="2253351" y="2026836"/>
          <a:ext cx="1687416" cy="10715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January 1996</a:t>
          </a:r>
          <a:endParaRPr lang="en-US" sz="2400" kern="1200"/>
        </a:p>
      </dsp:txBody>
      <dsp:txXfrm>
        <a:off x="2284734" y="2058219"/>
        <a:ext cx="1624650" cy="1008743"/>
      </dsp:txXfrm>
    </dsp:sp>
    <dsp:sp modelId="{493FE465-109C-44DE-80C5-539A9A5A35A7}">
      <dsp:nvSpPr>
        <dsp:cNvPr id="0" name=""/>
        <dsp:cNvSpPr/>
      </dsp:nvSpPr>
      <dsp:spPr>
        <a:xfrm>
          <a:off x="4128258" y="286453"/>
          <a:ext cx="1687416" cy="1071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C6F8A-ACBC-4514-9A09-EE8D130E87F3}">
      <dsp:nvSpPr>
        <dsp:cNvPr id="0" name=""/>
        <dsp:cNvSpPr/>
      </dsp:nvSpPr>
      <dsp:spPr>
        <a:xfrm>
          <a:off x="4315749" y="464569"/>
          <a:ext cx="1687416" cy="10715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JDK 1.1</a:t>
          </a:r>
          <a:endParaRPr lang="en-US" sz="2400" kern="1200"/>
        </a:p>
      </dsp:txBody>
      <dsp:txXfrm>
        <a:off x="4347132" y="495952"/>
        <a:ext cx="1624650" cy="1008743"/>
      </dsp:txXfrm>
    </dsp:sp>
    <dsp:sp modelId="{CCC9CF5D-B6A0-420A-9103-6D5C74A4627C}">
      <dsp:nvSpPr>
        <dsp:cNvPr id="0" name=""/>
        <dsp:cNvSpPr/>
      </dsp:nvSpPr>
      <dsp:spPr>
        <a:xfrm>
          <a:off x="4128258" y="1848719"/>
          <a:ext cx="1687416" cy="10715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50E81-0781-4861-850C-B8DC61D651CB}">
      <dsp:nvSpPr>
        <dsp:cNvPr id="0" name=""/>
        <dsp:cNvSpPr/>
      </dsp:nvSpPr>
      <dsp:spPr>
        <a:xfrm>
          <a:off x="4315749" y="2026836"/>
          <a:ext cx="1687416" cy="10715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February 1997</a:t>
          </a:r>
          <a:endParaRPr lang="en-US" sz="2400" kern="1200" dirty="0"/>
        </a:p>
      </dsp:txBody>
      <dsp:txXfrm>
        <a:off x="4347132" y="2058219"/>
        <a:ext cx="1624650" cy="1008743"/>
      </dsp:txXfrm>
    </dsp:sp>
    <dsp:sp modelId="{F0AF04C6-F776-463F-93BC-6211D2B35A9F}">
      <dsp:nvSpPr>
        <dsp:cNvPr id="0" name=""/>
        <dsp:cNvSpPr/>
      </dsp:nvSpPr>
      <dsp:spPr>
        <a:xfrm>
          <a:off x="7221855" y="286453"/>
          <a:ext cx="1687416" cy="1071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18E64-0EA1-4E4C-AA8D-C745FE836723}">
      <dsp:nvSpPr>
        <dsp:cNvPr id="0" name=""/>
        <dsp:cNvSpPr/>
      </dsp:nvSpPr>
      <dsp:spPr>
        <a:xfrm>
          <a:off x="7409346" y="464569"/>
          <a:ext cx="1687416" cy="10715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J2SE 1.2</a:t>
          </a:r>
          <a:endParaRPr lang="en-US" sz="2400" kern="1200"/>
        </a:p>
      </dsp:txBody>
      <dsp:txXfrm>
        <a:off x="7440729" y="495952"/>
        <a:ext cx="1624650" cy="1008743"/>
      </dsp:txXfrm>
    </dsp:sp>
    <dsp:sp modelId="{F22BDB77-76BC-4BC5-9C9E-6EB4D94E8D27}">
      <dsp:nvSpPr>
        <dsp:cNvPr id="0" name=""/>
        <dsp:cNvSpPr/>
      </dsp:nvSpPr>
      <dsp:spPr>
        <a:xfrm>
          <a:off x="6190656" y="1848719"/>
          <a:ext cx="1687416" cy="10715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03902-9C07-47CE-AD4F-5D0790CA0969}">
      <dsp:nvSpPr>
        <dsp:cNvPr id="0" name=""/>
        <dsp:cNvSpPr/>
      </dsp:nvSpPr>
      <dsp:spPr>
        <a:xfrm>
          <a:off x="6378147" y="2026836"/>
          <a:ext cx="1687416" cy="10715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Playground</a:t>
          </a:r>
          <a:endParaRPr lang="en-US" sz="2400" kern="1200"/>
        </a:p>
      </dsp:txBody>
      <dsp:txXfrm>
        <a:off x="6409530" y="2058219"/>
        <a:ext cx="1624650" cy="1008743"/>
      </dsp:txXfrm>
    </dsp:sp>
    <dsp:sp modelId="{5E602290-7D7B-4AE3-BA5E-A5B0C0FC2C8A}">
      <dsp:nvSpPr>
        <dsp:cNvPr id="0" name=""/>
        <dsp:cNvSpPr/>
      </dsp:nvSpPr>
      <dsp:spPr>
        <a:xfrm>
          <a:off x="8253054" y="1848719"/>
          <a:ext cx="1687416" cy="10715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DB6EC3-B718-4BF1-A8E0-77F17757FF8F}">
      <dsp:nvSpPr>
        <dsp:cNvPr id="0" name=""/>
        <dsp:cNvSpPr/>
      </dsp:nvSpPr>
      <dsp:spPr>
        <a:xfrm>
          <a:off x="8440545" y="2026836"/>
          <a:ext cx="1687416" cy="10715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December 1998</a:t>
          </a:r>
          <a:endParaRPr lang="en-US" sz="2400" kern="1200"/>
        </a:p>
      </dsp:txBody>
      <dsp:txXfrm>
        <a:off x="8471928" y="2058219"/>
        <a:ext cx="1624650" cy="10087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FDC2E-1A61-436B-BD55-D0E600A8D499}">
      <dsp:nvSpPr>
        <dsp:cNvPr id="0" name=""/>
        <dsp:cNvSpPr/>
      </dsp:nvSpPr>
      <dsp:spPr>
        <a:xfrm rot="5400000">
          <a:off x="-169205" y="171584"/>
          <a:ext cx="1128039" cy="7896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Java SE 16</a:t>
          </a:r>
          <a:endParaRPr lang="en-US" sz="1600" kern="1200"/>
        </a:p>
      </dsp:txBody>
      <dsp:txXfrm rot="-5400000">
        <a:off x="2" y="397192"/>
        <a:ext cx="789627" cy="338412"/>
      </dsp:txXfrm>
    </dsp:sp>
    <dsp:sp modelId="{4AE58E65-33D4-4FED-B42A-8223722B626F}">
      <dsp:nvSpPr>
        <dsp:cNvPr id="0" name=""/>
        <dsp:cNvSpPr/>
      </dsp:nvSpPr>
      <dsp:spPr>
        <a:xfrm rot="5400000">
          <a:off x="2255734" y="-1463728"/>
          <a:ext cx="733611" cy="36658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March, 16th 2021</a:t>
          </a:r>
          <a:endParaRPr lang="en-US" sz="1600" kern="1200"/>
        </a:p>
      </dsp:txBody>
      <dsp:txXfrm rot="-5400000">
        <a:off x="789628" y="38190"/>
        <a:ext cx="3630012" cy="661987"/>
      </dsp:txXfrm>
    </dsp:sp>
    <dsp:sp modelId="{B707CC61-873D-4743-A969-CC7E1D2CF3B8}">
      <dsp:nvSpPr>
        <dsp:cNvPr id="0" name=""/>
        <dsp:cNvSpPr/>
      </dsp:nvSpPr>
      <dsp:spPr>
        <a:xfrm rot="5400000">
          <a:off x="-169205" y="1097111"/>
          <a:ext cx="1128039" cy="7896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Java SE 17</a:t>
          </a:r>
          <a:endParaRPr lang="en-US" sz="1600" kern="1200"/>
        </a:p>
      </dsp:txBody>
      <dsp:txXfrm rot="-5400000">
        <a:off x="2" y="1322719"/>
        <a:ext cx="789627" cy="338412"/>
      </dsp:txXfrm>
    </dsp:sp>
    <dsp:sp modelId="{F4178BED-D492-4565-B4F6-C82D0A6EBF9C}">
      <dsp:nvSpPr>
        <dsp:cNvPr id="0" name=""/>
        <dsp:cNvSpPr/>
      </dsp:nvSpPr>
      <dsp:spPr>
        <a:xfrm rot="5400000">
          <a:off x="2255926" y="-538394"/>
          <a:ext cx="733225" cy="36658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September, 14th 2021</a:t>
          </a:r>
          <a:endParaRPr lang="en-US" sz="1600" kern="1200"/>
        </a:p>
      </dsp:txBody>
      <dsp:txXfrm rot="-5400000">
        <a:off x="789627" y="963698"/>
        <a:ext cx="3630031" cy="661639"/>
      </dsp:txXfrm>
    </dsp:sp>
    <dsp:sp modelId="{EB356B6B-3974-48E5-8BFD-CC1552C1CD7C}">
      <dsp:nvSpPr>
        <dsp:cNvPr id="0" name=""/>
        <dsp:cNvSpPr/>
      </dsp:nvSpPr>
      <dsp:spPr>
        <a:xfrm rot="5400000">
          <a:off x="-169205" y="2022637"/>
          <a:ext cx="1128039" cy="7896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Java SE 18</a:t>
          </a:r>
          <a:endParaRPr lang="en-US" sz="1600" kern="1200"/>
        </a:p>
      </dsp:txBody>
      <dsp:txXfrm rot="-5400000">
        <a:off x="2" y="2248245"/>
        <a:ext cx="789627" cy="338412"/>
      </dsp:txXfrm>
    </dsp:sp>
    <dsp:sp modelId="{F00F9C8F-18BC-4FCD-957F-A8DE5A5D63DA}">
      <dsp:nvSpPr>
        <dsp:cNvPr id="0" name=""/>
        <dsp:cNvSpPr/>
      </dsp:nvSpPr>
      <dsp:spPr>
        <a:xfrm rot="5400000">
          <a:off x="2255926" y="387132"/>
          <a:ext cx="733225" cy="36658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March, 22nd 2022</a:t>
          </a:r>
          <a:endParaRPr lang="en-US" sz="1600" kern="1200"/>
        </a:p>
      </dsp:txBody>
      <dsp:txXfrm rot="-5400000">
        <a:off x="789627" y="1889225"/>
        <a:ext cx="3630031" cy="6616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FDC2E-1A61-436B-BD55-D0E600A8D499}">
      <dsp:nvSpPr>
        <dsp:cNvPr id="0" name=""/>
        <dsp:cNvSpPr/>
      </dsp:nvSpPr>
      <dsp:spPr>
        <a:xfrm rot="5400000">
          <a:off x="-168039" y="170149"/>
          <a:ext cx="1120264" cy="784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Java SE 16</a:t>
          </a:r>
          <a:endParaRPr lang="en-US" sz="1600" kern="1200"/>
        </a:p>
      </dsp:txBody>
      <dsp:txXfrm rot="-5400000">
        <a:off x="1" y="394203"/>
        <a:ext cx="784185" cy="336079"/>
      </dsp:txXfrm>
    </dsp:sp>
    <dsp:sp modelId="{4AE58E65-33D4-4FED-B42A-8223722B626F}">
      <dsp:nvSpPr>
        <dsp:cNvPr id="0" name=""/>
        <dsp:cNvSpPr/>
      </dsp:nvSpPr>
      <dsp:spPr>
        <a:xfrm rot="5400000">
          <a:off x="2255541" y="-1469246"/>
          <a:ext cx="728554" cy="36712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March, 16th 2021</a:t>
          </a:r>
          <a:endParaRPr lang="en-US" sz="1600" kern="1200"/>
        </a:p>
      </dsp:txBody>
      <dsp:txXfrm rot="-5400000">
        <a:off x="784186" y="37674"/>
        <a:ext cx="3635701" cy="657424"/>
      </dsp:txXfrm>
    </dsp:sp>
    <dsp:sp modelId="{B707CC61-873D-4743-A969-CC7E1D2CF3B8}">
      <dsp:nvSpPr>
        <dsp:cNvPr id="0" name=""/>
        <dsp:cNvSpPr/>
      </dsp:nvSpPr>
      <dsp:spPr>
        <a:xfrm rot="5400000">
          <a:off x="-168039" y="1087639"/>
          <a:ext cx="1120264" cy="784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Java SE 17</a:t>
          </a:r>
          <a:endParaRPr lang="en-US" sz="1600" kern="1200"/>
        </a:p>
      </dsp:txBody>
      <dsp:txXfrm rot="-5400000">
        <a:off x="1" y="1311693"/>
        <a:ext cx="784185" cy="336079"/>
      </dsp:txXfrm>
    </dsp:sp>
    <dsp:sp modelId="{F4178BED-D492-4565-B4F6-C82D0A6EBF9C}">
      <dsp:nvSpPr>
        <dsp:cNvPr id="0" name=""/>
        <dsp:cNvSpPr/>
      </dsp:nvSpPr>
      <dsp:spPr>
        <a:xfrm rot="5400000">
          <a:off x="2255732" y="-551947"/>
          <a:ext cx="728172" cy="36712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September, 14th 2021</a:t>
          </a:r>
          <a:endParaRPr lang="en-US" sz="1600" kern="1200"/>
        </a:p>
      </dsp:txBody>
      <dsp:txXfrm rot="-5400000">
        <a:off x="784185" y="955146"/>
        <a:ext cx="3635720" cy="657080"/>
      </dsp:txXfrm>
    </dsp:sp>
    <dsp:sp modelId="{EB356B6B-3974-48E5-8BFD-CC1552C1CD7C}">
      <dsp:nvSpPr>
        <dsp:cNvPr id="0" name=""/>
        <dsp:cNvSpPr/>
      </dsp:nvSpPr>
      <dsp:spPr>
        <a:xfrm rot="5400000">
          <a:off x="-168039" y="2005130"/>
          <a:ext cx="1120264" cy="784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Java SE 18</a:t>
          </a:r>
          <a:endParaRPr lang="en-US" sz="1600" kern="1200"/>
        </a:p>
      </dsp:txBody>
      <dsp:txXfrm rot="-5400000">
        <a:off x="1" y="2229184"/>
        <a:ext cx="784185" cy="336079"/>
      </dsp:txXfrm>
    </dsp:sp>
    <dsp:sp modelId="{F00F9C8F-18BC-4FCD-957F-A8DE5A5D63DA}">
      <dsp:nvSpPr>
        <dsp:cNvPr id="0" name=""/>
        <dsp:cNvSpPr/>
      </dsp:nvSpPr>
      <dsp:spPr>
        <a:xfrm rot="5400000">
          <a:off x="2255732" y="365543"/>
          <a:ext cx="728172" cy="36712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March, 22nd 2022</a:t>
          </a:r>
          <a:endParaRPr lang="en-US" sz="1600" kern="1200"/>
        </a:p>
      </dsp:txBody>
      <dsp:txXfrm rot="-5400000">
        <a:off x="784185" y="1872636"/>
        <a:ext cx="3635720" cy="6570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E43EAB-45D5-43AA-A90E-2C4EEA156E57}">
      <dsp:nvSpPr>
        <dsp:cNvPr id="0" name=""/>
        <dsp:cNvSpPr/>
      </dsp:nvSpPr>
      <dsp:spPr>
        <a:xfrm>
          <a:off x="0" y="2524"/>
          <a:ext cx="574153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33699-BBB1-43DD-BBCC-6F5EFF1EF24E}">
      <dsp:nvSpPr>
        <dsp:cNvPr id="0" name=""/>
        <dsp:cNvSpPr/>
      </dsp:nvSpPr>
      <dsp:spPr>
        <a:xfrm>
          <a:off x="0" y="2524"/>
          <a:ext cx="5741533" cy="469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Simple</a:t>
          </a:r>
        </a:p>
      </dsp:txBody>
      <dsp:txXfrm>
        <a:off x="0" y="2524"/>
        <a:ext cx="5741533" cy="469630"/>
      </dsp:txXfrm>
    </dsp:sp>
    <dsp:sp modelId="{34169BA0-CE69-4371-B9CF-7820687FBD44}">
      <dsp:nvSpPr>
        <dsp:cNvPr id="0" name=""/>
        <dsp:cNvSpPr/>
      </dsp:nvSpPr>
      <dsp:spPr>
        <a:xfrm>
          <a:off x="0" y="472155"/>
          <a:ext cx="5741533" cy="0"/>
        </a:xfrm>
        <a:prstGeom prst="line">
          <a:avLst/>
        </a:prstGeom>
        <a:solidFill>
          <a:schemeClr val="accent2">
            <a:hueOff val="161358"/>
            <a:satOff val="-86"/>
            <a:lumOff val="568"/>
            <a:alphaOff val="0"/>
          </a:schemeClr>
        </a:solidFill>
        <a:ln w="19050" cap="rnd" cmpd="sng" algn="ctr">
          <a:solidFill>
            <a:schemeClr val="accent2">
              <a:hueOff val="161358"/>
              <a:satOff val="-86"/>
              <a:lumOff val="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47511-ABF5-4651-8424-6EDEACCFE581}">
      <dsp:nvSpPr>
        <dsp:cNvPr id="0" name=""/>
        <dsp:cNvSpPr/>
      </dsp:nvSpPr>
      <dsp:spPr>
        <a:xfrm>
          <a:off x="0" y="472155"/>
          <a:ext cx="5741533" cy="469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Object Oriented</a:t>
          </a:r>
        </a:p>
      </dsp:txBody>
      <dsp:txXfrm>
        <a:off x="0" y="472155"/>
        <a:ext cx="5741533" cy="469630"/>
      </dsp:txXfrm>
    </dsp:sp>
    <dsp:sp modelId="{351FE6BF-44EA-4F63-8960-836315F64586}">
      <dsp:nvSpPr>
        <dsp:cNvPr id="0" name=""/>
        <dsp:cNvSpPr/>
      </dsp:nvSpPr>
      <dsp:spPr>
        <a:xfrm>
          <a:off x="0" y="941785"/>
          <a:ext cx="5741533" cy="0"/>
        </a:xfrm>
        <a:prstGeom prst="line">
          <a:avLst/>
        </a:prstGeom>
        <a:solidFill>
          <a:schemeClr val="accent2">
            <a:hueOff val="322717"/>
            <a:satOff val="-171"/>
            <a:lumOff val="1137"/>
            <a:alphaOff val="0"/>
          </a:schemeClr>
        </a:solidFill>
        <a:ln w="19050" cap="rnd" cmpd="sng" algn="ctr">
          <a:solidFill>
            <a:schemeClr val="accent2">
              <a:hueOff val="322717"/>
              <a:satOff val="-171"/>
              <a:lumOff val="1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92F496-4594-4A11-BAB2-B91C496DFAAB}">
      <dsp:nvSpPr>
        <dsp:cNvPr id="0" name=""/>
        <dsp:cNvSpPr/>
      </dsp:nvSpPr>
      <dsp:spPr>
        <a:xfrm>
          <a:off x="0" y="941785"/>
          <a:ext cx="5741533" cy="469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Platform independent</a:t>
          </a:r>
        </a:p>
      </dsp:txBody>
      <dsp:txXfrm>
        <a:off x="0" y="941785"/>
        <a:ext cx="5741533" cy="469630"/>
      </dsp:txXfrm>
    </dsp:sp>
    <dsp:sp modelId="{24709C0B-8628-4D75-9B73-5925425C0200}">
      <dsp:nvSpPr>
        <dsp:cNvPr id="0" name=""/>
        <dsp:cNvSpPr/>
      </dsp:nvSpPr>
      <dsp:spPr>
        <a:xfrm>
          <a:off x="0" y="1411415"/>
          <a:ext cx="5741533" cy="0"/>
        </a:xfrm>
        <a:prstGeom prst="line">
          <a:avLst/>
        </a:prstGeom>
        <a:solidFill>
          <a:schemeClr val="accent2">
            <a:hueOff val="484075"/>
            <a:satOff val="-257"/>
            <a:lumOff val="1705"/>
            <a:alphaOff val="0"/>
          </a:schemeClr>
        </a:solidFill>
        <a:ln w="19050" cap="rnd" cmpd="sng" algn="ctr">
          <a:solidFill>
            <a:schemeClr val="accent2">
              <a:hueOff val="484075"/>
              <a:satOff val="-257"/>
              <a:lumOff val="17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D5D576-B9C4-4BE3-9CFB-FC71762F6A7C}">
      <dsp:nvSpPr>
        <dsp:cNvPr id="0" name=""/>
        <dsp:cNvSpPr/>
      </dsp:nvSpPr>
      <dsp:spPr>
        <a:xfrm>
          <a:off x="0" y="1411415"/>
          <a:ext cx="5741533" cy="469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Arch Neutral</a:t>
          </a:r>
        </a:p>
      </dsp:txBody>
      <dsp:txXfrm>
        <a:off x="0" y="1411415"/>
        <a:ext cx="5741533" cy="469630"/>
      </dsp:txXfrm>
    </dsp:sp>
    <dsp:sp modelId="{94C4B1E6-BCE7-4BCE-9996-7D9452DA771F}">
      <dsp:nvSpPr>
        <dsp:cNvPr id="0" name=""/>
        <dsp:cNvSpPr/>
      </dsp:nvSpPr>
      <dsp:spPr>
        <a:xfrm>
          <a:off x="0" y="1881046"/>
          <a:ext cx="5741533" cy="0"/>
        </a:xfrm>
        <a:prstGeom prst="line">
          <a:avLst/>
        </a:prstGeom>
        <a:solidFill>
          <a:schemeClr val="accent2">
            <a:hueOff val="645434"/>
            <a:satOff val="-342"/>
            <a:lumOff val="2274"/>
            <a:alphaOff val="0"/>
          </a:schemeClr>
        </a:solidFill>
        <a:ln w="19050" cap="rnd" cmpd="sng" algn="ctr">
          <a:solidFill>
            <a:schemeClr val="accent2">
              <a:hueOff val="645434"/>
              <a:satOff val="-342"/>
              <a:lumOff val="2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04007-64A3-4CBE-872A-F2FAF2DA679F}">
      <dsp:nvSpPr>
        <dsp:cNvPr id="0" name=""/>
        <dsp:cNvSpPr/>
      </dsp:nvSpPr>
      <dsp:spPr>
        <a:xfrm>
          <a:off x="0" y="1881046"/>
          <a:ext cx="5741533" cy="469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Portable</a:t>
          </a:r>
        </a:p>
      </dsp:txBody>
      <dsp:txXfrm>
        <a:off x="0" y="1881046"/>
        <a:ext cx="5741533" cy="469630"/>
      </dsp:txXfrm>
    </dsp:sp>
    <dsp:sp modelId="{475EFF0F-385C-4F6D-98D2-8F9BA1DC11BF}">
      <dsp:nvSpPr>
        <dsp:cNvPr id="0" name=""/>
        <dsp:cNvSpPr/>
      </dsp:nvSpPr>
      <dsp:spPr>
        <a:xfrm>
          <a:off x="0" y="2350676"/>
          <a:ext cx="5741533" cy="0"/>
        </a:xfrm>
        <a:prstGeom prst="line">
          <a:avLst/>
        </a:prstGeom>
        <a:solidFill>
          <a:schemeClr val="accent2">
            <a:hueOff val="806792"/>
            <a:satOff val="-428"/>
            <a:lumOff val="2842"/>
            <a:alphaOff val="0"/>
          </a:schemeClr>
        </a:solidFill>
        <a:ln w="19050" cap="rnd" cmpd="sng" algn="ctr">
          <a:solidFill>
            <a:schemeClr val="accent2">
              <a:hueOff val="806792"/>
              <a:satOff val="-428"/>
              <a:lumOff val="28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26BEF-4F81-4B3E-A162-9BEA7A3BDB91}">
      <dsp:nvSpPr>
        <dsp:cNvPr id="0" name=""/>
        <dsp:cNvSpPr/>
      </dsp:nvSpPr>
      <dsp:spPr>
        <a:xfrm>
          <a:off x="0" y="2350676"/>
          <a:ext cx="5741533" cy="469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Robust</a:t>
          </a:r>
        </a:p>
      </dsp:txBody>
      <dsp:txXfrm>
        <a:off x="0" y="2350676"/>
        <a:ext cx="5741533" cy="469630"/>
      </dsp:txXfrm>
    </dsp:sp>
    <dsp:sp modelId="{177AEEA9-1489-4337-946A-90FFE0B56AE4}">
      <dsp:nvSpPr>
        <dsp:cNvPr id="0" name=""/>
        <dsp:cNvSpPr/>
      </dsp:nvSpPr>
      <dsp:spPr>
        <a:xfrm>
          <a:off x="0" y="2820306"/>
          <a:ext cx="5741533" cy="0"/>
        </a:xfrm>
        <a:prstGeom prst="line">
          <a:avLst/>
        </a:prstGeom>
        <a:solidFill>
          <a:schemeClr val="accent2">
            <a:hueOff val="968150"/>
            <a:satOff val="-514"/>
            <a:lumOff val="3411"/>
            <a:alphaOff val="0"/>
          </a:schemeClr>
        </a:solidFill>
        <a:ln w="19050" cap="rnd" cmpd="sng" algn="ctr">
          <a:solidFill>
            <a:schemeClr val="accent2">
              <a:hueOff val="968150"/>
              <a:satOff val="-514"/>
              <a:lumOff val="34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1771F-6B63-4BD0-99FB-EA48D7044402}">
      <dsp:nvSpPr>
        <dsp:cNvPr id="0" name=""/>
        <dsp:cNvSpPr/>
      </dsp:nvSpPr>
      <dsp:spPr>
        <a:xfrm>
          <a:off x="0" y="2820306"/>
          <a:ext cx="5741533" cy="469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Secure</a:t>
          </a:r>
        </a:p>
      </dsp:txBody>
      <dsp:txXfrm>
        <a:off x="0" y="2820306"/>
        <a:ext cx="5741533" cy="469630"/>
      </dsp:txXfrm>
    </dsp:sp>
    <dsp:sp modelId="{0B22E386-C1BC-494D-BA87-C1BCB3D73989}">
      <dsp:nvSpPr>
        <dsp:cNvPr id="0" name=""/>
        <dsp:cNvSpPr/>
      </dsp:nvSpPr>
      <dsp:spPr>
        <a:xfrm>
          <a:off x="0" y="3289936"/>
          <a:ext cx="5741533" cy="0"/>
        </a:xfrm>
        <a:prstGeom prst="line">
          <a:avLst/>
        </a:prstGeom>
        <a:solidFill>
          <a:schemeClr val="accent2">
            <a:hueOff val="1129509"/>
            <a:satOff val="-599"/>
            <a:lumOff val="3979"/>
            <a:alphaOff val="0"/>
          </a:schemeClr>
        </a:solidFill>
        <a:ln w="19050" cap="rnd" cmpd="sng" algn="ctr">
          <a:solidFill>
            <a:schemeClr val="accent2">
              <a:hueOff val="1129509"/>
              <a:satOff val="-599"/>
              <a:lumOff val="39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B6FE3-01CA-4076-88C1-C33E6D82FC55}">
      <dsp:nvSpPr>
        <dsp:cNvPr id="0" name=""/>
        <dsp:cNvSpPr/>
      </dsp:nvSpPr>
      <dsp:spPr>
        <a:xfrm>
          <a:off x="0" y="3289936"/>
          <a:ext cx="5741533" cy="469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Dynamic</a:t>
          </a:r>
        </a:p>
      </dsp:txBody>
      <dsp:txXfrm>
        <a:off x="0" y="3289936"/>
        <a:ext cx="5741533" cy="469630"/>
      </dsp:txXfrm>
    </dsp:sp>
    <dsp:sp modelId="{5CC7DEC5-2771-4686-B7B6-377DAEA8EFB2}">
      <dsp:nvSpPr>
        <dsp:cNvPr id="0" name=""/>
        <dsp:cNvSpPr/>
      </dsp:nvSpPr>
      <dsp:spPr>
        <a:xfrm>
          <a:off x="0" y="3759567"/>
          <a:ext cx="5741533" cy="0"/>
        </a:xfrm>
        <a:prstGeom prst="line">
          <a:avLst/>
        </a:prstGeom>
        <a:solidFill>
          <a:schemeClr val="accent2">
            <a:hueOff val="1290867"/>
            <a:satOff val="-685"/>
            <a:lumOff val="4548"/>
            <a:alphaOff val="0"/>
          </a:schemeClr>
        </a:solidFill>
        <a:ln w="19050" cap="rnd" cmpd="sng" algn="ctr">
          <a:solidFill>
            <a:schemeClr val="accent2">
              <a:hueOff val="1290867"/>
              <a:satOff val="-685"/>
              <a:lumOff val="45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AC3F1-540E-4BE7-8866-C2ED3353B712}">
      <dsp:nvSpPr>
        <dsp:cNvPr id="0" name=""/>
        <dsp:cNvSpPr/>
      </dsp:nvSpPr>
      <dsp:spPr>
        <a:xfrm>
          <a:off x="0" y="3759567"/>
          <a:ext cx="5741533" cy="469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Distrubuted</a:t>
          </a:r>
        </a:p>
      </dsp:txBody>
      <dsp:txXfrm>
        <a:off x="0" y="3759567"/>
        <a:ext cx="5741533" cy="469630"/>
      </dsp:txXfrm>
    </dsp:sp>
    <dsp:sp modelId="{1CAEB3E2-C26C-44EC-B5BE-5031FFFA320C}">
      <dsp:nvSpPr>
        <dsp:cNvPr id="0" name=""/>
        <dsp:cNvSpPr/>
      </dsp:nvSpPr>
      <dsp:spPr>
        <a:xfrm>
          <a:off x="0" y="4229197"/>
          <a:ext cx="5741533" cy="0"/>
        </a:xfrm>
        <a:prstGeom prst="line">
          <a:avLst/>
        </a:prstGeom>
        <a:solidFill>
          <a:schemeClr val="accent2">
            <a:hueOff val="1452225"/>
            <a:satOff val="-770"/>
            <a:lumOff val="5116"/>
            <a:alphaOff val="0"/>
          </a:schemeClr>
        </a:solidFill>
        <a:ln w="19050" cap="rnd" cmpd="sng" algn="ctr">
          <a:solidFill>
            <a:schemeClr val="accent2">
              <a:hueOff val="1452225"/>
              <a:satOff val="-770"/>
              <a:lumOff val="51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ABC3E-9E50-47E2-9DE0-24D1F5FDB2E4}">
      <dsp:nvSpPr>
        <dsp:cNvPr id="0" name=""/>
        <dsp:cNvSpPr/>
      </dsp:nvSpPr>
      <dsp:spPr>
        <a:xfrm>
          <a:off x="0" y="4229197"/>
          <a:ext cx="5741533" cy="469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Interpretive</a:t>
          </a:r>
        </a:p>
      </dsp:txBody>
      <dsp:txXfrm>
        <a:off x="0" y="4229197"/>
        <a:ext cx="5741533" cy="469630"/>
      </dsp:txXfrm>
    </dsp:sp>
    <dsp:sp modelId="{6068391E-181B-48D5-A36F-633EB7F5FB6C}">
      <dsp:nvSpPr>
        <dsp:cNvPr id="0" name=""/>
        <dsp:cNvSpPr/>
      </dsp:nvSpPr>
      <dsp:spPr>
        <a:xfrm>
          <a:off x="0" y="4698827"/>
          <a:ext cx="5741533" cy="0"/>
        </a:xfrm>
        <a:prstGeom prst="line">
          <a:avLst/>
        </a:prstGeom>
        <a:solidFill>
          <a:schemeClr val="accent2">
            <a:hueOff val="1613584"/>
            <a:satOff val="-856"/>
            <a:lumOff val="5685"/>
            <a:alphaOff val="0"/>
          </a:schemeClr>
        </a:solidFill>
        <a:ln w="19050" cap="rnd" cmpd="sng" algn="ctr">
          <a:solidFill>
            <a:schemeClr val="accent2">
              <a:hueOff val="1613584"/>
              <a:satOff val="-856"/>
              <a:lumOff val="56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29AA4-5200-4543-8737-ED4D62703414}">
      <dsp:nvSpPr>
        <dsp:cNvPr id="0" name=""/>
        <dsp:cNvSpPr/>
      </dsp:nvSpPr>
      <dsp:spPr>
        <a:xfrm>
          <a:off x="0" y="4698827"/>
          <a:ext cx="5741533" cy="469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High Performance</a:t>
          </a:r>
        </a:p>
      </dsp:txBody>
      <dsp:txXfrm>
        <a:off x="0" y="4698827"/>
        <a:ext cx="5741533" cy="4696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F8BB3-4C3C-44E4-AB55-A79B49160688}">
      <dsp:nvSpPr>
        <dsp:cNvPr id="0" name=""/>
        <dsp:cNvSpPr/>
      </dsp:nvSpPr>
      <dsp:spPr>
        <a:xfrm>
          <a:off x="0" y="0"/>
          <a:ext cx="5486400" cy="1000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Mobile aplication</a:t>
          </a:r>
        </a:p>
      </dsp:txBody>
      <dsp:txXfrm>
        <a:off x="1197292" y="0"/>
        <a:ext cx="4289107" cy="1000125"/>
      </dsp:txXfrm>
    </dsp:sp>
    <dsp:sp modelId="{E2F63A72-F601-461E-BAB3-8A89B41030C4}">
      <dsp:nvSpPr>
        <dsp:cNvPr id="0" name=""/>
        <dsp:cNvSpPr/>
      </dsp:nvSpPr>
      <dsp:spPr>
        <a:xfrm>
          <a:off x="100012" y="100012"/>
          <a:ext cx="1097280" cy="8001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9D7803-73B8-40D2-820A-CC4C0924DF20}">
      <dsp:nvSpPr>
        <dsp:cNvPr id="0" name=""/>
        <dsp:cNvSpPr/>
      </dsp:nvSpPr>
      <dsp:spPr>
        <a:xfrm>
          <a:off x="0" y="1100137"/>
          <a:ext cx="5486400" cy="1000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Desktop aplication</a:t>
          </a:r>
        </a:p>
      </dsp:txBody>
      <dsp:txXfrm>
        <a:off x="1197292" y="1100137"/>
        <a:ext cx="4289107" cy="1000125"/>
      </dsp:txXfrm>
    </dsp:sp>
    <dsp:sp modelId="{3CEA7CDC-D23C-4414-8C6C-FC097B521041}">
      <dsp:nvSpPr>
        <dsp:cNvPr id="0" name=""/>
        <dsp:cNvSpPr/>
      </dsp:nvSpPr>
      <dsp:spPr>
        <a:xfrm>
          <a:off x="100012" y="1200150"/>
          <a:ext cx="1097280" cy="8001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D45BB6-1140-4478-A0EF-CB49877D0505}">
      <dsp:nvSpPr>
        <dsp:cNvPr id="0" name=""/>
        <dsp:cNvSpPr/>
      </dsp:nvSpPr>
      <dsp:spPr>
        <a:xfrm>
          <a:off x="0" y="2200275"/>
          <a:ext cx="5486400" cy="1000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Web application</a:t>
          </a:r>
        </a:p>
      </dsp:txBody>
      <dsp:txXfrm>
        <a:off x="1197292" y="2200275"/>
        <a:ext cx="4289107" cy="1000125"/>
      </dsp:txXfrm>
    </dsp:sp>
    <dsp:sp modelId="{EA4ED80E-0990-4172-87AF-5AD8EE04F875}">
      <dsp:nvSpPr>
        <dsp:cNvPr id="0" name=""/>
        <dsp:cNvSpPr/>
      </dsp:nvSpPr>
      <dsp:spPr>
        <a:xfrm>
          <a:off x="100012" y="2300287"/>
          <a:ext cx="1097280" cy="8001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F8BB3-4C3C-44E4-AB55-A79B49160688}">
      <dsp:nvSpPr>
        <dsp:cNvPr id="0" name=""/>
        <dsp:cNvSpPr/>
      </dsp:nvSpPr>
      <dsp:spPr>
        <a:xfrm>
          <a:off x="0" y="0"/>
          <a:ext cx="5486400" cy="1000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Game development</a:t>
          </a:r>
        </a:p>
      </dsp:txBody>
      <dsp:txXfrm>
        <a:off x="1197292" y="0"/>
        <a:ext cx="4289107" cy="1000125"/>
      </dsp:txXfrm>
    </dsp:sp>
    <dsp:sp modelId="{E2F63A72-F601-461E-BAB3-8A89B41030C4}">
      <dsp:nvSpPr>
        <dsp:cNvPr id="0" name=""/>
        <dsp:cNvSpPr/>
      </dsp:nvSpPr>
      <dsp:spPr>
        <a:xfrm>
          <a:off x="100012" y="100012"/>
          <a:ext cx="1097280" cy="8001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9D7803-73B8-40D2-820A-CC4C0924DF20}">
      <dsp:nvSpPr>
        <dsp:cNvPr id="0" name=""/>
        <dsp:cNvSpPr/>
      </dsp:nvSpPr>
      <dsp:spPr>
        <a:xfrm>
          <a:off x="0" y="1090616"/>
          <a:ext cx="5486400" cy="1000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i="0" kern="1200"/>
            <a:t>Big data processing</a:t>
          </a:r>
          <a:endParaRPr lang="en-US" sz="3900" kern="1200"/>
        </a:p>
      </dsp:txBody>
      <dsp:txXfrm>
        <a:off x="1197292" y="1090616"/>
        <a:ext cx="4289107" cy="1000125"/>
      </dsp:txXfrm>
    </dsp:sp>
    <dsp:sp modelId="{3CEA7CDC-D23C-4414-8C6C-FC097B521041}">
      <dsp:nvSpPr>
        <dsp:cNvPr id="0" name=""/>
        <dsp:cNvSpPr/>
      </dsp:nvSpPr>
      <dsp:spPr>
        <a:xfrm>
          <a:off x="100012" y="1200150"/>
          <a:ext cx="1097280" cy="8001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D45BB6-1140-4478-A0EF-CB49877D0505}">
      <dsp:nvSpPr>
        <dsp:cNvPr id="0" name=""/>
        <dsp:cNvSpPr/>
      </dsp:nvSpPr>
      <dsp:spPr>
        <a:xfrm>
          <a:off x="0" y="2200275"/>
          <a:ext cx="5486400" cy="1000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i="0" kern="1200"/>
            <a:t>IoT applications</a:t>
          </a:r>
          <a:endParaRPr lang="en-US" sz="3900" kern="1200"/>
        </a:p>
      </dsp:txBody>
      <dsp:txXfrm>
        <a:off x="1197292" y="2200275"/>
        <a:ext cx="4289107" cy="1000125"/>
      </dsp:txXfrm>
    </dsp:sp>
    <dsp:sp modelId="{EA4ED80E-0990-4172-87AF-5AD8EE04F875}">
      <dsp:nvSpPr>
        <dsp:cNvPr id="0" name=""/>
        <dsp:cNvSpPr/>
      </dsp:nvSpPr>
      <dsp:spPr>
        <a:xfrm>
          <a:off x="100012" y="2300287"/>
          <a:ext cx="1097280" cy="8001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E351CED-465B-40B5-ADCE-957C918F227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84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9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72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32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2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91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03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9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6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6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6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5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7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1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3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351CED-465B-40B5-ADCE-957C918F227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81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  <p:sldLayoutId id="2147483921" r:id="rId14"/>
    <p:sldLayoutId id="2147483922" r:id="rId15"/>
    <p:sldLayoutId id="2147483923" r:id="rId16"/>
    <p:sldLayoutId id="21474839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hyperlink" Target="http://www.udemy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javatpoint.com/" TargetMode="External"/><Relationship Id="rId5" Type="http://schemas.openxmlformats.org/officeDocument/2006/relationships/hyperlink" Target="http://www.codejava.net/" TargetMode="External"/><Relationship Id="rId4" Type="http://schemas.openxmlformats.org/officeDocument/2006/relationships/hyperlink" Target="http://www.codecademy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13.jpe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13" Type="http://schemas.microsoft.com/office/2007/relationships/diagramDrawing" Target="../diagrams/drawing6.xml"/><Relationship Id="rId3" Type="http://schemas.openxmlformats.org/officeDocument/2006/relationships/image" Target="../media/image17.jpeg"/><Relationship Id="rId7" Type="http://schemas.openxmlformats.org/officeDocument/2006/relationships/diagramColors" Target="../diagrams/colors5.xml"/><Relationship Id="rId12" Type="http://schemas.openxmlformats.org/officeDocument/2006/relationships/diagramColors" Target="../diagrams/colors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5.xml"/><Relationship Id="rId11" Type="http://schemas.openxmlformats.org/officeDocument/2006/relationships/diagramQuickStyle" Target="../diagrams/quickStyle6.xml"/><Relationship Id="rId5" Type="http://schemas.openxmlformats.org/officeDocument/2006/relationships/diagramLayout" Target="../diagrams/layout5.xml"/><Relationship Id="rId10" Type="http://schemas.openxmlformats.org/officeDocument/2006/relationships/diagramLayout" Target="../diagrams/layout6.xml"/><Relationship Id="rId4" Type="http://schemas.openxmlformats.org/officeDocument/2006/relationships/diagramData" Target="../diagrams/data5.xml"/><Relationship Id="rId9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utdoor, brick, building material&#10;&#10;Description automatically generated">
            <a:extLst>
              <a:ext uri="{FF2B5EF4-FFF2-40B4-BE49-F238E27FC236}">
                <a16:creationId xmlns:a16="http://schemas.microsoft.com/office/drawing/2014/main" id="{2C691CE3-52D5-2FD1-3D4F-AF0E1402B0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4" b="16333"/>
          <a:stretch/>
        </p:blipFill>
        <p:spPr>
          <a:xfrm>
            <a:off x="-12720" y="37897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CA86E3F-DC47-3A29-B1C6-D1C68AFE1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351" y="378970"/>
            <a:ext cx="7488303" cy="2736556"/>
          </a:xfrm>
        </p:spPr>
        <p:txBody>
          <a:bodyPr>
            <a:normAutofit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  <a:latin typeface="Algerian" panose="04020705040A02060702" pitchFamily="82" charset="0"/>
              </a:rPr>
              <a:t>HISTORY OF JAVA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BF2347A-CE29-EEC2-1E4D-7C558E4B1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424" y="3277583"/>
            <a:ext cx="7906816" cy="2308325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romanUcPeriod"/>
            </a:pPr>
            <a:r>
              <a:rPr lang="en-US" b="1" dirty="0">
                <a:solidFill>
                  <a:srgbClr val="FFFFFF"/>
                </a:solidFill>
              </a:rPr>
              <a:t>CREATION OF JAVA</a:t>
            </a:r>
          </a:p>
          <a:p>
            <a:pPr marL="457200" indent="-457200" algn="l">
              <a:buAutoNum type="romanUcPeriod"/>
            </a:pPr>
            <a:r>
              <a:rPr lang="en-US" b="1" dirty="0">
                <a:solidFill>
                  <a:srgbClr val="FFFFFF"/>
                </a:solidFill>
              </a:rPr>
              <a:t>DEVELOPMENT OF JAVA</a:t>
            </a:r>
          </a:p>
          <a:p>
            <a:pPr marL="457200" indent="-457200" algn="l">
              <a:buAutoNum type="romanUcPeriod"/>
            </a:pPr>
            <a:r>
              <a:rPr lang="en-US" b="1" dirty="0">
                <a:solidFill>
                  <a:srgbClr val="FFFFFF"/>
                </a:solidFill>
              </a:rPr>
              <a:t>DIFFERENCE BETWEEN JAVA AND OTHER</a:t>
            </a:r>
          </a:p>
          <a:p>
            <a:pPr algn="l"/>
            <a:r>
              <a:rPr lang="en-US" b="1" dirty="0">
                <a:solidFill>
                  <a:srgbClr val="FFFFFF"/>
                </a:solidFill>
              </a:rPr>
              <a:t>       PROGRAMMING LANGUAGES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EAE9FE-C174-8905-C14E-31D18D45D7A1}"/>
              </a:ext>
            </a:extLst>
          </p:cNvPr>
          <p:cNvSpPr txBox="1"/>
          <p:nvPr/>
        </p:nvSpPr>
        <p:spPr>
          <a:xfrm>
            <a:off x="6442746" y="6452351"/>
            <a:ext cx="59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PREPARED BY SALAYDINOV ADKHAM AND OTABAEV OTABEK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F90FA3F-6369-2742-DC9D-BF1708064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5451" y="257571"/>
            <a:ext cx="2523809" cy="3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BE9D87D-FEDF-4EA3-A296-3C7A8C9D7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562B98-A78B-150A-EA3E-B765056D9FA7}"/>
              </a:ext>
            </a:extLst>
          </p:cNvPr>
          <p:cNvSpPr txBox="1"/>
          <p:nvPr/>
        </p:nvSpPr>
        <p:spPr>
          <a:xfrm>
            <a:off x="685802" y="609600"/>
            <a:ext cx="6282266" cy="145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cap="all">
                <a:ln w="3175" cmpd="sng">
                  <a:noFill/>
                </a:ln>
                <a:latin typeface="+mj-lt"/>
                <a:ea typeface="+mj-ea"/>
                <a:cs typeface="+mj-cs"/>
              </a:rPr>
              <a:t>References: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41051B-1E2D-1631-B00B-A4C519A01840}"/>
              </a:ext>
            </a:extLst>
          </p:cNvPr>
          <p:cNvSpPr txBox="1"/>
          <p:nvPr/>
        </p:nvSpPr>
        <p:spPr>
          <a:xfrm>
            <a:off x="685802" y="2142067"/>
            <a:ext cx="6282266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400">
                <a:hlinkClick r:id="rId4"/>
              </a:rPr>
              <a:t>www.codecademy.com</a:t>
            </a:r>
            <a:endParaRPr lang="en-US" sz="2400"/>
          </a:p>
          <a:p>
            <a:pPr marL="457200" indent="-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400">
                <a:hlinkClick r:id="rId5"/>
              </a:rPr>
              <a:t>www.codejava.net</a:t>
            </a:r>
            <a:endParaRPr lang="en-US" sz="2400"/>
          </a:p>
          <a:p>
            <a:pPr marL="457200" indent="-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400">
                <a:hlinkClick r:id="rId6"/>
              </a:rPr>
              <a:t>www.javatpoint.com</a:t>
            </a:r>
            <a:endParaRPr lang="en-US" sz="2400"/>
          </a:p>
          <a:p>
            <a:pPr marL="457200" indent="-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400"/>
              <a:t>en.wikipedia.org</a:t>
            </a:r>
          </a:p>
          <a:p>
            <a:pPr marL="457200" indent="-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400">
                <a:hlinkClick r:id="rId7"/>
              </a:rPr>
              <a:t>www.udemy.com</a:t>
            </a:r>
            <a:endParaRPr lang="en-US" sz="2400"/>
          </a:p>
          <a:p>
            <a:pPr marL="457200" indent="-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400"/>
              <a:t>www.oracle.com</a:t>
            </a:r>
          </a:p>
        </p:txBody>
      </p:sp>
      <p:pic>
        <p:nvPicPr>
          <p:cNvPr id="8" name="Picture 7" descr="Java - Free logo icons">
            <a:extLst>
              <a:ext uri="{FF2B5EF4-FFF2-40B4-BE49-F238E27FC236}">
                <a16:creationId xmlns:a16="http://schemas.microsoft.com/office/drawing/2014/main" id="{C78F6A51-8973-BD5B-D2D5-956AA1E09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0936" y="1668042"/>
            <a:ext cx="3445714" cy="3445714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815689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193CE21-5D0F-EE66-E17A-783FEFDC0510}"/>
              </a:ext>
            </a:extLst>
          </p:cNvPr>
          <p:cNvSpPr/>
          <p:nvPr/>
        </p:nvSpPr>
        <p:spPr>
          <a:xfrm>
            <a:off x="1360525" y="1365036"/>
            <a:ext cx="9041824" cy="30469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 FOR</a:t>
            </a:r>
          </a:p>
          <a:p>
            <a:pPr algn="ctr"/>
            <a:r>
              <a:rPr lang="en-US" sz="9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ATTENTION</a:t>
            </a:r>
            <a:endParaRPr lang="en-US" sz="9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9495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lose-up of hopscotch on a sidewalk">
            <a:extLst>
              <a:ext uri="{FF2B5EF4-FFF2-40B4-BE49-F238E27FC236}">
                <a16:creationId xmlns:a16="http://schemas.microsoft.com/office/drawing/2014/main" id="{3BAFE084-B2B7-F8BA-D90F-2E55225B75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7097" b="8634"/>
          <a:stretch/>
        </p:blipFill>
        <p:spPr>
          <a:xfrm>
            <a:off x="20" y="9033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F5CE29-88E6-189E-6D68-AF6DB5341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7" y="258618"/>
            <a:ext cx="6294145" cy="11784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1. Creation of 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7A3D4-55FB-F8CC-C696-38B3FFB20BD5}"/>
              </a:ext>
            </a:extLst>
          </p:cNvPr>
          <p:cNvSpPr txBox="1"/>
          <p:nvPr/>
        </p:nvSpPr>
        <p:spPr>
          <a:xfrm>
            <a:off x="1057775" y="1822537"/>
            <a:ext cx="9070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Home : Sun Microsystems (Oracle Corporation).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D92E-B1A3-7A2C-FD10-6222AAECA8C6}"/>
              </a:ext>
            </a:extLst>
          </p:cNvPr>
          <p:cNvSpPr txBox="1"/>
          <p:nvPr/>
        </p:nvSpPr>
        <p:spPr>
          <a:xfrm>
            <a:off x="1057775" y="2388723"/>
            <a:ext cx="9070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Author : James Gosling.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BE0F-D4A9-5F45-C68E-769F58EF4AF5}"/>
              </a:ext>
            </a:extLst>
          </p:cNvPr>
          <p:cNvSpPr txBox="1"/>
          <p:nvPr/>
        </p:nvSpPr>
        <p:spPr>
          <a:xfrm>
            <a:off x="1057775" y="2959256"/>
            <a:ext cx="9070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Objective : To prepare simple electronic consumer goods.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04820A-712A-7C66-C46E-9267967B266F}"/>
              </a:ext>
            </a:extLst>
          </p:cNvPr>
          <p:cNvSpPr txBox="1"/>
          <p:nvPr/>
        </p:nvSpPr>
        <p:spPr>
          <a:xfrm>
            <a:off x="1057775" y="3518629"/>
            <a:ext cx="9070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Project : Green (First name of Java)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FFE9F-6EB7-ADEE-D656-8ADDDBD878EE}"/>
              </a:ext>
            </a:extLst>
          </p:cNvPr>
          <p:cNvSpPr txBox="1"/>
          <p:nvPr/>
        </p:nvSpPr>
        <p:spPr>
          <a:xfrm>
            <a:off x="1057775" y="4122828"/>
            <a:ext cx="9070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First Version : JDK 1.0 (1996, Jan-23)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498A5-DF18-074D-3940-495733BEB368}"/>
              </a:ext>
            </a:extLst>
          </p:cNvPr>
          <p:cNvSpPr txBox="1"/>
          <p:nvPr/>
        </p:nvSpPr>
        <p:spPr>
          <a:xfrm>
            <a:off x="1057775" y="4727027"/>
            <a:ext cx="9070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Used Version : Some org JDK5.0, Some other JAVA 6, JAVA 7</a:t>
            </a:r>
          </a:p>
        </p:txBody>
      </p:sp>
      <p:pic>
        <p:nvPicPr>
          <p:cNvPr id="15" name="Picture 14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3E632C1B-4376-6ADD-6D29-ED3BD8B7D3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240" y="9033"/>
            <a:ext cx="243874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2441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picture containing text, outdoor, sign&#10;&#10;Description automatically generated">
            <a:extLst>
              <a:ext uri="{FF2B5EF4-FFF2-40B4-BE49-F238E27FC236}">
                <a16:creationId xmlns:a16="http://schemas.microsoft.com/office/drawing/2014/main" id="{AF13FFF9-6938-0363-F2F5-FE7DC1E01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14"/>
          <a:stretch/>
        </p:blipFill>
        <p:spPr>
          <a:xfrm>
            <a:off x="-153825" y="0"/>
            <a:ext cx="12191980" cy="68579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8E81E9C-C98F-DD81-7D2E-89B3252A356E}"/>
              </a:ext>
            </a:extLst>
          </p:cNvPr>
          <p:cNvSpPr txBox="1"/>
          <p:nvPr/>
        </p:nvSpPr>
        <p:spPr>
          <a:xfrm>
            <a:off x="785091" y="3112653"/>
            <a:ext cx="777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530E83-7DD0-CAEF-753B-2B98B4EC8DE6}"/>
              </a:ext>
            </a:extLst>
          </p:cNvPr>
          <p:cNvSpPr/>
          <p:nvPr/>
        </p:nvSpPr>
        <p:spPr>
          <a:xfrm>
            <a:off x="153845" y="2627022"/>
            <a:ext cx="8584401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b="1" i="1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Sun Microsystems, Inc. (Sun for short) was an American technology</a:t>
            </a:r>
          </a:p>
          <a:p>
            <a:r>
              <a:rPr lang="en-US" b="1" i="1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company that sold computers, computer components, software, and</a:t>
            </a:r>
          </a:p>
          <a:p>
            <a:r>
              <a:rPr lang="en-US" b="1" i="1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information technology services and created the Java programming</a:t>
            </a:r>
          </a:p>
          <a:p>
            <a:r>
              <a:rPr lang="en-US" b="1" i="1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language, the Solaris operating system, ZFS, the Network File System (NFS),</a:t>
            </a:r>
          </a:p>
          <a:p>
            <a:r>
              <a:rPr lang="en-US" b="1" i="1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and SPARC microprocessors.</a:t>
            </a:r>
            <a:endParaRPr lang="en-US" b="1" i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92D05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FFF9EF-3D8D-A672-0884-D5C6515FC120}"/>
              </a:ext>
            </a:extLst>
          </p:cNvPr>
          <p:cNvSpPr txBox="1"/>
          <p:nvPr/>
        </p:nvSpPr>
        <p:spPr>
          <a:xfrm>
            <a:off x="153845" y="4589981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1991-year Sun Microsystems wanted to create a new software language</a:t>
            </a:r>
          </a:p>
          <a:p>
            <a:r>
              <a:rPr lang="en-US" b="1" i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simple electronic consumer devices.</a:t>
            </a:r>
          </a:p>
        </p:txBody>
      </p:sp>
    </p:spTree>
    <p:extLst>
      <p:ext uri="{BB962C8B-B14F-4D97-AF65-F5344CB8AC3E}">
        <p14:creationId xmlns:p14="http://schemas.microsoft.com/office/powerpoint/2010/main" val="3643679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e related image detail">
            <a:extLst>
              <a:ext uri="{FF2B5EF4-FFF2-40B4-BE49-F238E27FC236}">
                <a16:creationId xmlns:a16="http://schemas.microsoft.com/office/drawing/2014/main" id="{377BC01C-0213-54D5-23EC-614241049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53527" cy="685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60A28E-0C57-780C-A48B-2AA23267C156}"/>
              </a:ext>
            </a:extLst>
          </p:cNvPr>
          <p:cNvSpPr txBox="1"/>
          <p:nvPr/>
        </p:nvSpPr>
        <p:spPr>
          <a:xfrm>
            <a:off x="4808213" y="524352"/>
            <a:ext cx="56605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James Gosling, Mike Sheridan, and Patrick Naughton</a:t>
            </a:r>
          </a:p>
          <a:p>
            <a:r>
              <a:rPr lang="en-US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initiated the Java language project in June 1991.</a:t>
            </a:r>
          </a:p>
          <a:p>
            <a:r>
              <a:rPr lang="en-US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small team of sun engineers called</a:t>
            </a:r>
          </a:p>
          <a:p>
            <a:r>
              <a:rPr lang="en-US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Green Teams.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25B5D0-EB75-E0D2-EE8C-DCEA946AF0A1}"/>
              </a:ext>
            </a:extLst>
          </p:cNvPr>
          <p:cNvSpPr txBox="1"/>
          <p:nvPr/>
        </p:nvSpPr>
        <p:spPr>
          <a:xfrm>
            <a:off x="4808213" y="1841846"/>
            <a:ext cx="6097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rgbClr val="FF0000"/>
                </a:solidFill>
                <a:effectLst/>
                <a:latin typeface="inter-regular"/>
              </a:rPr>
              <a:t>Firstly, project was called "</a:t>
            </a:r>
            <a:r>
              <a:rPr lang="en-US" i="0" dirty="0" err="1">
                <a:solidFill>
                  <a:srgbClr val="FF0000"/>
                </a:solidFill>
                <a:effectLst/>
                <a:latin typeface="inter-regular"/>
              </a:rPr>
              <a:t>Greentalk</a:t>
            </a:r>
            <a:r>
              <a:rPr lang="en-US" i="0" dirty="0">
                <a:solidFill>
                  <a:srgbClr val="FF0000"/>
                </a:solidFill>
                <a:effectLst/>
                <a:latin typeface="inter-regular"/>
              </a:rPr>
              <a:t>" by James Gosling, and the file extension was .</a:t>
            </a:r>
            <a:r>
              <a:rPr lang="en-US" i="0" dirty="0" err="1">
                <a:solidFill>
                  <a:srgbClr val="FF0000"/>
                </a:solidFill>
                <a:effectLst/>
                <a:latin typeface="inter-regular"/>
              </a:rPr>
              <a:t>gt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169CCA-E8A9-AEF5-6DCA-3B752CBB1009}"/>
              </a:ext>
            </a:extLst>
          </p:cNvPr>
          <p:cNvSpPr txBox="1"/>
          <p:nvPr/>
        </p:nvSpPr>
        <p:spPr>
          <a:xfrm>
            <a:off x="4808213" y="2625013"/>
            <a:ext cx="6097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After that, it was called Oak and was developed as a part of the Green project.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073A5B-97E0-728B-0960-D6333AFB00D1}"/>
              </a:ext>
            </a:extLst>
          </p:cNvPr>
          <p:cNvSpPr txBox="1"/>
          <p:nvPr/>
        </p:nvSpPr>
        <p:spPr>
          <a:xfrm>
            <a:off x="4808213" y="3406541"/>
            <a:ext cx="6097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inter-regular"/>
              </a:rPr>
              <a:t> In 1995, Oak was renamed as </a:t>
            </a:r>
            <a:r>
              <a:rPr lang="en-US" b="1" i="0" dirty="0">
                <a:solidFill>
                  <a:srgbClr val="FF0000"/>
                </a:solidFill>
                <a:effectLst/>
                <a:latin typeface="inter-bold"/>
              </a:rPr>
              <a:t>"Java"</a:t>
            </a:r>
            <a:r>
              <a:rPr lang="en-US" b="0" i="0" dirty="0">
                <a:solidFill>
                  <a:srgbClr val="FF0000"/>
                </a:solidFill>
                <a:effectLst/>
                <a:latin typeface="inter-regular"/>
              </a:rPr>
              <a:t> because it was already a trademark by Oak Technologies.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BF9E4E-9E74-6F66-742B-0332AFC1BB5E}"/>
              </a:ext>
            </a:extLst>
          </p:cNvPr>
          <p:cNvSpPr txBox="1"/>
          <p:nvPr/>
        </p:nvSpPr>
        <p:spPr>
          <a:xfrm>
            <a:off x="4808213" y="4188069"/>
            <a:ext cx="6097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inter-regular"/>
              </a:rPr>
              <a:t>The suggested words were "dynamic", "revolutionary", "Silk", "jolt", "DNA", etc.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DF5A3C-B063-6CE7-1FDC-31BCA34077EB}"/>
              </a:ext>
            </a:extLst>
          </p:cNvPr>
          <p:cNvSpPr txBox="1"/>
          <p:nvPr/>
        </p:nvSpPr>
        <p:spPr>
          <a:xfrm>
            <a:off x="4808213" y="4969597"/>
            <a:ext cx="6097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inter-regular"/>
              </a:rPr>
              <a:t>Since Java was so unique, most of the team members preferred Java than other names.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9" name="Picture 18" descr="Java History from Oak to Java">
            <a:extLst>
              <a:ext uri="{FF2B5EF4-FFF2-40B4-BE49-F238E27FC236}">
                <a16:creationId xmlns:a16="http://schemas.microsoft.com/office/drawing/2014/main" id="{5248C71C-5B37-63D0-C3E3-EDB32D6D8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071" y="-8389"/>
            <a:ext cx="1881930" cy="19462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7960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1">
            <a:extLst>
              <a:ext uri="{FF2B5EF4-FFF2-40B4-BE49-F238E27FC236}">
                <a16:creationId xmlns:a16="http://schemas.microsoft.com/office/drawing/2014/main" id="{0E030E8D-3825-4C70-ADBA-EFB46B910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8" name="Title 27">
            <a:extLst>
              <a:ext uri="{FF2B5EF4-FFF2-40B4-BE49-F238E27FC236}">
                <a16:creationId xmlns:a16="http://schemas.microsoft.com/office/drawing/2014/main" id="{D91CB1AB-F95D-D039-700F-D1EC49D32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II. DEVELOPMENT OF JAVA</a:t>
            </a:r>
            <a:br>
              <a:rPr lang="en-US" b="1"/>
            </a:br>
            <a:r>
              <a:rPr lang="en-US" sz="2400" b="1"/>
              <a:t>       by sun microsystems</a:t>
            </a:r>
            <a:endParaRPr lang="en-US" dirty="0"/>
          </a:p>
        </p:txBody>
      </p:sp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5162C5CF-C423-BA24-41DC-6717D63C63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9052250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56" name="Picture 8" descr="Java - Free logo icons">
            <a:extLst>
              <a:ext uri="{FF2B5EF4-FFF2-40B4-BE49-F238E27FC236}">
                <a16:creationId xmlns:a16="http://schemas.microsoft.com/office/drawing/2014/main" id="{0F0DBE22-D0CE-823B-3ACE-2DF8FFD0A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291" y="-16903"/>
            <a:ext cx="2564534" cy="271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122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Oracle Expands Global Network of Industry Innovation Labs">
            <a:extLst>
              <a:ext uri="{FF2B5EF4-FFF2-40B4-BE49-F238E27FC236}">
                <a16:creationId xmlns:a16="http://schemas.microsoft.com/office/drawing/2014/main" id="{C71EDC9A-6388-5CE7-9F91-34F9D1DEE3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7472" b="5115"/>
          <a:stretch/>
        </p:blipFill>
        <p:spPr bwMode="auto">
          <a:xfrm>
            <a:off x="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52CF5EE-CA35-4C5A-4A5C-800DE8A30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6168"/>
            <a:ext cx="4765010" cy="1082180"/>
          </a:xfrm>
        </p:spPr>
        <p:txBody>
          <a:bodyPr>
            <a:normAutofit/>
          </a:bodyPr>
          <a:lstStyle/>
          <a:p>
            <a:r>
              <a:rPr lang="en-US" sz="5400" b="1" dirty="0"/>
              <a:t>Developed by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06E0E82-BC40-A563-C839-7725B73E62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3189024"/>
              </p:ext>
            </p:extLst>
          </p:nvPr>
        </p:nvGraphicFramePr>
        <p:xfrm>
          <a:off x="233995" y="2838111"/>
          <a:ext cx="4455452" cy="2983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0916BBC-44D3-9CC8-4D0D-0E8E915358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3326134"/>
              </p:ext>
            </p:extLst>
          </p:nvPr>
        </p:nvGraphicFramePr>
        <p:xfrm>
          <a:off x="6825832" y="2838111"/>
          <a:ext cx="4455452" cy="2959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9" name="Picture 8" descr="Java - Free logo icons">
            <a:extLst>
              <a:ext uri="{FF2B5EF4-FFF2-40B4-BE49-F238E27FC236}">
                <a16:creationId xmlns:a16="http://schemas.microsoft.com/office/drawing/2014/main" id="{E51F48D9-868E-CE62-A951-8DF95C252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291" y="-16903"/>
            <a:ext cx="2564534" cy="271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495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8200">
            <a:extLst>
              <a:ext uri="{FF2B5EF4-FFF2-40B4-BE49-F238E27FC236}">
                <a16:creationId xmlns:a16="http://schemas.microsoft.com/office/drawing/2014/main" id="{8BEA9AF1-EF35-4EC4-862B-93C14919B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3" name="Picture 6" descr="Metro Java Icon | Download MetroStation icons | IconsPedia">
            <a:extLst>
              <a:ext uri="{FF2B5EF4-FFF2-40B4-BE49-F238E27FC236}">
                <a16:creationId xmlns:a16="http://schemas.microsoft.com/office/drawing/2014/main" id="{43BAC74F-2B63-9BF1-C4C4-DA5FD63C92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4" r="6237"/>
          <a:stretch/>
        </p:blipFill>
        <p:spPr bwMode="auto">
          <a:xfrm>
            <a:off x="-3175" y="-1786"/>
            <a:ext cx="6095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07FB3D9B-C075-E500-3F70-4CD3D48E27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2" r="6479"/>
          <a:stretch/>
        </p:blipFill>
        <p:spPr bwMode="auto">
          <a:xfrm>
            <a:off x="6096001" y="10"/>
            <a:ext cx="6095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5B6BA2B9-CA19-8111-4097-2F58E4779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059" y="0"/>
            <a:ext cx="5791178" cy="1146665"/>
          </a:xfrm>
        </p:spPr>
        <p:txBody>
          <a:bodyPr>
            <a:normAutofit fontScale="90000"/>
          </a:bodyPr>
          <a:lstStyle/>
          <a:p>
            <a:r>
              <a:rPr lang="en-US" sz="8000" b="1" dirty="0">
                <a:solidFill>
                  <a:srgbClr val="0070C0"/>
                </a:solidFill>
              </a:rPr>
              <a:t>Differences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76657D-3462-B6C6-7811-45E5577A9F9A}"/>
              </a:ext>
            </a:extLst>
          </p:cNvPr>
          <p:cNvSpPr txBox="1"/>
          <p:nvPr/>
        </p:nvSpPr>
        <p:spPr>
          <a:xfrm>
            <a:off x="218115" y="1224576"/>
            <a:ext cx="57212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JAVA is dynamic programming language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A64DDD-38E9-78B8-171A-8146788798BE}"/>
              </a:ext>
            </a:extLst>
          </p:cNvPr>
          <p:cNvSpPr txBox="1"/>
          <p:nvPr/>
        </p:nvSpPr>
        <p:spPr>
          <a:xfrm>
            <a:off x="218115" y="1971629"/>
            <a:ext cx="57601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Pre-Processor is not required in 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94F0D6-0CEB-CD3A-63C8-04A728F68FD2}"/>
              </a:ext>
            </a:extLst>
          </p:cNvPr>
          <p:cNvSpPr txBox="1"/>
          <p:nvPr/>
        </p:nvSpPr>
        <p:spPr>
          <a:xfrm>
            <a:off x="220924" y="2718682"/>
            <a:ext cx="57640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JAVA is platform Independent programming language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AE9632-43F3-0973-7EBB-CEEFEEC3686C}"/>
              </a:ext>
            </a:extLst>
          </p:cNvPr>
          <p:cNvSpPr txBox="1"/>
          <p:nvPr/>
        </p:nvSpPr>
        <p:spPr>
          <a:xfrm>
            <a:off x="218115" y="3802809"/>
            <a:ext cx="5767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Pointers are not existed in Java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6D6AE9-62AF-0388-CD8B-C4DB563BC24B}"/>
              </a:ext>
            </a:extLst>
          </p:cNvPr>
          <p:cNvSpPr txBox="1"/>
          <p:nvPr/>
        </p:nvSpPr>
        <p:spPr>
          <a:xfrm>
            <a:off x="218115" y="4582110"/>
            <a:ext cx="5767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Destructors are not required in JAVA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C982A0-FF2E-90ED-0CD7-B9395401C106}"/>
              </a:ext>
            </a:extLst>
          </p:cNvPr>
          <p:cNvSpPr txBox="1"/>
          <p:nvPr/>
        </p:nvSpPr>
        <p:spPr>
          <a:xfrm>
            <a:off x="218116" y="5314642"/>
            <a:ext cx="54429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JAVA is following only call by value parameter passing mechanism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F630D2-2F9B-0678-EB9F-C2650802F00C}"/>
              </a:ext>
            </a:extLst>
          </p:cNvPr>
          <p:cNvSpPr txBox="1"/>
          <p:nvPr/>
        </p:nvSpPr>
        <p:spPr>
          <a:xfrm>
            <a:off x="6310920" y="1289359"/>
            <a:ext cx="61239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AA82A"/>
                </a:solidFill>
              </a:rPr>
              <a:t>C++ are static programming language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8752B0-9846-F932-DE9D-A6048AF4C28A}"/>
              </a:ext>
            </a:extLst>
          </p:cNvPr>
          <p:cNvSpPr txBox="1"/>
          <p:nvPr/>
        </p:nvSpPr>
        <p:spPr>
          <a:xfrm>
            <a:off x="6231256" y="1893718"/>
            <a:ext cx="62078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AA82A"/>
                </a:solidFill>
              </a:rPr>
              <a:t>Pre-Processor is required in C++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BB0A3A-B8AA-FDD4-013A-E27BBD852B04}"/>
              </a:ext>
            </a:extLst>
          </p:cNvPr>
          <p:cNvSpPr txBox="1"/>
          <p:nvPr/>
        </p:nvSpPr>
        <p:spPr>
          <a:xfrm>
            <a:off x="6231256" y="2624642"/>
            <a:ext cx="62204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AA82A"/>
                </a:solidFill>
              </a:rPr>
              <a:t>C++ are platform dependent programming language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1821E4-E319-61BF-A669-DEB3785396F1}"/>
              </a:ext>
            </a:extLst>
          </p:cNvPr>
          <p:cNvSpPr txBox="1"/>
          <p:nvPr/>
        </p:nvSpPr>
        <p:spPr>
          <a:xfrm>
            <a:off x="6231256" y="3757156"/>
            <a:ext cx="62246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AA82A"/>
                </a:solidFill>
              </a:rPr>
              <a:t>Pointers are existed in C++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A6E487-1723-706C-1D3E-BA8D99DA50A0}"/>
              </a:ext>
            </a:extLst>
          </p:cNvPr>
          <p:cNvSpPr txBox="1"/>
          <p:nvPr/>
        </p:nvSpPr>
        <p:spPr>
          <a:xfrm>
            <a:off x="6231256" y="4504209"/>
            <a:ext cx="62288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AA82A"/>
                </a:solidFill>
              </a:rPr>
              <a:t>Destructors are required in C++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6ADAC7-BD95-DE29-08C2-BEBBD76AE09F}"/>
              </a:ext>
            </a:extLst>
          </p:cNvPr>
          <p:cNvSpPr txBox="1"/>
          <p:nvPr/>
        </p:nvSpPr>
        <p:spPr>
          <a:xfrm>
            <a:off x="6231256" y="5235133"/>
            <a:ext cx="62288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AA82A"/>
                </a:solidFill>
              </a:rPr>
              <a:t>C++ is following Call By Value and Call by reference parameter passing mechanisms</a:t>
            </a:r>
          </a:p>
        </p:txBody>
      </p:sp>
    </p:spTree>
    <p:extLst>
      <p:ext uri="{BB962C8B-B14F-4D97-AF65-F5344CB8AC3E}">
        <p14:creationId xmlns:p14="http://schemas.microsoft.com/office/powerpoint/2010/main" val="4147178054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>
            <a:extLst>
              <a:ext uri="{FF2B5EF4-FFF2-40B4-BE49-F238E27FC236}">
                <a16:creationId xmlns:a16="http://schemas.microsoft.com/office/drawing/2014/main" id="{0E030E8D-3825-4C70-ADBA-EFB46B910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336B79D2-F4BA-4899-BA25-830448780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1375D69-051B-4FE1-9777-FDED16461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C716C45A-0274-4DA9-B3A0-39DE61A77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B15FA5-2553-43EB-2843-296656940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Java Features</a:t>
            </a:r>
          </a:p>
        </p:txBody>
      </p:sp>
      <p:sp useBgFill="1">
        <p:nvSpPr>
          <p:cNvPr id="72" name="Freeform: Shape 71">
            <a:extLst>
              <a:ext uri="{FF2B5EF4-FFF2-40B4-BE49-F238E27FC236}">
                <a16:creationId xmlns:a16="http://schemas.microsoft.com/office/drawing/2014/main" id="{26C43BA1-F91D-413B-9D47-D0B3B1788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A7ED4C2-3A9B-0FF0-34C2-F3B9B60240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8965764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 descr="Java - Free logo icons">
            <a:extLst>
              <a:ext uri="{FF2B5EF4-FFF2-40B4-BE49-F238E27FC236}">
                <a16:creationId xmlns:a16="http://schemas.microsoft.com/office/drawing/2014/main" id="{E95C58BE-8905-FEAE-2E23-E0906AA54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-1786"/>
            <a:ext cx="2564534" cy="271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058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A9487CD-7D0F-41CA-BC10-EA03D1404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ishponds">
            <a:extLst>
              <a:ext uri="{FF2B5EF4-FFF2-40B4-BE49-F238E27FC236}">
                <a16:creationId xmlns:a16="http://schemas.microsoft.com/office/drawing/2014/main" id="{A019D85D-1F4E-FCB8-51E0-CA1F6271D7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15730"/>
          <a:stretch/>
        </p:blipFill>
        <p:spPr>
          <a:xfrm>
            <a:off x="-3155" y="10"/>
            <a:ext cx="12191980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3"/>
            <a:ext cx="12188825" cy="685621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892BEEA3-9E9D-ED4C-CE8F-4FD03BF8D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541" y="315986"/>
            <a:ext cx="6948180" cy="1269534"/>
          </a:xfrm>
        </p:spPr>
        <p:txBody>
          <a:bodyPr>
            <a:normAutofit/>
          </a:bodyPr>
          <a:lstStyle/>
          <a:p>
            <a:r>
              <a:rPr lang="en-US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THE USE OF JAVA</a:t>
            </a:r>
            <a:endParaRPr lang="en-US" sz="7200" dirty="0"/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493367F1-2758-8CE6-549C-9EC6BA6478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5344169"/>
              </p:ext>
            </p:extLst>
          </p:nvPr>
        </p:nvGraphicFramePr>
        <p:xfrm>
          <a:off x="290819" y="2248250"/>
          <a:ext cx="54864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8D1C7347-60C0-A3FE-0F08-F1C1EC1F4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3542395"/>
              </p:ext>
            </p:extLst>
          </p:nvPr>
        </p:nvGraphicFramePr>
        <p:xfrm>
          <a:off x="6239822" y="2248250"/>
          <a:ext cx="54864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867843320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291</TotalTime>
  <Words>500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Algerian</vt:lpstr>
      <vt:lpstr>Arial</vt:lpstr>
      <vt:lpstr>Calibri</vt:lpstr>
      <vt:lpstr>Calibri Light</vt:lpstr>
      <vt:lpstr>inter-bold</vt:lpstr>
      <vt:lpstr>inter-regular</vt:lpstr>
      <vt:lpstr>Celestial</vt:lpstr>
      <vt:lpstr>HISTORY OF JAVA</vt:lpstr>
      <vt:lpstr>1. Creation of Java</vt:lpstr>
      <vt:lpstr>PowerPoint Presentation</vt:lpstr>
      <vt:lpstr>PowerPoint Presentation</vt:lpstr>
      <vt:lpstr>II. DEVELOPMENT OF JAVA        by sun microsystems</vt:lpstr>
      <vt:lpstr>Developed by</vt:lpstr>
      <vt:lpstr>Differences</vt:lpstr>
      <vt:lpstr>Java Features</vt:lpstr>
      <vt:lpstr>THE USE OF JAVA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JAVA</dc:title>
  <dc:creator>Adkham Salaydinov</dc:creator>
  <cp:lastModifiedBy>Adkham Salaydinov</cp:lastModifiedBy>
  <cp:revision>2</cp:revision>
  <dcterms:created xsi:type="dcterms:W3CDTF">2022-11-29T17:00:42Z</dcterms:created>
  <dcterms:modified xsi:type="dcterms:W3CDTF">2022-11-29T21:52:32Z</dcterms:modified>
</cp:coreProperties>
</file>