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CE7135-B585-4FD0-AB4D-110C60DBFA74}" type="doc">
      <dgm:prSet loTypeId="urn:microsoft.com/office/officeart/2008/layout/LinedList" loCatId="list" qsTypeId="urn:microsoft.com/office/officeart/2005/8/quickstyle/simple5" qsCatId="simple" csTypeId="urn:microsoft.com/office/officeart/2005/8/colors/accent6_2" csCatId="accent6"/>
      <dgm:spPr/>
      <dgm:t>
        <a:bodyPr/>
        <a:lstStyle/>
        <a:p>
          <a:endParaRPr lang="en-US"/>
        </a:p>
      </dgm:t>
    </dgm:pt>
    <dgm:pt modelId="{B0A10574-0066-4710-B10C-ABF3FCA2E309}">
      <dgm:prSet/>
      <dgm:spPr/>
      <dgm:t>
        <a:bodyPr/>
        <a:lstStyle/>
        <a:p>
          <a:r>
            <a:rPr lang="en-US" dirty="0"/>
            <a:t>Open a blank document in        Microsoft Word.</a:t>
          </a:r>
        </a:p>
      </dgm:t>
    </dgm:pt>
    <dgm:pt modelId="{1CD7F186-0D84-4009-84A9-5680F2EA19C1}" type="parTrans" cxnId="{E2138BFA-109F-49AD-8E5A-45C94A14E0A6}">
      <dgm:prSet/>
      <dgm:spPr/>
      <dgm:t>
        <a:bodyPr/>
        <a:lstStyle/>
        <a:p>
          <a:endParaRPr lang="en-US"/>
        </a:p>
      </dgm:t>
    </dgm:pt>
    <dgm:pt modelId="{6C660ADA-41B1-4476-A353-903A8E271033}" type="sibTrans" cxnId="{E2138BFA-109F-49AD-8E5A-45C94A14E0A6}">
      <dgm:prSet/>
      <dgm:spPr/>
      <dgm:t>
        <a:bodyPr/>
        <a:lstStyle/>
        <a:p>
          <a:endParaRPr lang="en-US"/>
        </a:p>
      </dgm:t>
    </dgm:pt>
    <dgm:pt modelId="{2CAB4437-58CD-431E-B125-282AD8DBB6F5}">
      <dgm:prSet/>
      <dgm:spPr/>
      <dgm:t>
        <a:bodyPr/>
        <a:lstStyle/>
        <a:p>
          <a:r>
            <a:rPr lang="en-US" dirty="0"/>
            <a:t>Click the Mailings tab </a:t>
          </a:r>
          <a:r>
            <a:rPr lang="en-US" dirty="0" err="1"/>
            <a:t>tab</a:t>
          </a:r>
          <a:r>
            <a:rPr lang="en-US" dirty="0"/>
            <a:t>.</a:t>
          </a:r>
        </a:p>
      </dgm:t>
    </dgm:pt>
    <dgm:pt modelId="{BEE383D0-5887-4FCB-83C9-1F5F5623F0D5}" type="parTrans" cxnId="{BBFAC789-ECD6-4631-A2B4-1A8DFB7492AD}">
      <dgm:prSet/>
      <dgm:spPr/>
      <dgm:t>
        <a:bodyPr/>
        <a:lstStyle/>
        <a:p>
          <a:endParaRPr lang="en-US"/>
        </a:p>
      </dgm:t>
    </dgm:pt>
    <dgm:pt modelId="{6E2954CC-3577-4B21-87D3-4A7628767163}" type="sibTrans" cxnId="{BBFAC789-ECD6-4631-A2B4-1A8DFB7492AD}">
      <dgm:prSet/>
      <dgm:spPr/>
      <dgm:t>
        <a:bodyPr/>
        <a:lstStyle/>
        <a:p>
          <a:endParaRPr lang="en-US"/>
        </a:p>
      </dgm:t>
    </dgm:pt>
    <dgm:pt modelId="{13B6DBE2-C481-481C-917E-465926963A7F}" type="pres">
      <dgm:prSet presAssocID="{56CE7135-B585-4FD0-AB4D-110C60DBFA74}" presName="vert0" presStyleCnt="0">
        <dgm:presLayoutVars>
          <dgm:dir/>
          <dgm:animOne val="branch"/>
          <dgm:animLvl val="lvl"/>
        </dgm:presLayoutVars>
      </dgm:prSet>
      <dgm:spPr/>
    </dgm:pt>
    <dgm:pt modelId="{F395AFFD-ED26-49A5-98EB-A9CBEDCA0483}" type="pres">
      <dgm:prSet presAssocID="{B0A10574-0066-4710-B10C-ABF3FCA2E309}" presName="thickLine" presStyleLbl="alignNode1" presStyleIdx="0" presStyleCnt="2"/>
      <dgm:spPr/>
    </dgm:pt>
    <dgm:pt modelId="{D66B63BC-38E2-4A98-8BA0-331F09CBE2E9}" type="pres">
      <dgm:prSet presAssocID="{B0A10574-0066-4710-B10C-ABF3FCA2E309}" presName="horz1" presStyleCnt="0"/>
      <dgm:spPr/>
    </dgm:pt>
    <dgm:pt modelId="{E2E09BE2-2BCE-42CE-B729-06276D69B69F}" type="pres">
      <dgm:prSet presAssocID="{B0A10574-0066-4710-B10C-ABF3FCA2E309}" presName="tx1" presStyleLbl="revTx" presStyleIdx="0" presStyleCnt="2"/>
      <dgm:spPr/>
    </dgm:pt>
    <dgm:pt modelId="{9E456341-46FB-4436-9900-1C8534CB01A8}" type="pres">
      <dgm:prSet presAssocID="{B0A10574-0066-4710-B10C-ABF3FCA2E309}" presName="vert1" presStyleCnt="0"/>
      <dgm:spPr/>
    </dgm:pt>
    <dgm:pt modelId="{9FE0E173-C79F-4E7D-86B5-0FDE20312FD2}" type="pres">
      <dgm:prSet presAssocID="{2CAB4437-58CD-431E-B125-282AD8DBB6F5}" presName="thickLine" presStyleLbl="alignNode1" presStyleIdx="1" presStyleCnt="2"/>
      <dgm:spPr/>
    </dgm:pt>
    <dgm:pt modelId="{61AE9DAE-1703-4CAF-B549-99B8BEEA5194}" type="pres">
      <dgm:prSet presAssocID="{2CAB4437-58CD-431E-B125-282AD8DBB6F5}" presName="horz1" presStyleCnt="0"/>
      <dgm:spPr/>
    </dgm:pt>
    <dgm:pt modelId="{F0C0B2B7-E46C-40BC-9CB4-3E0D227B3654}" type="pres">
      <dgm:prSet presAssocID="{2CAB4437-58CD-431E-B125-282AD8DBB6F5}" presName="tx1" presStyleLbl="revTx" presStyleIdx="1" presStyleCnt="2"/>
      <dgm:spPr/>
    </dgm:pt>
    <dgm:pt modelId="{19E363B6-1B0C-449D-A968-6E0047650005}" type="pres">
      <dgm:prSet presAssocID="{2CAB4437-58CD-431E-B125-282AD8DBB6F5}" presName="vert1" presStyleCnt="0"/>
      <dgm:spPr/>
    </dgm:pt>
  </dgm:ptLst>
  <dgm:cxnLst>
    <dgm:cxn modelId="{BB8BD045-6FE2-4EED-97E1-FCA51A95DB32}" type="presOf" srcId="{B0A10574-0066-4710-B10C-ABF3FCA2E309}" destId="{E2E09BE2-2BCE-42CE-B729-06276D69B69F}" srcOrd="0" destOrd="0" presId="urn:microsoft.com/office/officeart/2008/layout/LinedList"/>
    <dgm:cxn modelId="{0E1E1547-7D8C-4AD7-98C7-A3F42E297C7F}" type="presOf" srcId="{2CAB4437-58CD-431E-B125-282AD8DBB6F5}" destId="{F0C0B2B7-E46C-40BC-9CB4-3E0D227B3654}" srcOrd="0" destOrd="0" presId="urn:microsoft.com/office/officeart/2008/layout/LinedList"/>
    <dgm:cxn modelId="{BBFAC789-ECD6-4631-A2B4-1A8DFB7492AD}" srcId="{56CE7135-B585-4FD0-AB4D-110C60DBFA74}" destId="{2CAB4437-58CD-431E-B125-282AD8DBB6F5}" srcOrd="1" destOrd="0" parTransId="{BEE383D0-5887-4FCB-83C9-1F5F5623F0D5}" sibTransId="{6E2954CC-3577-4B21-87D3-4A7628767163}"/>
    <dgm:cxn modelId="{19D54FD1-2FCE-4E45-A0B2-7A8D668066D1}" type="presOf" srcId="{56CE7135-B585-4FD0-AB4D-110C60DBFA74}" destId="{13B6DBE2-C481-481C-917E-465926963A7F}" srcOrd="0" destOrd="0" presId="urn:microsoft.com/office/officeart/2008/layout/LinedList"/>
    <dgm:cxn modelId="{E2138BFA-109F-49AD-8E5A-45C94A14E0A6}" srcId="{56CE7135-B585-4FD0-AB4D-110C60DBFA74}" destId="{B0A10574-0066-4710-B10C-ABF3FCA2E309}" srcOrd="0" destOrd="0" parTransId="{1CD7F186-0D84-4009-84A9-5680F2EA19C1}" sibTransId="{6C660ADA-41B1-4476-A353-903A8E271033}"/>
    <dgm:cxn modelId="{D1B17856-C323-4A7D-B12C-FE18C6D110F0}" type="presParOf" srcId="{13B6DBE2-C481-481C-917E-465926963A7F}" destId="{F395AFFD-ED26-49A5-98EB-A9CBEDCA0483}" srcOrd="0" destOrd="0" presId="urn:microsoft.com/office/officeart/2008/layout/LinedList"/>
    <dgm:cxn modelId="{F5288FD6-9AB8-4405-86EA-1C74BD500D6A}" type="presParOf" srcId="{13B6DBE2-C481-481C-917E-465926963A7F}" destId="{D66B63BC-38E2-4A98-8BA0-331F09CBE2E9}" srcOrd="1" destOrd="0" presId="urn:microsoft.com/office/officeart/2008/layout/LinedList"/>
    <dgm:cxn modelId="{AE4F4E97-7DF6-4022-9488-54C151751614}" type="presParOf" srcId="{D66B63BC-38E2-4A98-8BA0-331F09CBE2E9}" destId="{E2E09BE2-2BCE-42CE-B729-06276D69B69F}" srcOrd="0" destOrd="0" presId="urn:microsoft.com/office/officeart/2008/layout/LinedList"/>
    <dgm:cxn modelId="{BFDF77F2-F703-4B1C-B008-FA589D4FCEFC}" type="presParOf" srcId="{D66B63BC-38E2-4A98-8BA0-331F09CBE2E9}" destId="{9E456341-46FB-4436-9900-1C8534CB01A8}" srcOrd="1" destOrd="0" presId="urn:microsoft.com/office/officeart/2008/layout/LinedList"/>
    <dgm:cxn modelId="{6E6CD4E0-0D18-4395-96D7-BDDBBB54FFF0}" type="presParOf" srcId="{13B6DBE2-C481-481C-917E-465926963A7F}" destId="{9FE0E173-C79F-4E7D-86B5-0FDE20312FD2}" srcOrd="2" destOrd="0" presId="urn:microsoft.com/office/officeart/2008/layout/LinedList"/>
    <dgm:cxn modelId="{7BF3816D-3371-4805-AD96-AF0780CBC74E}" type="presParOf" srcId="{13B6DBE2-C481-481C-917E-465926963A7F}" destId="{61AE9DAE-1703-4CAF-B549-99B8BEEA5194}" srcOrd="3" destOrd="0" presId="urn:microsoft.com/office/officeart/2008/layout/LinedList"/>
    <dgm:cxn modelId="{C4B3E211-8E7C-4C9F-A832-A137CD1124CB}" type="presParOf" srcId="{61AE9DAE-1703-4CAF-B549-99B8BEEA5194}" destId="{F0C0B2B7-E46C-40BC-9CB4-3E0D227B3654}" srcOrd="0" destOrd="0" presId="urn:microsoft.com/office/officeart/2008/layout/LinedList"/>
    <dgm:cxn modelId="{6155B8CF-1CC8-458F-963C-FEE25A066656}" type="presParOf" srcId="{61AE9DAE-1703-4CAF-B549-99B8BEEA5194}" destId="{19E363B6-1B0C-449D-A968-6E0047650005}"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7338AE-2524-40C5-91B3-6FE294C0C70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68FFC20-6EFA-4F44-8C22-FF0BFBFE24DE}">
      <dgm:prSet/>
      <dgm:spPr/>
      <dgm:t>
        <a:bodyPr/>
        <a:lstStyle/>
        <a:p>
          <a:r>
            <a:rPr lang="en-US"/>
            <a:t>/support.microsoft.com</a:t>
          </a:r>
        </a:p>
      </dgm:t>
    </dgm:pt>
    <dgm:pt modelId="{FB9533EA-5A20-4EA3-8E4B-AE7A5CE8F26B}" type="parTrans" cxnId="{05C237C3-8289-4AEF-8385-5B6205F48572}">
      <dgm:prSet/>
      <dgm:spPr/>
      <dgm:t>
        <a:bodyPr/>
        <a:lstStyle/>
        <a:p>
          <a:endParaRPr lang="en-US"/>
        </a:p>
      </dgm:t>
    </dgm:pt>
    <dgm:pt modelId="{7C0B89E0-3CB4-4CB7-BC96-307AB7B6C4B4}" type="sibTrans" cxnId="{05C237C3-8289-4AEF-8385-5B6205F48572}">
      <dgm:prSet/>
      <dgm:spPr/>
      <dgm:t>
        <a:bodyPr/>
        <a:lstStyle/>
        <a:p>
          <a:endParaRPr lang="en-US"/>
        </a:p>
      </dgm:t>
    </dgm:pt>
    <dgm:pt modelId="{B29FE9D7-3370-48B3-A126-AFE6A8B0D5D0}">
      <dgm:prSet/>
      <dgm:spPr/>
      <dgm:t>
        <a:bodyPr/>
        <a:lstStyle/>
        <a:p>
          <a:r>
            <a:rPr lang="en-US"/>
            <a:t>/msutexas.edu</a:t>
          </a:r>
        </a:p>
      </dgm:t>
    </dgm:pt>
    <dgm:pt modelId="{86C637C1-C6FF-4D4D-939B-9879CA2855C4}" type="parTrans" cxnId="{35B235AD-C3FB-4FC8-AC0C-5363E1EBA464}">
      <dgm:prSet/>
      <dgm:spPr/>
      <dgm:t>
        <a:bodyPr/>
        <a:lstStyle/>
        <a:p>
          <a:endParaRPr lang="en-US"/>
        </a:p>
      </dgm:t>
    </dgm:pt>
    <dgm:pt modelId="{0E3918D2-972C-4160-A3CD-AD9C0F768631}" type="sibTrans" cxnId="{35B235AD-C3FB-4FC8-AC0C-5363E1EBA464}">
      <dgm:prSet/>
      <dgm:spPr/>
      <dgm:t>
        <a:bodyPr/>
        <a:lstStyle/>
        <a:p>
          <a:endParaRPr lang="en-US"/>
        </a:p>
      </dgm:t>
    </dgm:pt>
    <dgm:pt modelId="{C8BC4AC9-2246-4409-9220-169C2ABD267D}">
      <dgm:prSet/>
      <dgm:spPr/>
      <dgm:t>
        <a:bodyPr/>
        <a:lstStyle/>
        <a:p>
          <a:r>
            <a:rPr lang="en-US"/>
            <a:t>/en.m.wikipedia.org</a:t>
          </a:r>
        </a:p>
      </dgm:t>
    </dgm:pt>
    <dgm:pt modelId="{CB43BB08-FF2E-44DF-A716-54E5FE471E7F}" type="parTrans" cxnId="{203CF6E4-AABD-4270-908E-C09814E28200}">
      <dgm:prSet/>
      <dgm:spPr/>
      <dgm:t>
        <a:bodyPr/>
        <a:lstStyle/>
        <a:p>
          <a:endParaRPr lang="en-US"/>
        </a:p>
      </dgm:t>
    </dgm:pt>
    <dgm:pt modelId="{D046B92B-B9F5-4F2F-8E05-9536A37BD7E4}" type="sibTrans" cxnId="{203CF6E4-AABD-4270-908E-C09814E28200}">
      <dgm:prSet/>
      <dgm:spPr/>
      <dgm:t>
        <a:bodyPr/>
        <a:lstStyle/>
        <a:p>
          <a:endParaRPr lang="en-US"/>
        </a:p>
      </dgm:t>
    </dgm:pt>
    <dgm:pt modelId="{478FE467-2FB7-4B2B-B01A-0B19FC258B04}" type="pres">
      <dgm:prSet presAssocID="{967338AE-2524-40C5-91B3-6FE294C0C705}" presName="linear" presStyleCnt="0">
        <dgm:presLayoutVars>
          <dgm:dir/>
          <dgm:animLvl val="lvl"/>
          <dgm:resizeHandles val="exact"/>
        </dgm:presLayoutVars>
      </dgm:prSet>
      <dgm:spPr/>
    </dgm:pt>
    <dgm:pt modelId="{71CB9C7A-4981-4147-898A-02BF5232387A}" type="pres">
      <dgm:prSet presAssocID="{D68FFC20-6EFA-4F44-8C22-FF0BFBFE24DE}" presName="parentLin" presStyleCnt="0"/>
      <dgm:spPr/>
    </dgm:pt>
    <dgm:pt modelId="{F90E85DB-F71F-428A-8CEC-1600AE09ED01}" type="pres">
      <dgm:prSet presAssocID="{D68FFC20-6EFA-4F44-8C22-FF0BFBFE24DE}" presName="parentLeftMargin" presStyleLbl="node1" presStyleIdx="0" presStyleCnt="3"/>
      <dgm:spPr/>
    </dgm:pt>
    <dgm:pt modelId="{4AE1E9B5-AC79-43FB-930F-C8433C07DEDE}" type="pres">
      <dgm:prSet presAssocID="{D68FFC20-6EFA-4F44-8C22-FF0BFBFE24DE}" presName="parentText" presStyleLbl="node1" presStyleIdx="0" presStyleCnt="3">
        <dgm:presLayoutVars>
          <dgm:chMax val="0"/>
          <dgm:bulletEnabled val="1"/>
        </dgm:presLayoutVars>
      </dgm:prSet>
      <dgm:spPr/>
    </dgm:pt>
    <dgm:pt modelId="{2ECFEF34-56D0-4765-A43F-53C13432C1EC}" type="pres">
      <dgm:prSet presAssocID="{D68FFC20-6EFA-4F44-8C22-FF0BFBFE24DE}" presName="negativeSpace" presStyleCnt="0"/>
      <dgm:spPr/>
    </dgm:pt>
    <dgm:pt modelId="{D760A729-5B7F-40F2-8432-29136F6ED7B9}" type="pres">
      <dgm:prSet presAssocID="{D68FFC20-6EFA-4F44-8C22-FF0BFBFE24DE}" presName="childText" presStyleLbl="conFgAcc1" presStyleIdx="0" presStyleCnt="3">
        <dgm:presLayoutVars>
          <dgm:bulletEnabled val="1"/>
        </dgm:presLayoutVars>
      </dgm:prSet>
      <dgm:spPr/>
    </dgm:pt>
    <dgm:pt modelId="{B6F0A738-8FE8-4007-9F07-D56856BA4543}" type="pres">
      <dgm:prSet presAssocID="{7C0B89E0-3CB4-4CB7-BC96-307AB7B6C4B4}" presName="spaceBetweenRectangles" presStyleCnt="0"/>
      <dgm:spPr/>
    </dgm:pt>
    <dgm:pt modelId="{A7C6B8D4-798D-4BF8-B66A-5D95F32EB516}" type="pres">
      <dgm:prSet presAssocID="{B29FE9D7-3370-48B3-A126-AFE6A8B0D5D0}" presName="parentLin" presStyleCnt="0"/>
      <dgm:spPr/>
    </dgm:pt>
    <dgm:pt modelId="{4BF13699-1314-496D-8193-B114E754B628}" type="pres">
      <dgm:prSet presAssocID="{B29FE9D7-3370-48B3-A126-AFE6A8B0D5D0}" presName="parentLeftMargin" presStyleLbl="node1" presStyleIdx="0" presStyleCnt="3"/>
      <dgm:spPr/>
    </dgm:pt>
    <dgm:pt modelId="{A90757E7-CEA7-4C9D-AC51-BC84C74D5748}" type="pres">
      <dgm:prSet presAssocID="{B29FE9D7-3370-48B3-A126-AFE6A8B0D5D0}" presName="parentText" presStyleLbl="node1" presStyleIdx="1" presStyleCnt="3">
        <dgm:presLayoutVars>
          <dgm:chMax val="0"/>
          <dgm:bulletEnabled val="1"/>
        </dgm:presLayoutVars>
      </dgm:prSet>
      <dgm:spPr/>
    </dgm:pt>
    <dgm:pt modelId="{AB8B7158-5002-4E0A-A267-7D487FE459F6}" type="pres">
      <dgm:prSet presAssocID="{B29FE9D7-3370-48B3-A126-AFE6A8B0D5D0}" presName="negativeSpace" presStyleCnt="0"/>
      <dgm:spPr/>
    </dgm:pt>
    <dgm:pt modelId="{2DA26C7D-FFDC-40C4-A28A-ED60271774EE}" type="pres">
      <dgm:prSet presAssocID="{B29FE9D7-3370-48B3-A126-AFE6A8B0D5D0}" presName="childText" presStyleLbl="conFgAcc1" presStyleIdx="1" presStyleCnt="3">
        <dgm:presLayoutVars>
          <dgm:bulletEnabled val="1"/>
        </dgm:presLayoutVars>
      </dgm:prSet>
      <dgm:spPr/>
    </dgm:pt>
    <dgm:pt modelId="{D4847B10-A85D-4E88-810E-0C1F22E8F48B}" type="pres">
      <dgm:prSet presAssocID="{0E3918D2-972C-4160-A3CD-AD9C0F768631}" presName="spaceBetweenRectangles" presStyleCnt="0"/>
      <dgm:spPr/>
    </dgm:pt>
    <dgm:pt modelId="{766ACF1B-DCD6-4393-BF6A-239FD7C6E52A}" type="pres">
      <dgm:prSet presAssocID="{C8BC4AC9-2246-4409-9220-169C2ABD267D}" presName="parentLin" presStyleCnt="0"/>
      <dgm:spPr/>
    </dgm:pt>
    <dgm:pt modelId="{C2F126C6-A4EF-4B3B-9CE6-64CF1D9A6102}" type="pres">
      <dgm:prSet presAssocID="{C8BC4AC9-2246-4409-9220-169C2ABD267D}" presName="parentLeftMargin" presStyleLbl="node1" presStyleIdx="1" presStyleCnt="3"/>
      <dgm:spPr/>
    </dgm:pt>
    <dgm:pt modelId="{9E906896-1561-4F79-9D96-63D17B194B5D}" type="pres">
      <dgm:prSet presAssocID="{C8BC4AC9-2246-4409-9220-169C2ABD267D}" presName="parentText" presStyleLbl="node1" presStyleIdx="2" presStyleCnt="3">
        <dgm:presLayoutVars>
          <dgm:chMax val="0"/>
          <dgm:bulletEnabled val="1"/>
        </dgm:presLayoutVars>
      </dgm:prSet>
      <dgm:spPr/>
    </dgm:pt>
    <dgm:pt modelId="{CB046318-0E4A-4F7B-A565-C6DAE0BF5B49}" type="pres">
      <dgm:prSet presAssocID="{C8BC4AC9-2246-4409-9220-169C2ABD267D}" presName="negativeSpace" presStyleCnt="0"/>
      <dgm:spPr/>
    </dgm:pt>
    <dgm:pt modelId="{41BAFB82-BD8B-4334-BF23-9235286DCE0C}" type="pres">
      <dgm:prSet presAssocID="{C8BC4AC9-2246-4409-9220-169C2ABD267D}" presName="childText" presStyleLbl="conFgAcc1" presStyleIdx="2" presStyleCnt="3">
        <dgm:presLayoutVars>
          <dgm:bulletEnabled val="1"/>
        </dgm:presLayoutVars>
      </dgm:prSet>
      <dgm:spPr/>
    </dgm:pt>
  </dgm:ptLst>
  <dgm:cxnLst>
    <dgm:cxn modelId="{7B1BD144-2CB0-4677-AA75-B0EBB855FABD}" type="presOf" srcId="{B29FE9D7-3370-48B3-A126-AFE6A8B0D5D0}" destId="{A90757E7-CEA7-4C9D-AC51-BC84C74D5748}" srcOrd="1" destOrd="0" presId="urn:microsoft.com/office/officeart/2005/8/layout/list1"/>
    <dgm:cxn modelId="{F99D5E65-8DD1-49C7-93A5-D1E4F54B83E9}" type="presOf" srcId="{C8BC4AC9-2246-4409-9220-169C2ABD267D}" destId="{C2F126C6-A4EF-4B3B-9CE6-64CF1D9A6102}" srcOrd="0" destOrd="0" presId="urn:microsoft.com/office/officeart/2005/8/layout/list1"/>
    <dgm:cxn modelId="{909367A5-E50F-4855-9E15-9C5FAEC76608}" type="presOf" srcId="{967338AE-2524-40C5-91B3-6FE294C0C705}" destId="{478FE467-2FB7-4B2B-B01A-0B19FC258B04}" srcOrd="0" destOrd="0" presId="urn:microsoft.com/office/officeart/2005/8/layout/list1"/>
    <dgm:cxn modelId="{35B235AD-C3FB-4FC8-AC0C-5363E1EBA464}" srcId="{967338AE-2524-40C5-91B3-6FE294C0C705}" destId="{B29FE9D7-3370-48B3-A126-AFE6A8B0D5D0}" srcOrd="1" destOrd="0" parTransId="{86C637C1-C6FF-4D4D-939B-9879CA2855C4}" sibTransId="{0E3918D2-972C-4160-A3CD-AD9C0F768631}"/>
    <dgm:cxn modelId="{829591BF-E996-4B9B-B827-EAF496AB5B3B}" type="presOf" srcId="{C8BC4AC9-2246-4409-9220-169C2ABD267D}" destId="{9E906896-1561-4F79-9D96-63D17B194B5D}" srcOrd="1" destOrd="0" presId="urn:microsoft.com/office/officeart/2005/8/layout/list1"/>
    <dgm:cxn modelId="{9BB762C1-74E5-42CC-8B59-F584786ECBFF}" type="presOf" srcId="{B29FE9D7-3370-48B3-A126-AFE6A8B0D5D0}" destId="{4BF13699-1314-496D-8193-B114E754B628}" srcOrd="0" destOrd="0" presId="urn:microsoft.com/office/officeart/2005/8/layout/list1"/>
    <dgm:cxn modelId="{05C237C3-8289-4AEF-8385-5B6205F48572}" srcId="{967338AE-2524-40C5-91B3-6FE294C0C705}" destId="{D68FFC20-6EFA-4F44-8C22-FF0BFBFE24DE}" srcOrd="0" destOrd="0" parTransId="{FB9533EA-5A20-4EA3-8E4B-AE7A5CE8F26B}" sibTransId="{7C0B89E0-3CB4-4CB7-BC96-307AB7B6C4B4}"/>
    <dgm:cxn modelId="{203CF6E4-AABD-4270-908E-C09814E28200}" srcId="{967338AE-2524-40C5-91B3-6FE294C0C705}" destId="{C8BC4AC9-2246-4409-9220-169C2ABD267D}" srcOrd="2" destOrd="0" parTransId="{CB43BB08-FF2E-44DF-A716-54E5FE471E7F}" sibTransId="{D046B92B-B9F5-4F2F-8E05-9536A37BD7E4}"/>
    <dgm:cxn modelId="{5F4A37F7-B496-4CB0-B56B-B9AB3644695C}" type="presOf" srcId="{D68FFC20-6EFA-4F44-8C22-FF0BFBFE24DE}" destId="{4AE1E9B5-AC79-43FB-930F-C8433C07DEDE}" srcOrd="1" destOrd="0" presId="urn:microsoft.com/office/officeart/2005/8/layout/list1"/>
    <dgm:cxn modelId="{445657FC-3661-492E-A25B-E7D05692634E}" type="presOf" srcId="{D68FFC20-6EFA-4F44-8C22-FF0BFBFE24DE}" destId="{F90E85DB-F71F-428A-8CEC-1600AE09ED01}" srcOrd="0" destOrd="0" presId="urn:microsoft.com/office/officeart/2005/8/layout/list1"/>
    <dgm:cxn modelId="{7202164C-86D4-4154-BBE3-82E10E3026A3}" type="presParOf" srcId="{478FE467-2FB7-4B2B-B01A-0B19FC258B04}" destId="{71CB9C7A-4981-4147-898A-02BF5232387A}" srcOrd="0" destOrd="0" presId="urn:microsoft.com/office/officeart/2005/8/layout/list1"/>
    <dgm:cxn modelId="{2CC8BD84-6625-46DF-A868-3618A42E7F59}" type="presParOf" srcId="{71CB9C7A-4981-4147-898A-02BF5232387A}" destId="{F90E85DB-F71F-428A-8CEC-1600AE09ED01}" srcOrd="0" destOrd="0" presId="urn:microsoft.com/office/officeart/2005/8/layout/list1"/>
    <dgm:cxn modelId="{81009E6D-5CEA-46D8-8552-2E61E421FF10}" type="presParOf" srcId="{71CB9C7A-4981-4147-898A-02BF5232387A}" destId="{4AE1E9B5-AC79-43FB-930F-C8433C07DEDE}" srcOrd="1" destOrd="0" presId="urn:microsoft.com/office/officeart/2005/8/layout/list1"/>
    <dgm:cxn modelId="{187279A2-114E-43E2-BAB8-6A11398D8DE7}" type="presParOf" srcId="{478FE467-2FB7-4B2B-B01A-0B19FC258B04}" destId="{2ECFEF34-56D0-4765-A43F-53C13432C1EC}" srcOrd="1" destOrd="0" presId="urn:microsoft.com/office/officeart/2005/8/layout/list1"/>
    <dgm:cxn modelId="{340FB0CB-B4A1-498D-B584-E129CE168A02}" type="presParOf" srcId="{478FE467-2FB7-4B2B-B01A-0B19FC258B04}" destId="{D760A729-5B7F-40F2-8432-29136F6ED7B9}" srcOrd="2" destOrd="0" presId="urn:microsoft.com/office/officeart/2005/8/layout/list1"/>
    <dgm:cxn modelId="{C5D9B6E7-ABFA-4C3A-8652-9EB103BE7B1F}" type="presParOf" srcId="{478FE467-2FB7-4B2B-B01A-0B19FC258B04}" destId="{B6F0A738-8FE8-4007-9F07-D56856BA4543}" srcOrd="3" destOrd="0" presId="urn:microsoft.com/office/officeart/2005/8/layout/list1"/>
    <dgm:cxn modelId="{DD0A8CE8-54AB-4200-AE9F-D6C616E45C41}" type="presParOf" srcId="{478FE467-2FB7-4B2B-B01A-0B19FC258B04}" destId="{A7C6B8D4-798D-4BF8-B66A-5D95F32EB516}" srcOrd="4" destOrd="0" presId="urn:microsoft.com/office/officeart/2005/8/layout/list1"/>
    <dgm:cxn modelId="{BB75DFA9-8B3E-40A2-94F0-8BB66F36E487}" type="presParOf" srcId="{A7C6B8D4-798D-4BF8-B66A-5D95F32EB516}" destId="{4BF13699-1314-496D-8193-B114E754B628}" srcOrd="0" destOrd="0" presId="urn:microsoft.com/office/officeart/2005/8/layout/list1"/>
    <dgm:cxn modelId="{89588C6D-27DE-4BB4-B830-22C32CB3A438}" type="presParOf" srcId="{A7C6B8D4-798D-4BF8-B66A-5D95F32EB516}" destId="{A90757E7-CEA7-4C9D-AC51-BC84C74D5748}" srcOrd="1" destOrd="0" presId="urn:microsoft.com/office/officeart/2005/8/layout/list1"/>
    <dgm:cxn modelId="{5D5746FB-B3E8-4558-8289-ACF21826C2E5}" type="presParOf" srcId="{478FE467-2FB7-4B2B-B01A-0B19FC258B04}" destId="{AB8B7158-5002-4E0A-A267-7D487FE459F6}" srcOrd="5" destOrd="0" presId="urn:microsoft.com/office/officeart/2005/8/layout/list1"/>
    <dgm:cxn modelId="{FFB3BB3B-9550-4BCF-9814-0B2062E29DEA}" type="presParOf" srcId="{478FE467-2FB7-4B2B-B01A-0B19FC258B04}" destId="{2DA26C7D-FFDC-40C4-A28A-ED60271774EE}" srcOrd="6" destOrd="0" presId="urn:microsoft.com/office/officeart/2005/8/layout/list1"/>
    <dgm:cxn modelId="{65F6EE79-DF11-42B8-9A91-AA7E1D8BF3CD}" type="presParOf" srcId="{478FE467-2FB7-4B2B-B01A-0B19FC258B04}" destId="{D4847B10-A85D-4E88-810E-0C1F22E8F48B}" srcOrd="7" destOrd="0" presId="urn:microsoft.com/office/officeart/2005/8/layout/list1"/>
    <dgm:cxn modelId="{71A932B0-E4DC-4478-A445-9CA3C4C395C2}" type="presParOf" srcId="{478FE467-2FB7-4B2B-B01A-0B19FC258B04}" destId="{766ACF1B-DCD6-4393-BF6A-239FD7C6E52A}" srcOrd="8" destOrd="0" presId="urn:microsoft.com/office/officeart/2005/8/layout/list1"/>
    <dgm:cxn modelId="{18F7FE10-076B-4C51-BDF9-A7326AD87DA1}" type="presParOf" srcId="{766ACF1B-DCD6-4393-BF6A-239FD7C6E52A}" destId="{C2F126C6-A4EF-4B3B-9CE6-64CF1D9A6102}" srcOrd="0" destOrd="0" presId="urn:microsoft.com/office/officeart/2005/8/layout/list1"/>
    <dgm:cxn modelId="{EDD06456-D705-45B4-9660-021FEFAF76A5}" type="presParOf" srcId="{766ACF1B-DCD6-4393-BF6A-239FD7C6E52A}" destId="{9E906896-1561-4F79-9D96-63D17B194B5D}" srcOrd="1" destOrd="0" presId="urn:microsoft.com/office/officeart/2005/8/layout/list1"/>
    <dgm:cxn modelId="{C0062F64-A133-4D76-B57C-AE98CF17A2F9}" type="presParOf" srcId="{478FE467-2FB7-4B2B-B01A-0B19FC258B04}" destId="{CB046318-0E4A-4F7B-A565-C6DAE0BF5B49}" srcOrd="9" destOrd="0" presId="urn:microsoft.com/office/officeart/2005/8/layout/list1"/>
    <dgm:cxn modelId="{3B9FEE9D-E7AF-4EE0-A3BB-732D75C6FECF}" type="presParOf" srcId="{478FE467-2FB7-4B2B-B01A-0B19FC258B04}" destId="{41BAFB82-BD8B-4334-BF23-9235286DCE0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5AFFD-ED26-49A5-98EB-A9CBEDCA0483}">
      <dsp:nvSpPr>
        <dsp:cNvPr id="0" name=""/>
        <dsp:cNvSpPr/>
      </dsp:nvSpPr>
      <dsp:spPr>
        <a:xfrm>
          <a:off x="0" y="0"/>
          <a:ext cx="4459287" cy="0"/>
        </a:xfrm>
        <a:prstGeom prst="line">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w="9525" cap="flat" cmpd="sng" algn="ctr">
          <a:solidFill>
            <a:schemeClr val="accent6">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2E09BE2-2BCE-42CE-B729-06276D69B69F}">
      <dsp:nvSpPr>
        <dsp:cNvPr id="0" name=""/>
        <dsp:cNvSpPr/>
      </dsp:nvSpPr>
      <dsp:spPr>
        <a:xfrm>
          <a:off x="0" y="0"/>
          <a:ext cx="4459287" cy="1982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Open a blank document in        Microsoft Word.</a:t>
          </a:r>
        </a:p>
      </dsp:txBody>
      <dsp:txXfrm>
        <a:off x="0" y="0"/>
        <a:ext cx="4459287" cy="1982523"/>
      </dsp:txXfrm>
    </dsp:sp>
    <dsp:sp modelId="{9FE0E173-C79F-4E7D-86B5-0FDE20312FD2}">
      <dsp:nvSpPr>
        <dsp:cNvPr id="0" name=""/>
        <dsp:cNvSpPr/>
      </dsp:nvSpPr>
      <dsp:spPr>
        <a:xfrm>
          <a:off x="0" y="1982523"/>
          <a:ext cx="4459287" cy="0"/>
        </a:xfrm>
        <a:prstGeom prst="line">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w="9525" cap="flat" cmpd="sng" algn="ctr">
          <a:solidFill>
            <a:schemeClr val="accent6">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0C0B2B7-E46C-40BC-9CB4-3E0D227B3654}">
      <dsp:nvSpPr>
        <dsp:cNvPr id="0" name=""/>
        <dsp:cNvSpPr/>
      </dsp:nvSpPr>
      <dsp:spPr>
        <a:xfrm>
          <a:off x="0" y="1982523"/>
          <a:ext cx="4459287" cy="1982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Click the Mailings tab </a:t>
          </a:r>
          <a:r>
            <a:rPr lang="en-US" sz="4400" kern="1200" dirty="0" err="1"/>
            <a:t>tab</a:t>
          </a:r>
          <a:r>
            <a:rPr lang="en-US" sz="4400" kern="1200" dirty="0"/>
            <a:t>.</a:t>
          </a:r>
        </a:p>
      </dsp:txBody>
      <dsp:txXfrm>
        <a:off x="0" y="1982523"/>
        <a:ext cx="4459287" cy="1982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0A729-5B7F-40F2-8432-29136F6ED7B9}">
      <dsp:nvSpPr>
        <dsp:cNvPr id="0" name=""/>
        <dsp:cNvSpPr/>
      </dsp:nvSpPr>
      <dsp:spPr>
        <a:xfrm>
          <a:off x="0" y="405196"/>
          <a:ext cx="9905999"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E1E9B5-AC79-43FB-930F-C8433C07DEDE}">
      <dsp:nvSpPr>
        <dsp:cNvPr id="0" name=""/>
        <dsp:cNvSpPr/>
      </dsp:nvSpPr>
      <dsp:spPr>
        <a:xfrm>
          <a:off x="495299" y="6676"/>
          <a:ext cx="6934199" cy="79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200150">
            <a:lnSpc>
              <a:spcPct val="90000"/>
            </a:lnSpc>
            <a:spcBef>
              <a:spcPct val="0"/>
            </a:spcBef>
            <a:spcAft>
              <a:spcPct val="35000"/>
            </a:spcAft>
            <a:buNone/>
          </a:pPr>
          <a:r>
            <a:rPr lang="en-US" sz="2700" kern="1200"/>
            <a:t>/support.microsoft.com</a:t>
          </a:r>
        </a:p>
      </dsp:txBody>
      <dsp:txXfrm>
        <a:off x="534207" y="45584"/>
        <a:ext cx="6856383" cy="719224"/>
      </dsp:txXfrm>
    </dsp:sp>
    <dsp:sp modelId="{2DA26C7D-FFDC-40C4-A28A-ED60271774EE}">
      <dsp:nvSpPr>
        <dsp:cNvPr id="0" name=""/>
        <dsp:cNvSpPr/>
      </dsp:nvSpPr>
      <dsp:spPr>
        <a:xfrm>
          <a:off x="0" y="1629916"/>
          <a:ext cx="9905999"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0757E7-CEA7-4C9D-AC51-BC84C74D5748}">
      <dsp:nvSpPr>
        <dsp:cNvPr id="0" name=""/>
        <dsp:cNvSpPr/>
      </dsp:nvSpPr>
      <dsp:spPr>
        <a:xfrm>
          <a:off x="495299" y="1231396"/>
          <a:ext cx="6934199" cy="79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200150">
            <a:lnSpc>
              <a:spcPct val="90000"/>
            </a:lnSpc>
            <a:spcBef>
              <a:spcPct val="0"/>
            </a:spcBef>
            <a:spcAft>
              <a:spcPct val="35000"/>
            </a:spcAft>
            <a:buNone/>
          </a:pPr>
          <a:r>
            <a:rPr lang="en-US" sz="2700" kern="1200"/>
            <a:t>/msutexas.edu</a:t>
          </a:r>
        </a:p>
      </dsp:txBody>
      <dsp:txXfrm>
        <a:off x="534207" y="1270304"/>
        <a:ext cx="6856383" cy="719224"/>
      </dsp:txXfrm>
    </dsp:sp>
    <dsp:sp modelId="{41BAFB82-BD8B-4334-BF23-9235286DCE0C}">
      <dsp:nvSpPr>
        <dsp:cNvPr id="0" name=""/>
        <dsp:cNvSpPr/>
      </dsp:nvSpPr>
      <dsp:spPr>
        <a:xfrm>
          <a:off x="0" y="2854637"/>
          <a:ext cx="9905999"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906896-1561-4F79-9D96-63D17B194B5D}">
      <dsp:nvSpPr>
        <dsp:cNvPr id="0" name=""/>
        <dsp:cNvSpPr/>
      </dsp:nvSpPr>
      <dsp:spPr>
        <a:xfrm>
          <a:off x="495299" y="2456116"/>
          <a:ext cx="6934199" cy="79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200150">
            <a:lnSpc>
              <a:spcPct val="90000"/>
            </a:lnSpc>
            <a:spcBef>
              <a:spcPct val="0"/>
            </a:spcBef>
            <a:spcAft>
              <a:spcPct val="35000"/>
            </a:spcAft>
            <a:buNone/>
          </a:pPr>
          <a:r>
            <a:rPr lang="en-US" sz="2700" kern="1200"/>
            <a:t>/en.m.wikipedia.org</a:t>
          </a:r>
        </a:p>
      </dsp:txBody>
      <dsp:txXfrm>
        <a:off x="534207" y="2495024"/>
        <a:ext cx="6856383" cy="7192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CADBD16-5BFB-4D9F-9646-C75D1B53BBB6}" type="datetimeFigureOut">
              <a:rPr lang="en-US" smtClean="0"/>
              <a:t>12/10/2022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0506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51991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725711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2259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849808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ADBD16-5BFB-4D9F-9646-C75D1B53BBB6}" type="datetimeFigureOut">
              <a:rPr lang="en-US" smtClean="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683876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ADBD16-5BFB-4D9F-9646-C75D1B53BBB6}" type="datetimeFigureOut">
              <a:rPr lang="en-US" smtClean="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921044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492209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6496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82645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1920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42624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pPr/>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20315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8957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70394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90595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1888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ADBD16-5BFB-4D9F-9646-C75D1B53BBB6}" type="datetimeFigureOut">
              <a:rPr lang="en-US" smtClean="0"/>
              <a:pPr/>
              <a:t>12/10/2022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721557273"/>
      </p:ext>
    </p:extLst>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07B89F-BB6D-9A80-9AB4-2130CC29A664}"/>
              </a:ext>
            </a:extLst>
          </p:cNvPr>
          <p:cNvSpPr/>
          <p:nvPr/>
        </p:nvSpPr>
        <p:spPr>
          <a:xfrm>
            <a:off x="3606979" y="392822"/>
            <a:ext cx="7397684" cy="3631763"/>
          </a:xfrm>
          <a:prstGeom prst="rect">
            <a:avLst/>
          </a:prstGeom>
          <a:noFill/>
        </p:spPr>
        <p:txBody>
          <a:bodyPr wrap="square" lIns="91440" tIns="45720" rIns="91440" bIns="45720">
            <a:spAutoFit/>
          </a:bodyPr>
          <a:lstStyle/>
          <a:p>
            <a:pPr algn="ctr"/>
            <a:r>
              <a:rPr lang="en-US" sz="11500" b="1" dirty="0">
                <a:ln w="6600">
                  <a:solidFill>
                    <a:schemeClr val="accent2"/>
                  </a:solidFill>
                  <a:prstDash val="solid"/>
                </a:ln>
                <a:solidFill>
                  <a:srgbClr val="FFFFFF"/>
                </a:solidFill>
                <a:effectLst>
                  <a:outerShdw dist="38100" dir="2700000" algn="tl" rotWithShape="0">
                    <a:schemeClr val="accent2"/>
                  </a:outerShdw>
                </a:effectLst>
              </a:rPr>
              <a:t>Mail Merge</a:t>
            </a:r>
          </a:p>
          <a:p>
            <a:pPr algn="ctr"/>
            <a:r>
              <a:rPr lang="en-US" sz="11500" b="1" cap="none" spc="0" dirty="0">
                <a:ln w="6600">
                  <a:solidFill>
                    <a:schemeClr val="accent2"/>
                  </a:solidFill>
                  <a:prstDash val="solid"/>
                </a:ln>
                <a:solidFill>
                  <a:srgbClr val="FFFFFF"/>
                </a:solidFill>
                <a:effectLst>
                  <a:outerShdw dist="38100" dir="2700000" algn="tl" rotWithShape="0">
                    <a:schemeClr val="accent2"/>
                  </a:outerShdw>
                </a:effectLst>
              </a:rPr>
              <a:t>For Word</a:t>
            </a:r>
          </a:p>
        </p:txBody>
      </p:sp>
      <p:sp>
        <p:nvSpPr>
          <p:cNvPr id="6" name="TextBox 5">
            <a:extLst>
              <a:ext uri="{FF2B5EF4-FFF2-40B4-BE49-F238E27FC236}">
                <a16:creationId xmlns:a16="http://schemas.microsoft.com/office/drawing/2014/main" id="{D2A3F2BE-C761-4ED3-3BFD-95FFFA93512E}"/>
              </a:ext>
            </a:extLst>
          </p:cNvPr>
          <p:cNvSpPr txBox="1"/>
          <p:nvPr/>
        </p:nvSpPr>
        <p:spPr>
          <a:xfrm>
            <a:off x="6096000" y="5511071"/>
            <a:ext cx="5698996" cy="954107"/>
          </a:xfrm>
          <a:prstGeom prst="rect">
            <a:avLst/>
          </a:prstGeom>
          <a:noFill/>
        </p:spPr>
        <p:txBody>
          <a:bodyPr wrap="none" rtlCol="0">
            <a:spAutoFit/>
          </a:bodyPr>
          <a:lstStyle/>
          <a:p>
            <a:pPr algn="ctr"/>
            <a:r>
              <a:rPr lang="en-US" sz="2800">
                <a:latin typeface="Agency FB" panose="020B0503020202020204" pitchFamily="34" charset="0"/>
              </a:rPr>
              <a:t>Prepared by Adkham Salaydinov, Farrukh Umirov</a:t>
            </a:r>
          </a:p>
          <a:p>
            <a:pPr algn="ctr"/>
            <a:r>
              <a:rPr lang="en-US" sz="2800">
                <a:latin typeface="Agency FB" panose="020B0503020202020204" pitchFamily="34" charset="0"/>
              </a:rPr>
              <a:t>and Otabek Otabaev</a:t>
            </a:r>
            <a:endParaRPr lang="en-US" sz="2800" dirty="0">
              <a:latin typeface="Agency FB" panose="020B0503020202020204" pitchFamily="34" charset="0"/>
            </a:endParaRPr>
          </a:p>
        </p:txBody>
      </p:sp>
    </p:spTree>
    <p:extLst>
      <p:ext uri="{BB962C8B-B14F-4D97-AF65-F5344CB8AC3E}">
        <p14:creationId xmlns:p14="http://schemas.microsoft.com/office/powerpoint/2010/main" val="32867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2" name="Group 11">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72A39D74-2641-11AB-BD57-1D3F6C8DB6EB}"/>
              </a:ext>
            </a:extLst>
          </p:cNvPr>
          <p:cNvSpPr>
            <a:spLocks noGrp="1"/>
          </p:cNvSpPr>
          <p:nvPr>
            <p:ph type="title"/>
          </p:nvPr>
        </p:nvSpPr>
        <p:spPr>
          <a:xfrm>
            <a:off x="8057397" y="1113282"/>
            <a:ext cx="3489569" cy="2396681"/>
          </a:xfrm>
        </p:spPr>
        <p:txBody>
          <a:bodyPr vert="horz" lIns="91440" tIns="45720" rIns="91440" bIns="45720" rtlCol="0" anchor="b">
            <a:normAutofit/>
          </a:bodyPr>
          <a:lstStyle/>
          <a:p>
            <a:pPr marL="571500" indent="-571500"/>
            <a:r>
              <a:rPr lang="en-US" sz="4400"/>
              <a:t>Address block button </a:t>
            </a:r>
          </a:p>
        </p:txBody>
      </p:sp>
      <p:sp>
        <p:nvSpPr>
          <p:cNvPr id="3" name="Content Placeholder 2">
            <a:extLst>
              <a:ext uri="{FF2B5EF4-FFF2-40B4-BE49-F238E27FC236}">
                <a16:creationId xmlns:a16="http://schemas.microsoft.com/office/drawing/2014/main" id="{7E1515C1-277E-FC45-8CF4-CC006667C3C6}"/>
              </a:ext>
            </a:extLst>
          </p:cNvPr>
          <p:cNvSpPr>
            <a:spLocks noGrp="1"/>
          </p:cNvSpPr>
          <p:nvPr>
            <p:ph idx="1"/>
          </p:nvPr>
        </p:nvSpPr>
        <p:spPr>
          <a:xfrm>
            <a:off x="8046666" y="3602038"/>
            <a:ext cx="3500301" cy="2052720"/>
          </a:xfrm>
        </p:spPr>
        <p:txBody>
          <a:bodyPr vert="horz" lIns="91440" tIns="45720" rIns="91440" bIns="45720" rtlCol="0">
            <a:normAutofit/>
          </a:bodyPr>
          <a:lstStyle/>
          <a:p>
            <a:pPr marL="0" indent="0">
              <a:buNone/>
            </a:pPr>
            <a:r>
              <a:rPr lang="en-US" sz="1800" cap="all">
                <a:solidFill>
                  <a:schemeClr val="tx2"/>
                </a:solidFill>
              </a:rPr>
              <a:t>With the cursor positioned, click Address Block button</a:t>
            </a:r>
          </a:p>
        </p:txBody>
      </p:sp>
      <p:sp>
        <p:nvSpPr>
          <p:cNvPr id="68"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C58CA7C-B55F-5CE2-E365-D0DE57824C09}"/>
              </a:ext>
            </a:extLst>
          </p:cNvPr>
          <p:cNvPicPr>
            <a:picLocks noChangeAspect="1"/>
          </p:cNvPicPr>
          <p:nvPr/>
        </p:nvPicPr>
        <p:blipFill rotWithShape="1">
          <a:blip r:embed="rId4"/>
          <a:srcRect l="2184" r="-1" b="-1"/>
          <a:stretch/>
        </p:blipFill>
        <p:spPr>
          <a:xfrm>
            <a:off x="1118988" y="1136606"/>
            <a:ext cx="6112382" cy="4577297"/>
          </a:xfrm>
          <a:prstGeom prst="rect">
            <a:avLst/>
          </a:prstGeom>
        </p:spPr>
      </p:pic>
      <p:cxnSp>
        <p:nvCxnSpPr>
          <p:cNvPr id="6" name="Straight Arrow Connector 5">
            <a:extLst>
              <a:ext uri="{FF2B5EF4-FFF2-40B4-BE49-F238E27FC236}">
                <a16:creationId xmlns:a16="http://schemas.microsoft.com/office/drawing/2014/main" id="{7158F88F-77CF-B265-B326-9699D41B0A54}"/>
              </a:ext>
            </a:extLst>
          </p:cNvPr>
          <p:cNvCxnSpPr>
            <a:cxnSpLocks/>
          </p:cNvCxnSpPr>
          <p:nvPr/>
        </p:nvCxnSpPr>
        <p:spPr>
          <a:xfrm>
            <a:off x="2724151" y="537875"/>
            <a:ext cx="1747456" cy="11673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02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FB1C6FC3-0FE6-4434-9E4B-EAFBA0A70C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9156B579-F859-47C9-8CE6-6AA5A6D28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5D373606-D644-43C0-8B02-C662AABC39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76" name="Group 75">
            <a:extLst>
              <a:ext uri="{FF2B5EF4-FFF2-40B4-BE49-F238E27FC236}">
                <a16:creationId xmlns:a16="http://schemas.microsoft.com/office/drawing/2014/main" id="{ACF91339-3F26-4B01-8848-0F6E5575A6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133"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7" name="Rectangle 5">
              <a:extLst>
                <a:ext uri="{FF2B5EF4-FFF2-40B4-BE49-F238E27FC236}">
                  <a16:creationId xmlns:a16="http://schemas.microsoft.com/office/drawing/2014/main" id="{427B1D67-3EFB-4795-BC0A-61BC061C23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7571FBAA-7DDE-485C-BF13-85E6632D78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7">
              <a:extLst>
                <a:ext uri="{FF2B5EF4-FFF2-40B4-BE49-F238E27FC236}">
                  <a16:creationId xmlns:a16="http://schemas.microsoft.com/office/drawing/2014/main" id="{2C3516AC-3270-4ABA-A2BC-E8F32B8A9D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Rectangle 8">
              <a:extLst>
                <a:ext uri="{FF2B5EF4-FFF2-40B4-BE49-F238E27FC236}">
                  <a16:creationId xmlns:a16="http://schemas.microsoft.com/office/drawing/2014/main" id="{F5FA18A4-61A5-473D-AEC7-9E909F8CFC9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1" name="Freeform 9">
              <a:extLst>
                <a:ext uri="{FF2B5EF4-FFF2-40B4-BE49-F238E27FC236}">
                  <a16:creationId xmlns:a16="http://schemas.microsoft.com/office/drawing/2014/main" id="{C22DBFE3-3815-4E85-8A6B-9A07712234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0">
              <a:extLst>
                <a:ext uri="{FF2B5EF4-FFF2-40B4-BE49-F238E27FC236}">
                  <a16:creationId xmlns:a16="http://schemas.microsoft.com/office/drawing/2014/main" id="{B2F02F6C-35B9-40A1-ADD1-036A80BCF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1">
              <a:extLst>
                <a:ext uri="{FF2B5EF4-FFF2-40B4-BE49-F238E27FC236}">
                  <a16:creationId xmlns:a16="http://schemas.microsoft.com/office/drawing/2014/main" id="{B5C332AB-BA01-4BBD-A363-4F5835545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2">
              <a:extLst>
                <a:ext uri="{FF2B5EF4-FFF2-40B4-BE49-F238E27FC236}">
                  <a16:creationId xmlns:a16="http://schemas.microsoft.com/office/drawing/2014/main" id="{6E313214-2528-4C88-8226-BB2A2E1335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3">
              <a:extLst>
                <a:ext uri="{FF2B5EF4-FFF2-40B4-BE49-F238E27FC236}">
                  <a16:creationId xmlns:a16="http://schemas.microsoft.com/office/drawing/2014/main" id="{DF892018-DF6D-48D5-8AB7-5957595B5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4">
              <a:extLst>
                <a:ext uri="{FF2B5EF4-FFF2-40B4-BE49-F238E27FC236}">
                  <a16:creationId xmlns:a16="http://schemas.microsoft.com/office/drawing/2014/main" id="{93A850A7-4500-4CC7-A5FD-A1FA7993E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5">
              <a:extLst>
                <a:ext uri="{FF2B5EF4-FFF2-40B4-BE49-F238E27FC236}">
                  <a16:creationId xmlns:a16="http://schemas.microsoft.com/office/drawing/2014/main" id="{FACAA825-3475-43C7-ADCE-DB6FAADA57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6">
              <a:extLst>
                <a:ext uri="{FF2B5EF4-FFF2-40B4-BE49-F238E27FC236}">
                  <a16:creationId xmlns:a16="http://schemas.microsoft.com/office/drawing/2014/main" id="{00451685-350B-4B89-A512-13A23216BA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7">
              <a:extLst>
                <a:ext uri="{FF2B5EF4-FFF2-40B4-BE49-F238E27FC236}">
                  <a16:creationId xmlns:a16="http://schemas.microsoft.com/office/drawing/2014/main" id="{04A404C7-A995-4BE4-8673-CA014AE11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8">
              <a:extLst>
                <a:ext uri="{FF2B5EF4-FFF2-40B4-BE49-F238E27FC236}">
                  <a16:creationId xmlns:a16="http://schemas.microsoft.com/office/drawing/2014/main" id="{0E534A8D-4535-4FED-B9CD-C0F0D6AF32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9">
              <a:extLst>
                <a:ext uri="{FF2B5EF4-FFF2-40B4-BE49-F238E27FC236}">
                  <a16:creationId xmlns:a16="http://schemas.microsoft.com/office/drawing/2014/main" id="{F0A1DEDA-0C4E-4927-BFAF-02516CF53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0">
              <a:extLst>
                <a:ext uri="{FF2B5EF4-FFF2-40B4-BE49-F238E27FC236}">
                  <a16:creationId xmlns:a16="http://schemas.microsoft.com/office/drawing/2014/main" id="{B21E2F8B-1724-4328-B646-445DE4F1F0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1">
              <a:extLst>
                <a:ext uri="{FF2B5EF4-FFF2-40B4-BE49-F238E27FC236}">
                  <a16:creationId xmlns:a16="http://schemas.microsoft.com/office/drawing/2014/main" id="{808DAA0B-E999-4DEC-BE7C-3F412C332D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2">
              <a:extLst>
                <a:ext uri="{FF2B5EF4-FFF2-40B4-BE49-F238E27FC236}">
                  <a16:creationId xmlns:a16="http://schemas.microsoft.com/office/drawing/2014/main" id="{EBCE22A2-2EE0-4E15-8505-600937FEE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3">
              <a:extLst>
                <a:ext uri="{FF2B5EF4-FFF2-40B4-BE49-F238E27FC236}">
                  <a16:creationId xmlns:a16="http://schemas.microsoft.com/office/drawing/2014/main" id="{4D772DD9-073C-47A0-ADB9-7D2CFAECF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4">
              <a:extLst>
                <a:ext uri="{FF2B5EF4-FFF2-40B4-BE49-F238E27FC236}">
                  <a16:creationId xmlns:a16="http://schemas.microsoft.com/office/drawing/2014/main" id="{5C0B35F2-7DE3-4A0C-8C50-DA08120AB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5">
              <a:extLst>
                <a:ext uri="{FF2B5EF4-FFF2-40B4-BE49-F238E27FC236}">
                  <a16:creationId xmlns:a16="http://schemas.microsoft.com/office/drawing/2014/main" id="{F14C7442-00C7-49C1-AE8A-A719816AD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6">
              <a:extLst>
                <a:ext uri="{FF2B5EF4-FFF2-40B4-BE49-F238E27FC236}">
                  <a16:creationId xmlns:a16="http://schemas.microsoft.com/office/drawing/2014/main" id="{7CA8A798-2044-4FD0-8CBC-178C1BD8C3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7">
              <a:extLst>
                <a:ext uri="{FF2B5EF4-FFF2-40B4-BE49-F238E27FC236}">
                  <a16:creationId xmlns:a16="http://schemas.microsoft.com/office/drawing/2014/main" id="{6F446AA7-D2E4-4DF2-BB12-AD2DCC8E4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8">
              <a:extLst>
                <a:ext uri="{FF2B5EF4-FFF2-40B4-BE49-F238E27FC236}">
                  <a16:creationId xmlns:a16="http://schemas.microsoft.com/office/drawing/2014/main" id="{C00BD973-DDA6-4969-BFBC-2910297E24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9">
              <a:extLst>
                <a:ext uri="{FF2B5EF4-FFF2-40B4-BE49-F238E27FC236}">
                  <a16:creationId xmlns:a16="http://schemas.microsoft.com/office/drawing/2014/main" id="{05C12429-8F61-4D99-8793-3146BA57C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0">
              <a:extLst>
                <a:ext uri="{FF2B5EF4-FFF2-40B4-BE49-F238E27FC236}">
                  <a16:creationId xmlns:a16="http://schemas.microsoft.com/office/drawing/2014/main" id="{E461EF39-CD5C-4EB8-8D62-9E14932E61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1">
              <a:extLst>
                <a:ext uri="{FF2B5EF4-FFF2-40B4-BE49-F238E27FC236}">
                  <a16:creationId xmlns:a16="http://schemas.microsoft.com/office/drawing/2014/main" id="{93938A9D-031B-498C-AEE7-3D4A64AAD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2">
              <a:extLst>
                <a:ext uri="{FF2B5EF4-FFF2-40B4-BE49-F238E27FC236}">
                  <a16:creationId xmlns:a16="http://schemas.microsoft.com/office/drawing/2014/main" id="{3765635E-E9CA-438E-9AA1-5D5EFD497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Rectangle 33">
              <a:extLst>
                <a:ext uri="{FF2B5EF4-FFF2-40B4-BE49-F238E27FC236}">
                  <a16:creationId xmlns:a16="http://schemas.microsoft.com/office/drawing/2014/main" id="{21546E38-8BDD-49C3-B3AD-D4933FCBC31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6" name="Freeform 34">
              <a:extLst>
                <a:ext uri="{FF2B5EF4-FFF2-40B4-BE49-F238E27FC236}">
                  <a16:creationId xmlns:a16="http://schemas.microsoft.com/office/drawing/2014/main" id="{6D89E49E-3AB6-4DC0-91E7-92EF1C6A87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5">
              <a:extLst>
                <a:ext uri="{FF2B5EF4-FFF2-40B4-BE49-F238E27FC236}">
                  <a16:creationId xmlns:a16="http://schemas.microsoft.com/office/drawing/2014/main" id="{D1303FFC-7F2E-462B-B11D-86F3D81BF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6">
              <a:extLst>
                <a:ext uri="{FF2B5EF4-FFF2-40B4-BE49-F238E27FC236}">
                  <a16:creationId xmlns:a16="http://schemas.microsoft.com/office/drawing/2014/main" id="{DE25E1F8-55DE-4DC5-81A4-37DA75E4E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37">
              <a:extLst>
                <a:ext uri="{FF2B5EF4-FFF2-40B4-BE49-F238E27FC236}">
                  <a16:creationId xmlns:a16="http://schemas.microsoft.com/office/drawing/2014/main" id="{8CDED82A-A993-4523-9441-FCF49CB5D1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38">
              <a:extLst>
                <a:ext uri="{FF2B5EF4-FFF2-40B4-BE49-F238E27FC236}">
                  <a16:creationId xmlns:a16="http://schemas.microsoft.com/office/drawing/2014/main" id="{C1AFE111-B375-493C-A21D-134FCBDB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9">
              <a:extLst>
                <a:ext uri="{FF2B5EF4-FFF2-40B4-BE49-F238E27FC236}">
                  <a16:creationId xmlns:a16="http://schemas.microsoft.com/office/drawing/2014/main" id="{037BF4E5-6D6E-482A-A24A-E320E1D0E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0">
              <a:extLst>
                <a:ext uri="{FF2B5EF4-FFF2-40B4-BE49-F238E27FC236}">
                  <a16:creationId xmlns:a16="http://schemas.microsoft.com/office/drawing/2014/main" id="{38214D87-DD5D-4691-BF55-F270727018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1">
              <a:extLst>
                <a:ext uri="{FF2B5EF4-FFF2-40B4-BE49-F238E27FC236}">
                  <a16:creationId xmlns:a16="http://schemas.microsoft.com/office/drawing/2014/main" id="{6D3FBDE6-C313-4C44-B971-B34635468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2">
              <a:extLst>
                <a:ext uri="{FF2B5EF4-FFF2-40B4-BE49-F238E27FC236}">
                  <a16:creationId xmlns:a16="http://schemas.microsoft.com/office/drawing/2014/main" id="{F528E702-4734-4CAB-97C7-737D868F5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3">
              <a:extLst>
                <a:ext uri="{FF2B5EF4-FFF2-40B4-BE49-F238E27FC236}">
                  <a16:creationId xmlns:a16="http://schemas.microsoft.com/office/drawing/2014/main" id="{88136305-A716-46EA-A45F-7787C694F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4">
              <a:extLst>
                <a:ext uri="{FF2B5EF4-FFF2-40B4-BE49-F238E27FC236}">
                  <a16:creationId xmlns:a16="http://schemas.microsoft.com/office/drawing/2014/main" id="{4187204B-C8DD-44A6-AC1A-F21D18F669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Rectangle 45">
              <a:extLst>
                <a:ext uri="{FF2B5EF4-FFF2-40B4-BE49-F238E27FC236}">
                  <a16:creationId xmlns:a16="http://schemas.microsoft.com/office/drawing/2014/main" id="{6DD06B75-D598-40D9-B8BF-9721316E709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8" name="Freeform 46">
              <a:extLst>
                <a:ext uri="{FF2B5EF4-FFF2-40B4-BE49-F238E27FC236}">
                  <a16:creationId xmlns:a16="http://schemas.microsoft.com/office/drawing/2014/main" id="{E8D513EA-D2F2-4B72-8C9F-0F2ADA523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47">
              <a:extLst>
                <a:ext uri="{FF2B5EF4-FFF2-40B4-BE49-F238E27FC236}">
                  <a16:creationId xmlns:a16="http://schemas.microsoft.com/office/drawing/2014/main" id="{0D147329-C850-46D8-9986-D14AC9140E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48">
              <a:extLst>
                <a:ext uri="{FF2B5EF4-FFF2-40B4-BE49-F238E27FC236}">
                  <a16:creationId xmlns:a16="http://schemas.microsoft.com/office/drawing/2014/main" id="{5573F0D3-BA73-4060-8D3B-07BEC55F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49">
              <a:extLst>
                <a:ext uri="{FF2B5EF4-FFF2-40B4-BE49-F238E27FC236}">
                  <a16:creationId xmlns:a16="http://schemas.microsoft.com/office/drawing/2014/main" id="{5323672F-2475-40AC-8C0F-6CD7324B39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0">
              <a:extLst>
                <a:ext uri="{FF2B5EF4-FFF2-40B4-BE49-F238E27FC236}">
                  <a16:creationId xmlns:a16="http://schemas.microsoft.com/office/drawing/2014/main" id="{7B0EF5E8-887B-446C-9459-0707ECE3D9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1">
              <a:extLst>
                <a:ext uri="{FF2B5EF4-FFF2-40B4-BE49-F238E27FC236}">
                  <a16:creationId xmlns:a16="http://schemas.microsoft.com/office/drawing/2014/main" id="{29BE4652-0F1E-4519-8787-62EBB3D87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2">
              <a:extLst>
                <a:ext uri="{FF2B5EF4-FFF2-40B4-BE49-F238E27FC236}">
                  <a16:creationId xmlns:a16="http://schemas.microsoft.com/office/drawing/2014/main" id="{4A268FBD-6879-416B-8AB0-73BF73637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3">
              <a:extLst>
                <a:ext uri="{FF2B5EF4-FFF2-40B4-BE49-F238E27FC236}">
                  <a16:creationId xmlns:a16="http://schemas.microsoft.com/office/drawing/2014/main" id="{3D986CF2-B129-4550-A27B-8C82C9CAC9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4">
              <a:extLst>
                <a:ext uri="{FF2B5EF4-FFF2-40B4-BE49-F238E27FC236}">
                  <a16:creationId xmlns:a16="http://schemas.microsoft.com/office/drawing/2014/main" id="{E340F934-32AF-4C03-9AFD-1D54DF4C1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55">
              <a:extLst>
                <a:ext uri="{FF2B5EF4-FFF2-40B4-BE49-F238E27FC236}">
                  <a16:creationId xmlns:a16="http://schemas.microsoft.com/office/drawing/2014/main" id="{0D58128A-77AD-4168-874A-4CADD56CC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56">
              <a:extLst>
                <a:ext uri="{FF2B5EF4-FFF2-40B4-BE49-F238E27FC236}">
                  <a16:creationId xmlns:a16="http://schemas.microsoft.com/office/drawing/2014/main" id="{1AA9BAAA-B13C-4A0A-BDED-AF91E06151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57">
              <a:extLst>
                <a:ext uri="{FF2B5EF4-FFF2-40B4-BE49-F238E27FC236}">
                  <a16:creationId xmlns:a16="http://schemas.microsoft.com/office/drawing/2014/main" id="{9FC52BEC-DF15-46FD-9B22-B3CF0A3F6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58">
              <a:extLst>
                <a:ext uri="{FF2B5EF4-FFF2-40B4-BE49-F238E27FC236}">
                  <a16:creationId xmlns:a16="http://schemas.microsoft.com/office/drawing/2014/main" id="{95ACC0BA-E65B-447A-B0FE-80BCFF4C3C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26B486E0-6EEA-0E81-02FE-D1472608E3D0}"/>
              </a:ext>
            </a:extLst>
          </p:cNvPr>
          <p:cNvSpPr>
            <a:spLocks noGrp="1"/>
          </p:cNvSpPr>
          <p:nvPr>
            <p:ph type="title"/>
          </p:nvPr>
        </p:nvSpPr>
        <p:spPr>
          <a:xfrm>
            <a:off x="8411781" y="618518"/>
            <a:ext cx="2948240" cy="1478570"/>
          </a:xfrm>
        </p:spPr>
        <p:txBody>
          <a:bodyPr>
            <a:normAutofit/>
          </a:bodyPr>
          <a:lstStyle/>
          <a:p>
            <a:r>
              <a:rPr lang="en-US" sz="3200"/>
              <a:t>Finish the mail merge</a:t>
            </a:r>
          </a:p>
        </p:txBody>
      </p:sp>
      <p:pic>
        <p:nvPicPr>
          <p:cNvPr id="6" name="Picture 4" descr="Colourful envelopes">
            <a:extLst>
              <a:ext uri="{FF2B5EF4-FFF2-40B4-BE49-F238E27FC236}">
                <a16:creationId xmlns:a16="http://schemas.microsoft.com/office/drawing/2014/main" id="{F03858B6-70B4-1212-9A8E-CD6052527DC9}"/>
              </a:ext>
            </a:extLst>
          </p:cNvPr>
          <p:cNvPicPr>
            <a:picLocks noChangeAspect="1"/>
          </p:cNvPicPr>
          <p:nvPr/>
        </p:nvPicPr>
        <p:blipFill rotWithShape="1">
          <a:blip r:embed="rId4"/>
          <a:srcRect t="21263" r="-2" b="10803"/>
          <a:stretch/>
        </p:blipFill>
        <p:spPr>
          <a:xfrm>
            <a:off x="-5597" y="1"/>
            <a:ext cx="7558541" cy="3427413"/>
          </a:xfrm>
          <a:custGeom>
            <a:avLst/>
            <a:gdLst/>
            <a:ahLst/>
            <a:cxnLst/>
            <a:rect l="l" t="t" r="r" b="b"/>
            <a:pathLst>
              <a:path w="7558541" h="3427413">
                <a:moveTo>
                  <a:pt x="0" y="0"/>
                </a:moveTo>
                <a:lnTo>
                  <a:pt x="7558541" y="0"/>
                </a:lnTo>
                <a:lnTo>
                  <a:pt x="7558541" y="3427413"/>
                </a:lnTo>
                <a:lnTo>
                  <a:pt x="0" y="3427413"/>
                </a:lnTo>
                <a:close/>
              </a:path>
            </a:pathLst>
          </a:custGeom>
        </p:spPr>
      </p:pic>
      <p:pic>
        <p:nvPicPr>
          <p:cNvPr id="7" name="Picture 6">
            <a:extLst>
              <a:ext uri="{FF2B5EF4-FFF2-40B4-BE49-F238E27FC236}">
                <a16:creationId xmlns:a16="http://schemas.microsoft.com/office/drawing/2014/main" id="{2DE4BC20-B1D8-C6C6-F6E2-86CD5384A501}"/>
              </a:ext>
            </a:extLst>
          </p:cNvPr>
          <p:cNvPicPr>
            <a:picLocks noChangeAspect="1"/>
          </p:cNvPicPr>
          <p:nvPr/>
        </p:nvPicPr>
        <p:blipFill rotWithShape="1">
          <a:blip r:embed="rId5"/>
          <a:srcRect r="-2" b="3941"/>
          <a:stretch/>
        </p:blipFill>
        <p:spPr>
          <a:xfrm>
            <a:off x="-5597" y="3427414"/>
            <a:ext cx="7558541" cy="3430587"/>
          </a:xfrm>
          <a:custGeom>
            <a:avLst/>
            <a:gdLst/>
            <a:ahLst/>
            <a:cxnLst/>
            <a:rect l="l" t="t" r="r" b="b"/>
            <a:pathLst>
              <a:path w="7558541" h="3430587">
                <a:moveTo>
                  <a:pt x="0" y="0"/>
                </a:moveTo>
                <a:lnTo>
                  <a:pt x="7558541" y="0"/>
                </a:lnTo>
                <a:lnTo>
                  <a:pt x="7558541" y="3430587"/>
                </a:lnTo>
                <a:lnTo>
                  <a:pt x="0" y="3430587"/>
                </a:lnTo>
                <a:close/>
              </a:path>
            </a:pathLst>
          </a:custGeom>
        </p:spPr>
      </p:pic>
      <p:sp>
        <p:nvSpPr>
          <p:cNvPr id="3" name="Content Placeholder 2">
            <a:extLst>
              <a:ext uri="{FF2B5EF4-FFF2-40B4-BE49-F238E27FC236}">
                <a16:creationId xmlns:a16="http://schemas.microsoft.com/office/drawing/2014/main" id="{039C44FE-7B6F-A292-8173-A14DF488AE13}"/>
              </a:ext>
            </a:extLst>
          </p:cNvPr>
          <p:cNvSpPr>
            <a:spLocks noGrp="1"/>
          </p:cNvSpPr>
          <p:nvPr>
            <p:ph idx="1"/>
          </p:nvPr>
        </p:nvSpPr>
        <p:spPr>
          <a:xfrm>
            <a:off x="8411781" y="2249487"/>
            <a:ext cx="2948240" cy="3541714"/>
          </a:xfrm>
        </p:spPr>
        <p:txBody>
          <a:bodyPr>
            <a:normAutofit/>
          </a:bodyPr>
          <a:lstStyle/>
          <a:p>
            <a:r>
              <a:rPr lang="en-US" sz="1800"/>
              <a:t>Finally, we just click Finish &amp; Merge </a:t>
            </a:r>
          </a:p>
          <a:p>
            <a:r>
              <a:rPr lang="en-US" sz="1800"/>
              <a:t>It lets us Edit some, Print, or e-mail</a:t>
            </a:r>
          </a:p>
          <a:p>
            <a:endParaRPr lang="en-US" sz="1800"/>
          </a:p>
          <a:p>
            <a:pPr marL="0" indent="0">
              <a:buNone/>
            </a:pPr>
            <a:r>
              <a:rPr lang="en-US" sz="1800"/>
              <a:t> </a:t>
            </a:r>
          </a:p>
        </p:txBody>
      </p:sp>
      <p:cxnSp>
        <p:nvCxnSpPr>
          <p:cNvPr id="132" name="Straight Connector 131">
            <a:extLst>
              <a:ext uri="{FF2B5EF4-FFF2-40B4-BE49-F238E27FC236}">
                <a16:creationId xmlns:a16="http://schemas.microsoft.com/office/drawing/2014/main" id="{79CECD47-BAAC-4DB7-9799-B92EA5BDB5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895"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134" name="Straight Connector 133">
            <a:extLst>
              <a:ext uri="{FF2B5EF4-FFF2-40B4-BE49-F238E27FC236}">
                <a16:creationId xmlns:a16="http://schemas.microsoft.com/office/drawing/2014/main" id="{42B5FFEC-000D-4A6E-A8E7-0549AD40B5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7558541"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8" name="Straight Arrow Connector 7">
            <a:extLst>
              <a:ext uri="{FF2B5EF4-FFF2-40B4-BE49-F238E27FC236}">
                <a16:creationId xmlns:a16="http://schemas.microsoft.com/office/drawing/2014/main" id="{B1067EF5-BBF1-7670-C04F-BD3BD9FC3E8F}"/>
              </a:ext>
            </a:extLst>
          </p:cNvPr>
          <p:cNvCxnSpPr>
            <a:cxnSpLocks/>
          </p:cNvCxnSpPr>
          <p:nvPr/>
        </p:nvCxnSpPr>
        <p:spPr>
          <a:xfrm>
            <a:off x="3516923" y="1947864"/>
            <a:ext cx="2794318" cy="207293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317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FF10-6C31-58AE-BEF1-955BAC37F253}"/>
              </a:ext>
            </a:extLst>
          </p:cNvPr>
          <p:cNvSpPr>
            <a:spLocks noGrp="1"/>
          </p:cNvSpPr>
          <p:nvPr>
            <p:ph type="title"/>
          </p:nvPr>
        </p:nvSpPr>
        <p:spPr/>
        <p:txBody>
          <a:bodyPr/>
          <a:lstStyle/>
          <a:p>
            <a:r>
              <a:rPr lang="en-US" dirty="0"/>
              <a:t>References </a:t>
            </a:r>
          </a:p>
        </p:txBody>
      </p:sp>
      <p:graphicFrame>
        <p:nvGraphicFramePr>
          <p:cNvPr id="5" name="Content Placeholder 2">
            <a:extLst>
              <a:ext uri="{FF2B5EF4-FFF2-40B4-BE49-F238E27FC236}">
                <a16:creationId xmlns:a16="http://schemas.microsoft.com/office/drawing/2014/main" id="{647B6936-6311-F2FA-47A0-F9CD64D778E9}"/>
              </a:ext>
            </a:extLst>
          </p:cNvPr>
          <p:cNvGraphicFramePr>
            <a:graphicFrameLocks noGrp="1"/>
          </p:cNvGraphicFramePr>
          <p:nvPr>
            <p:ph idx="1"/>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272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8AB3-1EF5-439A-401B-41613E7E134C}"/>
              </a:ext>
            </a:extLst>
          </p:cNvPr>
          <p:cNvSpPr>
            <a:spLocks noGrp="1"/>
          </p:cNvSpPr>
          <p:nvPr>
            <p:ph type="title"/>
          </p:nvPr>
        </p:nvSpPr>
        <p:spPr>
          <a:xfrm>
            <a:off x="1141413" y="618518"/>
            <a:ext cx="9905998" cy="1478570"/>
          </a:xfrm>
        </p:spPr>
        <p:txBody>
          <a:bodyPr>
            <a:normAutofit/>
          </a:bodyPr>
          <a:lstStyle/>
          <a:p>
            <a:r>
              <a:rPr lang="en-US"/>
              <a:t>Thank you for your attention</a:t>
            </a:r>
          </a:p>
        </p:txBody>
      </p:sp>
      <p:pic>
        <p:nvPicPr>
          <p:cNvPr id="80" name="Graphic 43" descr="Smiling Face with No Fill">
            <a:extLst>
              <a:ext uri="{FF2B5EF4-FFF2-40B4-BE49-F238E27FC236}">
                <a16:creationId xmlns:a16="http://schemas.microsoft.com/office/drawing/2014/main" id="{C7560B39-65CF-5CA2-40E8-DF4B297270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1203" y="2249487"/>
            <a:ext cx="3549650"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01E98F33-E48F-225D-3CFD-6D338FD765D7}"/>
              </a:ext>
            </a:extLst>
          </p:cNvPr>
          <p:cNvSpPr>
            <a:spLocks noGrp="1"/>
          </p:cNvSpPr>
          <p:nvPr>
            <p:ph idx="1"/>
          </p:nvPr>
        </p:nvSpPr>
        <p:spPr>
          <a:xfrm>
            <a:off x="6336727" y="2249487"/>
            <a:ext cx="4710683" cy="3541714"/>
          </a:xfrm>
        </p:spPr>
        <p:txBody>
          <a:bodyPr>
            <a:normAutofit/>
          </a:bodyPr>
          <a:lstStyle/>
          <a:p>
            <a:endParaRPr lang="en-US" dirty="0"/>
          </a:p>
          <a:p>
            <a:endParaRPr lang="en-US" dirty="0"/>
          </a:p>
        </p:txBody>
      </p:sp>
    </p:spTree>
    <p:extLst>
      <p:ext uri="{BB962C8B-B14F-4D97-AF65-F5344CB8AC3E}">
        <p14:creationId xmlns:p14="http://schemas.microsoft.com/office/powerpoint/2010/main" val="130616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9"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E65925FB-2CD8-751C-47C1-5FCF34FF7325}"/>
              </a:ext>
            </a:extLst>
          </p:cNvPr>
          <p:cNvSpPr>
            <a:spLocks noGrp="1"/>
          </p:cNvSpPr>
          <p:nvPr>
            <p:ph type="title"/>
          </p:nvPr>
        </p:nvSpPr>
        <p:spPr>
          <a:xfrm>
            <a:off x="4996697" y="618518"/>
            <a:ext cx="6050713" cy="1478570"/>
          </a:xfrm>
        </p:spPr>
        <p:txBody>
          <a:bodyPr>
            <a:normAutofit/>
          </a:bodyPr>
          <a:lstStyle/>
          <a:p>
            <a:r>
              <a:rPr lang="en-US" dirty="0"/>
              <a:t>Our agenda:</a:t>
            </a:r>
          </a:p>
        </p:txBody>
      </p:sp>
      <p:pic>
        <p:nvPicPr>
          <p:cNvPr id="5" name="Picture 4" descr="Colourful envelopes">
            <a:extLst>
              <a:ext uri="{FF2B5EF4-FFF2-40B4-BE49-F238E27FC236}">
                <a16:creationId xmlns:a16="http://schemas.microsoft.com/office/drawing/2014/main" id="{36456FE0-79BE-0C87-A37C-836C01D10798}"/>
              </a:ext>
            </a:extLst>
          </p:cNvPr>
          <p:cNvPicPr>
            <a:picLocks noChangeAspect="1"/>
          </p:cNvPicPr>
          <p:nvPr/>
        </p:nvPicPr>
        <p:blipFill rotWithShape="1">
          <a:blip r:embed="rId4"/>
          <a:srcRect l="28275" r="26606" b="-1"/>
          <a:stretch/>
        </p:blipFill>
        <p:spPr>
          <a:xfrm>
            <a:off x="-5597" y="10"/>
            <a:ext cx="4635583" cy="6857990"/>
          </a:xfrm>
          <a:prstGeom prst="rect">
            <a:avLst/>
          </a:prstGeom>
        </p:spPr>
      </p:pic>
      <p:grpSp>
        <p:nvGrpSpPr>
          <p:cNvPr id="80"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81" name="Content Placeholder 2">
            <a:extLst>
              <a:ext uri="{FF2B5EF4-FFF2-40B4-BE49-F238E27FC236}">
                <a16:creationId xmlns:a16="http://schemas.microsoft.com/office/drawing/2014/main" id="{8AF8A315-5FCC-BD0B-EAA7-7B49D365C0AC}"/>
              </a:ext>
            </a:extLst>
          </p:cNvPr>
          <p:cNvSpPr>
            <a:spLocks noGrp="1"/>
          </p:cNvSpPr>
          <p:nvPr>
            <p:ph idx="1"/>
          </p:nvPr>
        </p:nvSpPr>
        <p:spPr>
          <a:xfrm>
            <a:off x="4968958" y="2249487"/>
            <a:ext cx="6078453" cy="3541714"/>
          </a:xfrm>
        </p:spPr>
        <p:txBody>
          <a:bodyPr>
            <a:normAutofit/>
          </a:bodyPr>
          <a:lstStyle/>
          <a:p>
            <a:pPr marL="457200" indent="-457200">
              <a:buFont typeface="+mj-lt"/>
              <a:buAutoNum type="arabicPeriod"/>
            </a:pPr>
            <a:r>
              <a:rPr lang="en-US" dirty="0"/>
              <a:t>What is Mail Merge?</a:t>
            </a:r>
          </a:p>
          <a:p>
            <a:pPr marL="457200" indent="-457200">
              <a:buFont typeface="+mj-lt"/>
              <a:buAutoNum type="arabicPeriod"/>
            </a:pPr>
            <a:r>
              <a:rPr lang="en-US" dirty="0"/>
              <a:t>What does Mail Merge require?</a:t>
            </a:r>
          </a:p>
          <a:p>
            <a:pPr marL="457200" indent="-457200">
              <a:buFont typeface="+mj-lt"/>
              <a:buAutoNum type="arabicPeriod"/>
            </a:pPr>
            <a:r>
              <a:rPr lang="en-US" dirty="0"/>
              <a:t>Steps for using Mail Merge.</a:t>
            </a:r>
          </a:p>
        </p:txBody>
      </p:sp>
    </p:spTree>
    <p:extLst>
      <p:ext uri="{BB962C8B-B14F-4D97-AF65-F5344CB8AC3E}">
        <p14:creationId xmlns:p14="http://schemas.microsoft.com/office/powerpoint/2010/main" val="183481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4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AFC3D13D-BAAA-32EC-85F7-0C72CCDD0820}"/>
              </a:ext>
            </a:extLst>
          </p:cNvPr>
          <p:cNvSpPr>
            <a:spLocks noGrp="1"/>
          </p:cNvSpPr>
          <p:nvPr>
            <p:ph type="title"/>
          </p:nvPr>
        </p:nvSpPr>
        <p:spPr>
          <a:xfrm>
            <a:off x="1141413" y="1082673"/>
            <a:ext cx="2869416" cy="4708528"/>
          </a:xfrm>
        </p:spPr>
        <p:txBody>
          <a:bodyPr>
            <a:normAutofit/>
          </a:bodyPr>
          <a:lstStyle/>
          <a:p>
            <a:pPr algn="r"/>
            <a:r>
              <a:rPr lang="en-US" sz="4000"/>
              <a:t>1. What is mail merge?</a:t>
            </a:r>
          </a:p>
        </p:txBody>
      </p:sp>
      <p:cxnSp>
        <p:nvCxnSpPr>
          <p:cNvPr id="75" name="Straight Connector 7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FCD370-1EEF-1B46-79C0-A77558F3818D}"/>
              </a:ext>
            </a:extLst>
          </p:cNvPr>
          <p:cNvSpPr>
            <a:spLocks noGrp="1"/>
          </p:cNvSpPr>
          <p:nvPr>
            <p:ph idx="1"/>
          </p:nvPr>
        </p:nvSpPr>
        <p:spPr>
          <a:xfrm>
            <a:off x="5297763" y="1082673"/>
            <a:ext cx="5751237" cy="4708528"/>
          </a:xfrm>
        </p:spPr>
        <p:txBody>
          <a:bodyPr anchor="ctr">
            <a:normAutofit/>
          </a:bodyPr>
          <a:lstStyle/>
          <a:p>
            <a:r>
              <a:rPr lang="en-US" sz="1800"/>
              <a:t>Mail Merge allows us to combine lots of addresses with a single letter</a:t>
            </a:r>
          </a:p>
          <a:p>
            <a:r>
              <a:rPr lang="en-US" sz="1800"/>
              <a:t>In other words, mail merge lets us make form letters.</a:t>
            </a:r>
          </a:p>
          <a:p>
            <a:r>
              <a:rPr lang="en-US" sz="1800"/>
              <a:t>Form letters use the same message for many recipients and insert individual names &amp; addresses.</a:t>
            </a:r>
          </a:p>
          <a:p>
            <a:r>
              <a:rPr lang="en-US" sz="1800"/>
              <a:t>That is accomplished by using merge fields as place holders that stand for various pieces of data to insert.</a:t>
            </a:r>
          </a:p>
        </p:txBody>
      </p:sp>
      <p:grpSp>
        <p:nvGrpSpPr>
          <p:cNvPr id="77" name="Group 7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7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33462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EF62AE7F-5B15-176E-9807-F9E91B8623D9}"/>
              </a:ext>
            </a:extLst>
          </p:cNvPr>
          <p:cNvSpPr>
            <a:spLocks noGrp="1"/>
          </p:cNvSpPr>
          <p:nvPr>
            <p:ph type="title"/>
          </p:nvPr>
        </p:nvSpPr>
        <p:spPr>
          <a:xfrm>
            <a:off x="4996697" y="618518"/>
            <a:ext cx="6050713" cy="1478570"/>
          </a:xfrm>
        </p:spPr>
        <p:txBody>
          <a:bodyPr>
            <a:normAutofit/>
          </a:bodyPr>
          <a:lstStyle/>
          <a:p>
            <a:r>
              <a:rPr lang="en-US" dirty="0"/>
              <a:t>2. What does mail merge Require?</a:t>
            </a:r>
          </a:p>
        </p:txBody>
      </p:sp>
      <p:pic>
        <p:nvPicPr>
          <p:cNvPr id="5" name="Picture 4" descr="Stack of files">
            <a:extLst>
              <a:ext uri="{FF2B5EF4-FFF2-40B4-BE49-F238E27FC236}">
                <a16:creationId xmlns:a16="http://schemas.microsoft.com/office/drawing/2014/main" id="{A0E58E90-0412-D1EA-5A20-FDF02E8FB9CC}"/>
              </a:ext>
            </a:extLst>
          </p:cNvPr>
          <p:cNvPicPr>
            <a:picLocks noChangeAspect="1"/>
          </p:cNvPicPr>
          <p:nvPr/>
        </p:nvPicPr>
        <p:blipFill rotWithShape="1">
          <a:blip r:embed="rId4"/>
          <a:srcRect l="28975" r="25905"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6F0466E4-A900-9802-43AF-A4C59F5BE66A}"/>
              </a:ext>
            </a:extLst>
          </p:cNvPr>
          <p:cNvSpPr>
            <a:spLocks noGrp="1"/>
          </p:cNvSpPr>
          <p:nvPr>
            <p:ph idx="1"/>
          </p:nvPr>
        </p:nvSpPr>
        <p:spPr>
          <a:xfrm>
            <a:off x="4968958" y="2249487"/>
            <a:ext cx="6078453" cy="3541714"/>
          </a:xfrm>
        </p:spPr>
        <p:txBody>
          <a:bodyPr>
            <a:normAutofit/>
          </a:bodyPr>
          <a:lstStyle/>
          <a:p>
            <a:pPr marL="0" indent="0">
              <a:buNone/>
            </a:pPr>
            <a:r>
              <a:rPr lang="en-US" dirty="0"/>
              <a:t>Mail merge works with two documents, the data file and the letter template. The data file includes the information of the recipients to whom the letter is to be sent. This file can be a spreadsheet or database file containing separate fields for each different type of information to be merged within the letter.</a:t>
            </a:r>
          </a:p>
        </p:txBody>
      </p:sp>
    </p:spTree>
    <p:extLst>
      <p:ext uri="{BB962C8B-B14F-4D97-AF65-F5344CB8AC3E}">
        <p14:creationId xmlns:p14="http://schemas.microsoft.com/office/powerpoint/2010/main" val="113031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70" name="Rectangle 13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5C83DE5-B36C-C31A-A232-5AFFEA468018}"/>
              </a:ext>
            </a:extLst>
          </p:cNvPr>
          <p:cNvSpPr>
            <a:spLocks noGrp="1"/>
          </p:cNvSpPr>
          <p:nvPr>
            <p:ph type="title"/>
          </p:nvPr>
        </p:nvSpPr>
        <p:spPr>
          <a:xfrm>
            <a:off x="1141413" y="618518"/>
            <a:ext cx="4459286" cy="1478570"/>
          </a:xfrm>
        </p:spPr>
        <p:txBody>
          <a:bodyPr>
            <a:normAutofit/>
          </a:bodyPr>
          <a:lstStyle/>
          <a:p>
            <a:r>
              <a:rPr lang="en-US" sz="3200"/>
              <a:t>Mailings tab</a:t>
            </a:r>
          </a:p>
        </p:txBody>
      </p:sp>
      <p:pic>
        <p:nvPicPr>
          <p:cNvPr id="56" name="Picture 55" descr="Graphical user interface, application, Word&#10;&#10;Description automatically generated">
            <a:extLst>
              <a:ext uri="{FF2B5EF4-FFF2-40B4-BE49-F238E27FC236}">
                <a16:creationId xmlns:a16="http://schemas.microsoft.com/office/drawing/2014/main" id="{3A4839FF-9B5A-B70E-6D0C-0FCBD76606DF}"/>
              </a:ext>
            </a:extLst>
          </p:cNvPr>
          <p:cNvPicPr>
            <a:picLocks noChangeAspect="1"/>
          </p:cNvPicPr>
          <p:nvPr/>
        </p:nvPicPr>
        <p:blipFill>
          <a:blip r:embed="rId4"/>
          <a:stretch>
            <a:fillRect/>
          </a:stretch>
        </p:blipFill>
        <p:spPr>
          <a:xfrm>
            <a:off x="6096000" y="1718259"/>
            <a:ext cx="5456279" cy="339653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2" name="Group 13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3"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88" name="Content Placeholder 2">
            <a:extLst>
              <a:ext uri="{FF2B5EF4-FFF2-40B4-BE49-F238E27FC236}">
                <a16:creationId xmlns:a16="http://schemas.microsoft.com/office/drawing/2014/main" id="{BFEF0497-7408-91D2-289F-7C5378A45912}"/>
              </a:ext>
            </a:extLst>
          </p:cNvPr>
          <p:cNvGraphicFramePr>
            <a:graphicFrameLocks noGrp="1"/>
          </p:cNvGraphicFramePr>
          <p:nvPr>
            <p:ph idx="1"/>
            <p:extLst>
              <p:ext uri="{D42A27DB-BD31-4B8C-83A1-F6EECF244321}">
                <p14:modId xmlns:p14="http://schemas.microsoft.com/office/powerpoint/2010/main" val="1979077325"/>
              </p:ext>
            </p:extLst>
          </p:nvPr>
        </p:nvGraphicFramePr>
        <p:xfrm>
          <a:off x="1141412" y="2249487"/>
          <a:ext cx="4459287" cy="39650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8" name="Arrow: Down 57">
            <a:extLst>
              <a:ext uri="{FF2B5EF4-FFF2-40B4-BE49-F238E27FC236}">
                <a16:creationId xmlns:a16="http://schemas.microsoft.com/office/drawing/2014/main" id="{FC21E1F8-A8A1-B4C0-4395-A8E21043F5D4}"/>
              </a:ext>
            </a:extLst>
          </p:cNvPr>
          <p:cNvSpPr/>
          <p:nvPr/>
        </p:nvSpPr>
        <p:spPr>
          <a:xfrm rot="19318366">
            <a:off x="9810789" y="1212297"/>
            <a:ext cx="212040" cy="93007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28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6598-2D69-1E4C-4759-33F5C7F96EF2}"/>
              </a:ext>
            </a:extLst>
          </p:cNvPr>
          <p:cNvSpPr>
            <a:spLocks noGrp="1"/>
          </p:cNvSpPr>
          <p:nvPr>
            <p:ph type="title"/>
          </p:nvPr>
        </p:nvSpPr>
        <p:spPr>
          <a:xfrm>
            <a:off x="1141413" y="618518"/>
            <a:ext cx="9905998" cy="1478570"/>
          </a:xfrm>
        </p:spPr>
        <p:txBody>
          <a:bodyPr>
            <a:normAutofit/>
          </a:bodyPr>
          <a:lstStyle/>
          <a:p>
            <a:pPr algn="ctr"/>
            <a:r>
              <a:rPr lang="en-US" dirty="0"/>
              <a:t>Building and address list</a:t>
            </a:r>
          </a:p>
        </p:txBody>
      </p:sp>
      <p:sp>
        <p:nvSpPr>
          <p:cNvPr id="3" name="Content Placeholder 2">
            <a:extLst>
              <a:ext uri="{FF2B5EF4-FFF2-40B4-BE49-F238E27FC236}">
                <a16:creationId xmlns:a16="http://schemas.microsoft.com/office/drawing/2014/main" id="{271865A0-C11B-96F1-66FD-66212580460C}"/>
              </a:ext>
            </a:extLst>
          </p:cNvPr>
          <p:cNvSpPr>
            <a:spLocks noGrp="1"/>
          </p:cNvSpPr>
          <p:nvPr>
            <p:ph idx="1"/>
          </p:nvPr>
        </p:nvSpPr>
        <p:spPr>
          <a:xfrm>
            <a:off x="606840" y="1827456"/>
            <a:ext cx="4844521" cy="3541714"/>
          </a:xfrm>
        </p:spPr>
        <p:txBody>
          <a:bodyPr anchor="ctr">
            <a:normAutofit/>
          </a:bodyPr>
          <a:lstStyle/>
          <a:p>
            <a:r>
              <a:rPr lang="en-US" dirty="0"/>
              <a:t>Click the Selected Recipients button</a:t>
            </a:r>
          </a:p>
          <a:p>
            <a:r>
              <a:rPr lang="en-US" dirty="0"/>
              <a:t>Chose Type New List</a:t>
            </a:r>
          </a:p>
        </p:txBody>
      </p:sp>
      <p:pic>
        <p:nvPicPr>
          <p:cNvPr id="5" name="Picture 4">
            <a:extLst>
              <a:ext uri="{FF2B5EF4-FFF2-40B4-BE49-F238E27FC236}">
                <a16:creationId xmlns:a16="http://schemas.microsoft.com/office/drawing/2014/main" id="{11979BBD-6A76-959D-B9E5-40DAA42DF668}"/>
              </a:ext>
            </a:extLst>
          </p:cNvPr>
          <p:cNvPicPr>
            <a:picLocks noChangeAspect="1"/>
          </p:cNvPicPr>
          <p:nvPr/>
        </p:nvPicPr>
        <p:blipFill rotWithShape="1">
          <a:blip r:embed="rId3"/>
          <a:srcRect r="15233" b="-2"/>
          <a:stretch/>
        </p:blipFill>
        <p:spPr>
          <a:xfrm>
            <a:off x="5921848" y="1827456"/>
            <a:ext cx="5993487" cy="392421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6" name="Arrow: Down 5">
            <a:extLst>
              <a:ext uri="{FF2B5EF4-FFF2-40B4-BE49-F238E27FC236}">
                <a16:creationId xmlns:a16="http://schemas.microsoft.com/office/drawing/2014/main" id="{4EF6D28B-73B1-947C-EB58-301F311830E8}"/>
              </a:ext>
            </a:extLst>
          </p:cNvPr>
          <p:cNvSpPr/>
          <p:nvPr/>
        </p:nvSpPr>
        <p:spPr>
          <a:xfrm rot="2909953">
            <a:off x="8571000" y="1242449"/>
            <a:ext cx="210379" cy="16142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BDD80A81-AE9F-756C-9E10-000A7595C952}"/>
              </a:ext>
            </a:extLst>
          </p:cNvPr>
          <p:cNvSpPr/>
          <p:nvPr/>
        </p:nvSpPr>
        <p:spPr>
          <a:xfrm rot="18579554">
            <a:off x="7068499" y="1951037"/>
            <a:ext cx="210379" cy="1614271"/>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80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7F11-0C99-3879-763A-D32E991B0C94}"/>
              </a:ext>
            </a:extLst>
          </p:cNvPr>
          <p:cNvSpPr>
            <a:spLocks noGrp="1"/>
          </p:cNvSpPr>
          <p:nvPr>
            <p:ph type="title"/>
          </p:nvPr>
        </p:nvSpPr>
        <p:spPr>
          <a:xfrm>
            <a:off x="1141413" y="618518"/>
            <a:ext cx="9905998" cy="1478570"/>
          </a:xfrm>
        </p:spPr>
        <p:txBody>
          <a:bodyPr>
            <a:normAutofit/>
          </a:bodyPr>
          <a:lstStyle/>
          <a:p>
            <a:pPr algn="ctr"/>
            <a:r>
              <a:rPr lang="en-US" dirty="0"/>
              <a:t>Add info to the address list</a:t>
            </a:r>
          </a:p>
        </p:txBody>
      </p:sp>
      <p:pic>
        <p:nvPicPr>
          <p:cNvPr id="5" name="Picture 4">
            <a:extLst>
              <a:ext uri="{FF2B5EF4-FFF2-40B4-BE49-F238E27FC236}">
                <a16:creationId xmlns:a16="http://schemas.microsoft.com/office/drawing/2014/main" id="{A6217388-7C06-8FD9-00A2-E8F5062DBBDE}"/>
              </a:ext>
            </a:extLst>
          </p:cNvPr>
          <p:cNvPicPr>
            <a:picLocks noChangeAspect="1"/>
          </p:cNvPicPr>
          <p:nvPr/>
        </p:nvPicPr>
        <p:blipFill rotWithShape="1">
          <a:blip r:embed="rId3"/>
          <a:srcRect r="-5" b="1571"/>
          <a:stretch/>
        </p:blipFill>
        <p:spPr>
          <a:xfrm>
            <a:off x="814338" y="2339332"/>
            <a:ext cx="5280074" cy="3451869"/>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4C3545F3-279A-7FF5-D8C4-C9C1632E684A}"/>
              </a:ext>
            </a:extLst>
          </p:cNvPr>
          <p:cNvSpPr>
            <a:spLocks noGrp="1"/>
          </p:cNvSpPr>
          <p:nvPr>
            <p:ph idx="1"/>
          </p:nvPr>
        </p:nvSpPr>
        <p:spPr>
          <a:xfrm>
            <a:off x="6204479" y="2097088"/>
            <a:ext cx="5457638" cy="3694113"/>
          </a:xfrm>
        </p:spPr>
        <p:txBody>
          <a:bodyPr anchor="ctr">
            <a:normAutofit/>
          </a:bodyPr>
          <a:lstStyle/>
          <a:p>
            <a:r>
              <a:rPr lang="en-US" dirty="0"/>
              <a:t>You need to research and find companies to send your cover letter to.</a:t>
            </a:r>
          </a:p>
          <a:p>
            <a:r>
              <a:rPr lang="en-US" dirty="0"/>
              <a:t>Type each field value and push the tab key.</a:t>
            </a:r>
          </a:p>
          <a:p>
            <a:r>
              <a:rPr lang="en-US" dirty="0"/>
              <a:t>Click New Entry when ready for the next address.</a:t>
            </a:r>
          </a:p>
          <a:p>
            <a:endParaRPr lang="en-US" dirty="0"/>
          </a:p>
        </p:txBody>
      </p:sp>
      <p:sp>
        <p:nvSpPr>
          <p:cNvPr id="8" name="Arrow: Down 7">
            <a:extLst>
              <a:ext uri="{FF2B5EF4-FFF2-40B4-BE49-F238E27FC236}">
                <a16:creationId xmlns:a16="http://schemas.microsoft.com/office/drawing/2014/main" id="{7E83AC5A-61A6-9BCD-B286-58ED2E3F4A0E}"/>
              </a:ext>
            </a:extLst>
          </p:cNvPr>
          <p:cNvSpPr/>
          <p:nvPr/>
        </p:nvSpPr>
        <p:spPr>
          <a:xfrm rot="17904584">
            <a:off x="3828508" y="4240354"/>
            <a:ext cx="193250" cy="164886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Down 8">
            <a:extLst>
              <a:ext uri="{FF2B5EF4-FFF2-40B4-BE49-F238E27FC236}">
                <a16:creationId xmlns:a16="http://schemas.microsoft.com/office/drawing/2014/main" id="{9ADB358B-684A-0197-F5B6-FB28479A5C87}"/>
              </a:ext>
            </a:extLst>
          </p:cNvPr>
          <p:cNvSpPr/>
          <p:nvPr/>
        </p:nvSpPr>
        <p:spPr>
          <a:xfrm rot="18756735">
            <a:off x="711302" y="3951060"/>
            <a:ext cx="167081" cy="16185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CD1457C6-B282-35A3-4470-BB9105505237}"/>
              </a:ext>
            </a:extLst>
          </p:cNvPr>
          <p:cNvSpPr/>
          <p:nvPr/>
        </p:nvSpPr>
        <p:spPr>
          <a:xfrm rot="1837806">
            <a:off x="2001389" y="1348111"/>
            <a:ext cx="155937" cy="174193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20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2B74-D493-9BF3-7203-DBC90A62C74D}"/>
              </a:ext>
            </a:extLst>
          </p:cNvPr>
          <p:cNvSpPr>
            <a:spLocks noGrp="1"/>
          </p:cNvSpPr>
          <p:nvPr>
            <p:ph type="title"/>
          </p:nvPr>
        </p:nvSpPr>
        <p:spPr/>
        <p:txBody>
          <a:bodyPr/>
          <a:lstStyle/>
          <a:p>
            <a:r>
              <a:rPr lang="en-US" dirty="0"/>
              <a:t>Save the address list</a:t>
            </a:r>
          </a:p>
        </p:txBody>
      </p:sp>
      <p:sp>
        <p:nvSpPr>
          <p:cNvPr id="3" name="Content Placeholder 2">
            <a:extLst>
              <a:ext uri="{FF2B5EF4-FFF2-40B4-BE49-F238E27FC236}">
                <a16:creationId xmlns:a16="http://schemas.microsoft.com/office/drawing/2014/main" id="{3D8A90D9-A3B7-25BF-C6B1-7E79FE09D658}"/>
              </a:ext>
            </a:extLst>
          </p:cNvPr>
          <p:cNvSpPr>
            <a:spLocks noGrp="1"/>
          </p:cNvSpPr>
          <p:nvPr>
            <p:ph idx="1"/>
          </p:nvPr>
        </p:nvSpPr>
        <p:spPr>
          <a:xfrm>
            <a:off x="1141413" y="1851921"/>
            <a:ext cx="9905999" cy="2030966"/>
          </a:xfrm>
        </p:spPr>
        <p:txBody>
          <a:bodyPr>
            <a:normAutofit/>
          </a:bodyPr>
          <a:lstStyle/>
          <a:p>
            <a:r>
              <a:rPr lang="en-US" dirty="0"/>
              <a:t>After clicking OK, a </a:t>
            </a:r>
            <a:r>
              <a:rPr lang="en-US" dirty="0">
                <a:solidFill>
                  <a:srgbClr val="FF0000"/>
                </a:solidFill>
              </a:rPr>
              <a:t>Save Address List</a:t>
            </a:r>
            <a:r>
              <a:rPr lang="en-US" dirty="0"/>
              <a:t> dialog opens</a:t>
            </a:r>
          </a:p>
          <a:p>
            <a:r>
              <a:rPr lang="en-US" dirty="0"/>
              <a:t>Navigate to your account</a:t>
            </a:r>
          </a:p>
          <a:p>
            <a:r>
              <a:rPr lang="en-US" dirty="0"/>
              <a:t>Enter a </a:t>
            </a:r>
            <a:r>
              <a:rPr lang="en-US" dirty="0">
                <a:solidFill>
                  <a:srgbClr val="FF0000"/>
                </a:solidFill>
              </a:rPr>
              <a:t>name</a:t>
            </a:r>
            <a:r>
              <a:rPr lang="en-US" dirty="0"/>
              <a:t> for the document</a:t>
            </a:r>
          </a:p>
        </p:txBody>
      </p:sp>
      <p:pic>
        <p:nvPicPr>
          <p:cNvPr id="5" name="Picture 4">
            <a:extLst>
              <a:ext uri="{FF2B5EF4-FFF2-40B4-BE49-F238E27FC236}">
                <a16:creationId xmlns:a16="http://schemas.microsoft.com/office/drawing/2014/main" id="{048DD25D-89AE-9D83-9560-41E02FBE3CC9}"/>
              </a:ext>
            </a:extLst>
          </p:cNvPr>
          <p:cNvPicPr>
            <a:picLocks noChangeAspect="1"/>
          </p:cNvPicPr>
          <p:nvPr/>
        </p:nvPicPr>
        <p:blipFill>
          <a:blip r:embed="rId2"/>
          <a:stretch>
            <a:fillRect/>
          </a:stretch>
        </p:blipFill>
        <p:spPr>
          <a:xfrm>
            <a:off x="5558932" y="2371099"/>
            <a:ext cx="6363588" cy="4486901"/>
          </a:xfrm>
          <a:prstGeom prst="rect">
            <a:avLst/>
          </a:prstGeom>
        </p:spPr>
      </p:pic>
      <p:sp>
        <p:nvSpPr>
          <p:cNvPr id="6" name="TextBox 5">
            <a:extLst>
              <a:ext uri="{FF2B5EF4-FFF2-40B4-BE49-F238E27FC236}">
                <a16:creationId xmlns:a16="http://schemas.microsoft.com/office/drawing/2014/main" id="{B39C9908-39E4-C16D-F5FB-4329751CF888}"/>
              </a:ext>
            </a:extLst>
          </p:cNvPr>
          <p:cNvSpPr txBox="1"/>
          <p:nvPr/>
        </p:nvSpPr>
        <p:spPr>
          <a:xfrm>
            <a:off x="1141413" y="5116290"/>
            <a:ext cx="372386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When done, click </a:t>
            </a:r>
            <a:r>
              <a:rPr lang="en-US" sz="2400" b="1" dirty="0">
                <a:solidFill>
                  <a:srgbClr val="00B0F0"/>
                </a:solidFill>
              </a:rPr>
              <a:t>Save</a:t>
            </a:r>
          </a:p>
        </p:txBody>
      </p:sp>
      <p:cxnSp>
        <p:nvCxnSpPr>
          <p:cNvPr id="8" name="Straight Arrow Connector 7">
            <a:extLst>
              <a:ext uri="{FF2B5EF4-FFF2-40B4-BE49-F238E27FC236}">
                <a16:creationId xmlns:a16="http://schemas.microsoft.com/office/drawing/2014/main" id="{552B89B0-546F-7D2F-4D83-658B27C56A8E}"/>
              </a:ext>
            </a:extLst>
          </p:cNvPr>
          <p:cNvCxnSpPr>
            <a:cxnSpLocks/>
          </p:cNvCxnSpPr>
          <p:nvPr/>
        </p:nvCxnSpPr>
        <p:spPr>
          <a:xfrm>
            <a:off x="6094412" y="2266122"/>
            <a:ext cx="1711118" cy="4853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C104659-8BD0-4A7C-B8B0-4A69207D9EC0}"/>
              </a:ext>
            </a:extLst>
          </p:cNvPr>
          <p:cNvCxnSpPr>
            <a:cxnSpLocks/>
          </p:cNvCxnSpPr>
          <p:nvPr/>
        </p:nvCxnSpPr>
        <p:spPr>
          <a:xfrm>
            <a:off x="3003344" y="3429000"/>
            <a:ext cx="3715508" cy="246821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075851-8FAA-F517-348A-A27440ECE73A}"/>
              </a:ext>
            </a:extLst>
          </p:cNvPr>
          <p:cNvCxnSpPr>
            <a:cxnSpLocks/>
          </p:cNvCxnSpPr>
          <p:nvPr/>
        </p:nvCxnSpPr>
        <p:spPr>
          <a:xfrm>
            <a:off x="4348004" y="5422070"/>
            <a:ext cx="5776657" cy="120348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0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EBDD994-6054-4A05-B61B-0756F358754A}"/>
              </a:ext>
            </a:extLst>
          </p:cNvPr>
          <p:cNvSpPr>
            <a:spLocks noGrp="1"/>
          </p:cNvSpPr>
          <p:nvPr>
            <p:ph type="title"/>
          </p:nvPr>
        </p:nvSpPr>
        <p:spPr>
          <a:xfrm>
            <a:off x="1141413" y="618518"/>
            <a:ext cx="4459286" cy="1478570"/>
          </a:xfrm>
        </p:spPr>
        <p:txBody>
          <a:bodyPr>
            <a:normAutofit/>
          </a:bodyPr>
          <a:lstStyle/>
          <a:p>
            <a:r>
              <a:rPr lang="en-US" sz="3200"/>
              <a:t>Start the form letter</a:t>
            </a:r>
          </a:p>
        </p:txBody>
      </p:sp>
      <p:sp>
        <p:nvSpPr>
          <p:cNvPr id="3" name="Content Placeholder 2">
            <a:extLst>
              <a:ext uri="{FF2B5EF4-FFF2-40B4-BE49-F238E27FC236}">
                <a16:creationId xmlns:a16="http://schemas.microsoft.com/office/drawing/2014/main" id="{46521620-4B5E-30D9-8718-A271B2F6ACFC}"/>
              </a:ext>
            </a:extLst>
          </p:cNvPr>
          <p:cNvSpPr>
            <a:spLocks noGrp="1"/>
          </p:cNvSpPr>
          <p:nvPr>
            <p:ph idx="1"/>
          </p:nvPr>
        </p:nvSpPr>
        <p:spPr>
          <a:xfrm>
            <a:off x="1141412" y="2249487"/>
            <a:ext cx="4459287" cy="3965046"/>
          </a:xfrm>
        </p:spPr>
        <p:txBody>
          <a:bodyPr>
            <a:normAutofit/>
          </a:bodyPr>
          <a:lstStyle/>
          <a:p>
            <a:r>
              <a:rPr lang="en-US" sz="2000"/>
              <a:t>Put in your street address, city and zip code.</a:t>
            </a:r>
          </a:p>
          <a:p>
            <a:r>
              <a:rPr lang="en-US" sz="2000"/>
              <a:t>Date after that</a:t>
            </a:r>
          </a:p>
          <a:p>
            <a:r>
              <a:rPr lang="en-US" sz="2000"/>
              <a:t>Move cursor to</a:t>
            </a:r>
          </a:p>
          <a:p>
            <a:pPr marL="0" indent="0">
              <a:buNone/>
            </a:pPr>
            <a:r>
              <a:rPr lang="en-US" sz="2000"/>
              <a:t>Inside address</a:t>
            </a:r>
          </a:p>
          <a:p>
            <a:pPr marL="0" indent="0">
              <a:buNone/>
            </a:pPr>
            <a:r>
              <a:rPr lang="en-US" sz="2000"/>
              <a:t>location</a:t>
            </a:r>
          </a:p>
        </p:txBody>
      </p:sp>
      <p:pic>
        <p:nvPicPr>
          <p:cNvPr id="5" name="Picture 4">
            <a:extLst>
              <a:ext uri="{FF2B5EF4-FFF2-40B4-BE49-F238E27FC236}">
                <a16:creationId xmlns:a16="http://schemas.microsoft.com/office/drawing/2014/main" id="{89371A62-4EEB-C7F0-8F67-22BEA6F14257}"/>
              </a:ext>
            </a:extLst>
          </p:cNvPr>
          <p:cNvPicPr>
            <a:picLocks noChangeAspect="1"/>
          </p:cNvPicPr>
          <p:nvPr/>
        </p:nvPicPr>
        <p:blipFill>
          <a:blip r:embed="rId4"/>
          <a:stretch>
            <a:fillRect/>
          </a:stretch>
        </p:blipFill>
        <p:spPr>
          <a:xfrm>
            <a:off x="6096000" y="1922869"/>
            <a:ext cx="5456279" cy="298731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4" name="Group 5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4241343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115</TotalTime>
  <Words>349</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Agency FB</vt:lpstr>
      <vt:lpstr>Arial</vt:lpstr>
      <vt:lpstr>Tw Cen MT</vt:lpstr>
      <vt:lpstr>Circuit</vt:lpstr>
      <vt:lpstr>PowerPoint Presentation</vt:lpstr>
      <vt:lpstr>Our agenda:</vt:lpstr>
      <vt:lpstr>1. What is mail merge?</vt:lpstr>
      <vt:lpstr>2. What does mail merge Require?</vt:lpstr>
      <vt:lpstr>Mailings tab</vt:lpstr>
      <vt:lpstr>Building and address list</vt:lpstr>
      <vt:lpstr>Add info to the address list</vt:lpstr>
      <vt:lpstr>Save the address list</vt:lpstr>
      <vt:lpstr>Start the form letter</vt:lpstr>
      <vt:lpstr>Address block button </vt:lpstr>
      <vt:lpstr>Finish the mail merge</vt:lpstr>
      <vt:lpstr>References </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Adkham Salaydinov</dc:creator>
  <cp:lastModifiedBy>Adkham Salaydinov</cp:lastModifiedBy>
  <cp:revision>2</cp:revision>
  <dcterms:created xsi:type="dcterms:W3CDTF">2022-12-10T15:42:18Z</dcterms:created>
  <dcterms:modified xsi:type="dcterms:W3CDTF">2022-12-10T17:38:02Z</dcterms:modified>
</cp:coreProperties>
</file>