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40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240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9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9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BBCE-D78C-4C2D-92C1-606FD6F575B9}" type="datetimeFigureOut">
              <a:rPr lang="en-US" smtClean="0"/>
              <a:t>2018-08-02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Introduction to android </a:t>
            </a:r>
            <a:br>
              <a:rPr lang="en-US" sz="4800" dirty="0" smtClean="0"/>
            </a:br>
            <a:r>
              <a:rPr lang="en-US" sz="4800" dirty="0" smtClean="0"/>
              <a:t>Activity and Basic Layout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3" y="-1"/>
            <a:ext cx="5329738" cy="6858343"/>
          </a:xfrm>
        </p:spPr>
      </p:pic>
    </p:spTree>
    <p:extLst>
      <p:ext uri="{BB962C8B-B14F-4D97-AF65-F5344CB8AC3E}">
        <p14:creationId xmlns:p14="http://schemas.microsoft.com/office/powerpoint/2010/main" val="240321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Activity Life cycle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Activity navigations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Activity for result</a:t>
            </a:r>
          </a:p>
        </p:txBody>
      </p:sp>
    </p:spTree>
    <p:extLst>
      <p:ext uri="{BB962C8B-B14F-4D97-AF65-F5344CB8AC3E}">
        <p14:creationId xmlns:p14="http://schemas.microsoft.com/office/powerpoint/2010/main" val="129673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1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Linear layouts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Relative Layout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Scroll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Text View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Image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Button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Radio Button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Check box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Switcher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9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5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37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Introduction to android  Activity and Basic Layout</vt:lpstr>
      <vt:lpstr>Activity</vt:lpstr>
      <vt:lpstr>Activity </vt:lpstr>
      <vt:lpstr>Layouts and Views</vt:lpstr>
      <vt:lpstr>Layouts and Views</vt:lpstr>
      <vt:lpstr>Activity part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30</cp:revision>
  <dcterms:created xsi:type="dcterms:W3CDTF">2018-08-01T17:55:21Z</dcterms:created>
  <dcterms:modified xsi:type="dcterms:W3CDTF">2018-08-02T05:51:52Z</dcterms:modified>
</cp:coreProperties>
</file>