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70" r:id="rId14"/>
    <p:sldId id="266" r:id="rId15"/>
    <p:sldId id="273" r:id="rId16"/>
    <p:sldId id="271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06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497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D195-D424-4EF6-B8BE-EA039A8AFC15}" type="datetimeFigureOut">
              <a:rPr lang="en-US" smtClean="0"/>
              <a:t>2018-07-14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F4B4C8-85B5-4CB9-8ACC-79FBDC00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81106/number-of-android-app-downloads-from-google-play/" TargetMode="External"/><Relationship Id="rId2" Type="http://schemas.openxmlformats.org/officeDocument/2006/relationships/hyperlink" Target="https://en.wikipedia.org/wiki/Andy_Rub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www.jetbrain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mobile android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prepared by </a:t>
            </a:r>
            <a:br>
              <a:rPr lang="en-US" dirty="0" smtClean="0"/>
            </a:br>
            <a:r>
              <a:rPr lang="en-US" dirty="0" smtClean="0"/>
              <a:t>Eng. Adham </a:t>
            </a:r>
            <a:r>
              <a:rPr lang="en-US" dirty="0" err="1" smtClean="0"/>
              <a:t>khwaldeh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Talking about Android importance is deprecated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Cell phones become interface of technologies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usage statistic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business statistic</a:t>
            </a:r>
          </a:p>
        </p:txBody>
      </p:sp>
    </p:spTree>
    <p:extLst>
      <p:ext uri="{BB962C8B-B14F-4D97-AF65-F5344CB8AC3E}">
        <p14:creationId xmlns:p14="http://schemas.microsoft.com/office/powerpoint/2010/main" val="155742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2" y="389520"/>
            <a:ext cx="8519427" cy="6329935"/>
          </a:xfrm>
        </p:spPr>
      </p:pic>
    </p:spTree>
    <p:extLst>
      <p:ext uri="{BB962C8B-B14F-4D97-AF65-F5344CB8AC3E}">
        <p14:creationId xmlns:p14="http://schemas.microsoft.com/office/powerpoint/2010/main" val="247579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6362"/>
            <a:ext cx="8596668" cy="6387325"/>
          </a:xfrm>
        </p:spPr>
      </p:pic>
    </p:spTree>
    <p:extLst>
      <p:ext uri="{BB962C8B-B14F-4D97-AF65-F5344CB8AC3E}">
        <p14:creationId xmlns:p14="http://schemas.microsoft.com/office/powerpoint/2010/main" val="18713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1" y="609600"/>
            <a:ext cx="9223894" cy="5694218"/>
          </a:xfrm>
        </p:spPr>
      </p:pic>
    </p:spTree>
    <p:extLst>
      <p:ext uri="{BB962C8B-B14F-4D97-AF65-F5344CB8AC3E}">
        <p14:creationId xmlns:p14="http://schemas.microsoft.com/office/powerpoint/2010/main" val="18295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Android </a:t>
            </a:r>
            <a:r>
              <a:rPr lang="en-US" dirty="0" smtClean="0"/>
              <a:t>studio IDE (Environment Development Equipment's ) 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 smtClean="0"/>
              <a:t>Intellij</a:t>
            </a:r>
            <a:r>
              <a:rPr lang="en-US" dirty="0" smtClean="0"/>
              <a:t> Company 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Powered by google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2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</a:t>
            </a:r>
            <a:r>
              <a:rPr lang="en-US" dirty="0" smtClean="0"/>
              <a:t>studio via java or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Standard  (support by google)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Big community 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Native platform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88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The course consist of 12 lectures (</a:t>
            </a:r>
            <a:r>
              <a:rPr lang="en-US" smtClean="0"/>
              <a:t>1.5 </a:t>
            </a:r>
            <a:r>
              <a:rPr lang="en-US" smtClean="0"/>
              <a:t>hour</a:t>
            </a:r>
            <a:r>
              <a:rPr lang="en-US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Include Basic and intermediate levels </a:t>
            </a:r>
          </a:p>
          <a:p>
            <a:pPr>
              <a:lnSpc>
                <a:spcPct val="200000"/>
              </a:lnSpc>
            </a:pPr>
            <a:r>
              <a:rPr lang="en-US" dirty="0"/>
              <a:t>g</a:t>
            </a:r>
            <a:r>
              <a:rPr lang="en-US" dirty="0" smtClean="0"/>
              <a:t>ood introduction for junior and senior university projects.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6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en.wikipedia.org/wiki/Andy_Rubin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>
                <a:hlinkClick r:id="rId3"/>
              </a:rPr>
              <a:t>https://www.statista.com/statistics/281106/number-of-android-app-downloads-from-google-play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>
              <a:buClr>
                <a:srgbClr val="90C22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Platforms</a:t>
            </a:r>
          </a:p>
          <a:p>
            <a:pPr lvl="1">
              <a:buClr>
                <a:srgbClr val="90C22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www.jetbrains.com/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https://developer.android.com/studio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/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0C22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04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1" y="2286000"/>
            <a:ext cx="8596668" cy="2633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Thank you 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for your </a:t>
            </a:r>
            <a:r>
              <a:rPr lang="en-US" sz="5400" dirty="0">
                <a:solidFill>
                  <a:srgbClr val="FF0000"/>
                </a:solidFill>
              </a:rPr>
              <a:t>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 Questions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Who 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Why  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859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8767"/>
            <a:ext cx="4553671" cy="5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Founder </a:t>
            </a:r>
            <a:r>
              <a:rPr lang="en-US" dirty="0"/>
              <a:t>(Andy Rubin)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Started in California, United States at October, 2003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Originally intended for camera but shifted to smart phones later because of low market for camera only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17th August 2005, Google acquired android Incorporation.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2007, Google announces the development of android OS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9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T-Mobile G1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October 2008</a:t>
            </a:r>
            <a:r>
              <a:rPr lang="en-US" dirty="0">
                <a:solidFill>
                  <a:schemeClr val="tx1"/>
                </a:solidFill>
              </a:rPr>
              <a:t>, HTC launched the first android mobile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(T-Mobile G1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Android 1.6 (Donut)</a:t>
            </a:r>
          </a:p>
          <a:p>
            <a:r>
              <a:rPr lang="en-US" dirty="0">
                <a:solidFill>
                  <a:schemeClr val="tx1"/>
                </a:solidFill>
              </a:rPr>
              <a:t>Price About 290 EUR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87" y="2852348"/>
            <a:ext cx="5056215" cy="31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0" y="1270000"/>
            <a:ext cx="11263914" cy="5949524"/>
          </a:xfrm>
        </p:spPr>
      </p:pic>
    </p:spTree>
    <p:extLst>
      <p:ext uri="{BB962C8B-B14F-4D97-AF65-F5344CB8AC3E}">
        <p14:creationId xmlns:p14="http://schemas.microsoft.com/office/powerpoint/2010/main" val="2392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code: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major and minor numbers  { </a:t>
            </a:r>
            <a:r>
              <a:rPr lang="en-US" dirty="0" err="1">
                <a:solidFill>
                  <a:schemeClr val="tx1"/>
                </a:solidFill>
              </a:rPr>
              <a:t>major.minor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Version </a:t>
            </a:r>
            <a:r>
              <a:rPr lang="en-US" dirty="0" smtClean="0"/>
              <a:t>Rule: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Each new version of Android is named after a dessert, going in alphabetical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8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Android hierarchy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2" y="557213"/>
            <a:ext cx="7541293" cy="6300787"/>
          </a:xfrm>
        </p:spPr>
      </p:pic>
    </p:spTree>
    <p:extLst>
      <p:ext uri="{BB962C8B-B14F-4D97-AF65-F5344CB8AC3E}">
        <p14:creationId xmlns:p14="http://schemas.microsoft.com/office/powerpoint/2010/main" val="32263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3484" y="25443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Android hierarchy 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4" y="914833"/>
            <a:ext cx="9172540" cy="5985083"/>
          </a:xfrm>
        </p:spPr>
      </p:pic>
    </p:spTree>
    <p:extLst>
      <p:ext uri="{BB962C8B-B14F-4D97-AF65-F5344CB8AC3E}">
        <p14:creationId xmlns:p14="http://schemas.microsoft.com/office/powerpoint/2010/main" val="17252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193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Introduction to mobile android application</vt:lpstr>
      <vt:lpstr>W3 Questions ? </vt:lpstr>
      <vt:lpstr>Founder</vt:lpstr>
      <vt:lpstr>Startup</vt:lpstr>
      <vt:lpstr>T-Mobile G1</vt:lpstr>
      <vt:lpstr>Android versions </vt:lpstr>
      <vt:lpstr>Android versions</vt:lpstr>
      <vt:lpstr>Android hierarchy </vt:lpstr>
      <vt:lpstr>PowerPoint Presentation</vt:lpstr>
      <vt:lpstr>Why </vt:lpstr>
      <vt:lpstr>PowerPoint Presentation</vt:lpstr>
      <vt:lpstr>PowerPoint Presentation</vt:lpstr>
      <vt:lpstr>PowerPoint Presentation</vt:lpstr>
      <vt:lpstr>How</vt:lpstr>
      <vt:lpstr>Why android studio via java or kotlin</vt:lpstr>
      <vt:lpstr>Target</vt:lpstr>
      <vt:lpstr>References 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156</cp:revision>
  <dcterms:created xsi:type="dcterms:W3CDTF">2018-07-12T09:18:29Z</dcterms:created>
  <dcterms:modified xsi:type="dcterms:W3CDTF">2018-07-14T08:34:05Z</dcterms:modified>
</cp:coreProperties>
</file>