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06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84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BB07-FCCF-47D6-BE71-09FE68797FE6}" type="datetimeFigureOut">
              <a:rPr lang="en-US" smtClean="0"/>
              <a:t>2018-07-28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7F25AD-A7C6-4762-BD73-C6F4A1BA8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language and Outlines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Object oriented language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</a:t>
            </a:r>
            <a:r>
              <a:rPr lang="en-US" dirty="0"/>
              <a:t>t is intended to let application </a:t>
            </a:r>
            <a:r>
              <a:rPr lang="en-US" dirty="0" smtClean="0"/>
              <a:t>developers </a:t>
            </a:r>
            <a:br>
              <a:rPr lang="en-US" dirty="0" smtClean="0"/>
            </a:br>
            <a:r>
              <a:rPr lang="en-US" dirty="0"/>
              <a:t> "</a:t>
            </a:r>
            <a:r>
              <a:rPr lang="en-US" dirty="0">
                <a:solidFill>
                  <a:srgbClr val="92D050"/>
                </a:solidFill>
              </a:rPr>
              <a:t>write once, run anywhere</a:t>
            </a:r>
            <a:r>
              <a:rPr lang="en-US" dirty="0"/>
              <a:t>" (</a:t>
            </a:r>
            <a:r>
              <a:rPr lang="en-US" dirty="0" smtClean="0"/>
              <a:t>WORA)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Portable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Paradigm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Class and Object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Polymorphism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Interface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encapsulation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3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Write one run anywhere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Bytecode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Java virtual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8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depend on hardware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language 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36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Java language and Outlines</vt:lpstr>
      <vt:lpstr>What’s java language</vt:lpstr>
      <vt:lpstr>Object oriented language </vt:lpstr>
      <vt:lpstr>WORA</vt:lpstr>
      <vt:lpstr>Portable</vt:lpstr>
      <vt:lpstr>Java language syntax 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24</cp:revision>
  <dcterms:created xsi:type="dcterms:W3CDTF">2018-07-27T18:22:25Z</dcterms:created>
  <dcterms:modified xsi:type="dcterms:W3CDTF">2018-07-28T04:50:11Z</dcterms:modified>
</cp:coreProperties>
</file>