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7CC9-9C8E-46E1-BF2E-4B426C4F578B}" type="datetimeFigureOut">
              <a:rPr lang="en-US" smtClean="0"/>
              <a:t>2018-07-28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A244-B0F0-4904-8A2D-DF4800DB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2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7CC9-9C8E-46E1-BF2E-4B426C4F578B}" type="datetimeFigureOut">
              <a:rPr lang="en-US" smtClean="0"/>
              <a:t>2018-07-28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A244-B0F0-4904-8A2D-DF4800DB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9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7CC9-9C8E-46E1-BF2E-4B426C4F578B}" type="datetimeFigureOut">
              <a:rPr lang="en-US" smtClean="0"/>
              <a:t>2018-07-28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A244-B0F0-4904-8A2D-DF4800DB815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0830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7CC9-9C8E-46E1-BF2E-4B426C4F578B}" type="datetimeFigureOut">
              <a:rPr lang="en-US" smtClean="0"/>
              <a:t>2018-07-28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A244-B0F0-4904-8A2D-DF4800DB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7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7CC9-9C8E-46E1-BF2E-4B426C4F578B}" type="datetimeFigureOut">
              <a:rPr lang="en-US" smtClean="0"/>
              <a:t>2018-07-28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A244-B0F0-4904-8A2D-DF4800DB815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0813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7CC9-9C8E-46E1-BF2E-4B426C4F578B}" type="datetimeFigureOut">
              <a:rPr lang="en-US" smtClean="0"/>
              <a:t>2018-07-28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A244-B0F0-4904-8A2D-DF4800DB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97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7CC9-9C8E-46E1-BF2E-4B426C4F578B}" type="datetimeFigureOut">
              <a:rPr lang="en-US" smtClean="0"/>
              <a:t>2018-07-28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A244-B0F0-4904-8A2D-DF4800DB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48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7CC9-9C8E-46E1-BF2E-4B426C4F578B}" type="datetimeFigureOut">
              <a:rPr lang="en-US" smtClean="0"/>
              <a:t>2018-07-28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A244-B0F0-4904-8A2D-DF4800DB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0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7CC9-9C8E-46E1-BF2E-4B426C4F578B}" type="datetimeFigureOut">
              <a:rPr lang="en-US" smtClean="0"/>
              <a:t>2018-07-28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A244-B0F0-4904-8A2D-DF4800DB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6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7CC9-9C8E-46E1-BF2E-4B426C4F578B}" type="datetimeFigureOut">
              <a:rPr lang="en-US" smtClean="0"/>
              <a:t>2018-07-28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A244-B0F0-4904-8A2D-DF4800DB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0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7CC9-9C8E-46E1-BF2E-4B426C4F578B}" type="datetimeFigureOut">
              <a:rPr lang="en-US" smtClean="0"/>
              <a:t>2018-07-28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A244-B0F0-4904-8A2D-DF4800DB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7CC9-9C8E-46E1-BF2E-4B426C4F578B}" type="datetimeFigureOut">
              <a:rPr lang="en-US" smtClean="0"/>
              <a:t>2018-07-28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A244-B0F0-4904-8A2D-DF4800DB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9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7CC9-9C8E-46E1-BF2E-4B426C4F578B}" type="datetimeFigureOut">
              <a:rPr lang="en-US" smtClean="0"/>
              <a:t>2018-07-28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A244-B0F0-4904-8A2D-DF4800DB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6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7CC9-9C8E-46E1-BF2E-4B426C4F578B}" type="datetimeFigureOut">
              <a:rPr lang="en-US" smtClean="0"/>
              <a:t>2018-07-28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A244-B0F0-4904-8A2D-DF4800DB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6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7CC9-9C8E-46E1-BF2E-4B426C4F578B}" type="datetimeFigureOut">
              <a:rPr lang="en-US" smtClean="0"/>
              <a:t>2018-07-28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A244-B0F0-4904-8A2D-DF4800DB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7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7CC9-9C8E-46E1-BF2E-4B426C4F578B}" type="datetimeFigureOut">
              <a:rPr lang="en-US" smtClean="0"/>
              <a:t>2018-07-28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A244-B0F0-4904-8A2D-DF4800DB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07CC9-9C8E-46E1-BF2E-4B426C4F578B}" type="datetimeFigureOut">
              <a:rPr lang="en-US" smtClean="0"/>
              <a:t>2018-07-28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FA244-B0F0-4904-8A2D-DF4800DB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6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tutorial</a:t>
            </a:r>
            <a:br>
              <a:rPr lang="en-US" dirty="0" smtClean="0"/>
            </a:br>
            <a:r>
              <a:rPr lang="en-US" dirty="0" smtClean="0"/>
              <a:t> lecture 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43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Manifest.xml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also </a:t>
            </a:r>
            <a:r>
              <a:rPr lang="en-US" b="1" dirty="0"/>
              <a:t>declares the android </a:t>
            </a:r>
            <a:r>
              <a:rPr lang="en-US" b="1" dirty="0" err="1"/>
              <a:t>api</a:t>
            </a:r>
            <a:r>
              <a:rPr lang="en-US" dirty="0"/>
              <a:t> that the application is going to use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It is </a:t>
            </a:r>
            <a:r>
              <a:rPr lang="en-US" b="1" dirty="0"/>
              <a:t>responsible to protect the application</a:t>
            </a:r>
            <a:r>
              <a:rPr lang="en-US" dirty="0"/>
              <a:t> to access any protected parts by providing the permissions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It </a:t>
            </a:r>
            <a:r>
              <a:rPr lang="en-US" b="1" dirty="0"/>
              <a:t>lists the instrumentation classes</a:t>
            </a:r>
            <a:r>
              <a:rPr lang="en-US" dirty="0"/>
              <a:t>. The instrumentation classes provides profiling and other </a:t>
            </a:r>
            <a:r>
              <a:rPr lang="en-US" dirty="0" smtClean="0"/>
              <a:t>information. </a:t>
            </a:r>
            <a:r>
              <a:rPr lang="en-US" dirty="0"/>
              <a:t>These </a:t>
            </a:r>
            <a:r>
              <a:rPr lang="en-US" dirty="0" smtClean="0"/>
              <a:t>information </a:t>
            </a:r>
            <a:r>
              <a:rPr lang="en-US" dirty="0"/>
              <a:t>are removed just before the application is published </a:t>
            </a:r>
            <a:br>
              <a:rPr lang="en-US" dirty="0"/>
            </a:br>
            <a:endParaRPr lang="en-US" dirty="0"/>
          </a:p>
          <a:p>
            <a:r>
              <a:rPr lang="en-US" dirty="0"/>
              <a:t> </a:t>
            </a:r>
            <a:r>
              <a:rPr lang="en-US" i="1" dirty="0"/>
              <a:t>contains information of your package</a:t>
            </a:r>
            <a:r>
              <a:rPr lang="en-US" dirty="0"/>
              <a:t>, including components of the application such as activities, services, broadcast receivers, content providers etc.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33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components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 smtClean="0"/>
              <a:t>Activity</a:t>
            </a:r>
            <a:endParaRPr lang="en-US" b="1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 smtClean="0"/>
              <a:t>View</a:t>
            </a:r>
            <a:endParaRPr lang="en-US" b="1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 smtClean="0"/>
              <a:t>Service</a:t>
            </a:r>
            <a:endParaRPr lang="en-US" b="1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Content </a:t>
            </a:r>
            <a:r>
              <a:rPr lang="en-US" b="1" dirty="0" smtClean="0"/>
              <a:t>Provider</a:t>
            </a:r>
            <a:endParaRPr lang="en-US" b="1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 smtClean="0"/>
              <a:t>Intent</a:t>
            </a:r>
            <a:endParaRPr lang="en-US" b="1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 smtClean="0"/>
              <a:t>Storage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2265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Activity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753" y="-1"/>
            <a:ext cx="5329738" cy="6858343"/>
          </a:xfrm>
        </p:spPr>
      </p:pic>
    </p:spTree>
    <p:extLst>
      <p:ext uri="{BB962C8B-B14F-4D97-AF65-F5344CB8AC3E}">
        <p14:creationId xmlns:p14="http://schemas.microsoft.com/office/powerpoint/2010/main" val="2810736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Fragment</a:t>
            </a:r>
          </a:p>
        </p:txBody>
      </p:sp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046" y="609600"/>
            <a:ext cx="6133631" cy="5432425"/>
          </a:xfrm>
        </p:spPr>
      </p:pic>
    </p:spTree>
    <p:extLst>
      <p:ext uri="{BB962C8B-B14F-4D97-AF65-F5344CB8AC3E}">
        <p14:creationId xmlns:p14="http://schemas.microsoft.com/office/powerpoint/2010/main" val="959254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Layout types</a:t>
            </a:r>
          </a:p>
          <a:p>
            <a:endParaRPr lang="en-US" dirty="0"/>
          </a:p>
          <a:p>
            <a:r>
              <a:rPr lang="en-US" dirty="0"/>
              <a:t>Standard Views</a:t>
            </a:r>
          </a:p>
          <a:p>
            <a:endParaRPr lang="en-US" dirty="0"/>
          </a:p>
          <a:p>
            <a:r>
              <a:rPr lang="en-US" dirty="0"/>
              <a:t>Listing (List View –Recycler View)</a:t>
            </a:r>
          </a:p>
          <a:p>
            <a:endParaRPr lang="en-US" dirty="0"/>
          </a:p>
          <a:p>
            <a:r>
              <a:rPr lang="en-US" dirty="0"/>
              <a:t>Material Design (Support +Design) Library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Custom 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99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Bind Service</a:t>
            </a: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Unbind Service</a:t>
            </a: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Job </a:t>
            </a:r>
            <a:r>
              <a:rPr lang="en-US" dirty="0" smtClean="0"/>
              <a:t>scheduler</a:t>
            </a: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Broadcast </a:t>
            </a:r>
            <a:r>
              <a:rPr lang="en-US" dirty="0" smtClean="0"/>
              <a:t>Receivers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AIDL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Bus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05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Service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994" y="609600"/>
            <a:ext cx="5508775" cy="5529407"/>
          </a:xfrm>
        </p:spPr>
      </p:pic>
    </p:spTree>
    <p:extLst>
      <p:ext uri="{BB962C8B-B14F-4D97-AF65-F5344CB8AC3E}">
        <p14:creationId xmlns:p14="http://schemas.microsoft.com/office/powerpoint/2010/main" val="914988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65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12121"/>
                </a:solidFill>
                <a:latin typeface="inherit"/>
              </a:rPr>
              <a:t>Android </a:t>
            </a:r>
            <a:r>
              <a:rPr lang="en-US" altLang="en-US" dirty="0">
                <a:solidFill>
                  <a:srgbClr val="212121"/>
                </a:solidFill>
                <a:latin typeface="inherit"/>
              </a:rPr>
              <a:t>Hierarchical</a:t>
            </a:r>
            <a:r>
              <a:rPr lang="ar-SA" altLang="en-US" dirty="0">
                <a:solidFill>
                  <a:srgbClr val="212121"/>
                </a:solidFill>
                <a:latin typeface="inherit"/>
              </a:rPr>
              <a:t>  </a:t>
            </a:r>
            <a:r>
              <a:rPr lang="en-US" altLang="en-US" dirty="0">
                <a:solidFill>
                  <a:srgbClr val="212121"/>
                </a:solidFill>
                <a:latin typeface="inherit"/>
              </a:rPr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212121"/>
                </a:solidFill>
                <a:latin typeface="inherit"/>
              </a:rPr>
              <a:t>Main components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12121"/>
                </a:solidFill>
                <a:latin typeface="inherit"/>
              </a:rPr>
              <a:t>Android  life cycle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88831"/>
            <a:ext cx="43282" cy="79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-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49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Hierarchical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JVM (Java Virtual Machine)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DVM (Dalvik Virtual Machine)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 Main Files (R.java file , manifests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36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JVM (Java Virtual Machine) </a:t>
            </a:r>
            <a:br>
              <a:rPr lang="en-US" sz="4000" dirty="0"/>
            </a:br>
            <a:r>
              <a:rPr lang="ar-SA" altLang="en-US" dirty="0" smtClean="0">
                <a:solidFill>
                  <a:srgbClr val="212121"/>
                </a:solidFill>
                <a:latin typeface="inherit"/>
              </a:rPr>
              <a:t> </a:t>
            </a:r>
            <a:r>
              <a:rPr lang="en-US" altLang="en-US" dirty="0">
                <a:solidFill>
                  <a:srgbClr val="212121"/>
                </a:solidFill>
                <a:latin typeface="inherit"/>
              </a:rPr>
              <a:t/>
            </a:r>
            <a:br>
              <a:rPr lang="en-US" altLang="en-US" dirty="0">
                <a:solidFill>
                  <a:srgbClr val="212121"/>
                </a:solidFill>
                <a:latin typeface="inherit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JVM </a:t>
            </a:r>
            <a:r>
              <a:rPr lang="en-US" dirty="0"/>
              <a:t>is a part of JRE(Java Run Environment)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When we compile a </a:t>
            </a:r>
            <a:r>
              <a:rPr lang="en-US" i="1" dirty="0"/>
              <a:t>.java</a:t>
            </a:r>
            <a:r>
              <a:rPr lang="en-US" dirty="0"/>
              <a:t> file, a </a:t>
            </a:r>
            <a:r>
              <a:rPr lang="en-US" i="1" dirty="0"/>
              <a:t>.class</a:t>
            </a:r>
            <a:r>
              <a:rPr lang="en-US" dirty="0"/>
              <a:t> file(contains byte-code) with the same filename is generated by the Java </a:t>
            </a:r>
            <a:r>
              <a:rPr lang="en-US" dirty="0" smtClean="0"/>
              <a:t>compiler.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 </a:t>
            </a:r>
            <a:r>
              <a:rPr lang="en-US" i="1" dirty="0" smtClean="0"/>
              <a:t>.class</a:t>
            </a:r>
            <a:r>
              <a:rPr lang="en-US" dirty="0"/>
              <a:t> file goes into various steps when we run it. These steps together describe the whole JVM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2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DVM (Dalvik Virtual Machine)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DVM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an android virtual machine optimized for mobile devices.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It optimizes the virtual machine for </a:t>
            </a:r>
            <a:r>
              <a:rPr lang="en-US" i="1" dirty="0"/>
              <a:t>memory</a:t>
            </a:r>
            <a:r>
              <a:rPr lang="en-US" dirty="0"/>
              <a:t>, </a:t>
            </a:r>
            <a:r>
              <a:rPr lang="en-US" i="1" dirty="0"/>
              <a:t>battery life</a:t>
            </a:r>
            <a:r>
              <a:rPr lang="en-US" dirty="0"/>
              <a:t> and </a:t>
            </a:r>
            <a:r>
              <a:rPr lang="en-US" i="1" dirty="0"/>
              <a:t>performance.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dirty="0" err="1"/>
              <a:t>Dex</a:t>
            </a:r>
            <a:r>
              <a:rPr lang="en-US" dirty="0"/>
              <a:t> compiler converts the class files into the .</a:t>
            </a:r>
            <a:r>
              <a:rPr lang="en-US" dirty="0" err="1"/>
              <a:t>dex</a:t>
            </a:r>
            <a:r>
              <a:rPr lang="en-US" dirty="0"/>
              <a:t> file that run on the Dalvik VM. Multiple class files are converted into one </a:t>
            </a:r>
            <a:r>
              <a:rPr lang="en-US" dirty="0" err="1"/>
              <a:t>dex</a:t>
            </a:r>
            <a:r>
              <a:rPr lang="en-US" dirty="0"/>
              <a:t> file</a:t>
            </a:r>
            <a:endParaRPr lang="en-US" i="1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Dalvik is a name of a town in Iceland. The Dalvik VM was written by Dan Bornstein.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37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see the compiling and packaging process from the source file: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04" y="1930400"/>
            <a:ext cx="8160327" cy="4669357"/>
          </a:xfrm>
        </p:spPr>
      </p:pic>
    </p:spTree>
    <p:extLst>
      <p:ext uri="{BB962C8B-B14F-4D97-AF65-F5344CB8AC3E}">
        <p14:creationId xmlns:p14="http://schemas.microsoft.com/office/powerpoint/2010/main" val="1209795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DVM  (Dalvik Virtual Machine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 </a:t>
            </a:r>
            <a:r>
              <a:rPr lang="en-US" b="1" dirty="0" err="1"/>
              <a:t>javac</a:t>
            </a:r>
            <a:r>
              <a:rPr lang="en-US" b="1" dirty="0"/>
              <a:t> tool</a:t>
            </a:r>
            <a:r>
              <a:rPr lang="en-US" dirty="0"/>
              <a:t> compiles the java source file into the class file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 </a:t>
            </a:r>
            <a:r>
              <a:rPr lang="en-US" b="1" dirty="0"/>
              <a:t>dx tool</a:t>
            </a:r>
            <a:r>
              <a:rPr lang="en-US" dirty="0"/>
              <a:t> takes all the class files of your application </a:t>
            </a:r>
            <a:br>
              <a:rPr lang="en-US" dirty="0"/>
            </a:br>
            <a:r>
              <a:rPr lang="en-US" dirty="0"/>
              <a:t>and generates a single .</a:t>
            </a:r>
            <a:r>
              <a:rPr lang="en-US" dirty="0" err="1"/>
              <a:t>dex</a:t>
            </a:r>
            <a:r>
              <a:rPr lang="en-US" dirty="0"/>
              <a:t> file. It is a platform-specific tool.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 </a:t>
            </a:r>
            <a:r>
              <a:rPr lang="en-US" b="1" dirty="0"/>
              <a:t>Android Assets Packaging Tool (</a:t>
            </a:r>
            <a:r>
              <a:rPr lang="en-US" b="1" dirty="0" err="1"/>
              <a:t>aapt</a:t>
            </a:r>
            <a:r>
              <a:rPr lang="en-US" b="1" dirty="0"/>
              <a:t>)</a:t>
            </a:r>
            <a:r>
              <a:rPr lang="en-US" dirty="0"/>
              <a:t> handles </a:t>
            </a:r>
            <a:br>
              <a:rPr lang="en-US" dirty="0"/>
            </a:br>
            <a:r>
              <a:rPr lang="en-US" dirty="0"/>
              <a:t>the packaging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8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/>
              <a:t>Main Files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R.java </a:t>
            </a:r>
            <a:r>
              <a:rPr lang="en-US" dirty="0">
                <a:solidFill>
                  <a:schemeClr val="tx1"/>
                </a:solidFill>
              </a:rPr>
              <a:t>file 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manifests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024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the auto-generated file that contains IDs for all the resources of res directory. </a:t>
            </a:r>
          </a:p>
          <a:p>
            <a:endParaRPr lang="en-US" dirty="0"/>
          </a:p>
          <a:p>
            <a:r>
              <a:rPr lang="en-US" dirty="0"/>
              <a:t>It is generated by </a:t>
            </a:r>
            <a:r>
              <a:rPr lang="en-US" dirty="0" err="1"/>
              <a:t>aapt</a:t>
            </a:r>
            <a:r>
              <a:rPr lang="en-US" dirty="0"/>
              <a:t>(Android Asset Packaging Tool). </a:t>
            </a:r>
          </a:p>
          <a:p>
            <a:endParaRPr lang="en-US" dirty="0"/>
          </a:p>
          <a:p>
            <a:r>
              <a:rPr lang="en-US" dirty="0"/>
              <a:t>Whenever you create any component on </a:t>
            </a:r>
            <a:r>
              <a:rPr lang="en-US" dirty="0" err="1"/>
              <a:t>activity_main</a:t>
            </a:r>
            <a:r>
              <a:rPr lang="en-US" dirty="0"/>
              <a:t>, a corresponding ID is created in the R.java file</a:t>
            </a:r>
            <a:br>
              <a:rPr lang="en-US" dirty="0"/>
            </a:br>
            <a:r>
              <a:rPr lang="en-US" dirty="0"/>
              <a:t> which can be used in the Java Source file later.</a:t>
            </a:r>
          </a:p>
          <a:p>
            <a:r>
              <a:rPr lang="en-US" dirty="0" err="1"/>
              <a:t>aapt</a:t>
            </a:r>
            <a:r>
              <a:rPr lang="en-US" dirty="0"/>
              <a:t> regenerate R file on every Build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319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238</TotalTime>
  <Words>185</Words>
  <Application>Microsoft Office PowerPoint</Application>
  <PresentationFormat>Widescreen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inherit</vt:lpstr>
      <vt:lpstr>Tahoma</vt:lpstr>
      <vt:lpstr>Trebuchet MS</vt:lpstr>
      <vt:lpstr>Wingdings</vt:lpstr>
      <vt:lpstr>Wingdings 3</vt:lpstr>
      <vt:lpstr>Facet</vt:lpstr>
      <vt:lpstr>Android tutorial  lecture 01</vt:lpstr>
      <vt:lpstr>Outlines</vt:lpstr>
      <vt:lpstr>Hierarchical</vt:lpstr>
      <vt:lpstr>JVM (Java Virtual Machine)    </vt:lpstr>
      <vt:lpstr>DVM (Dalvik Virtual Machine)</vt:lpstr>
      <vt:lpstr>Let's see the compiling and packaging process from the source file:</vt:lpstr>
      <vt:lpstr>DVM  (Dalvik Virtual Machine )</vt:lpstr>
      <vt:lpstr> Main Files </vt:lpstr>
      <vt:lpstr>R.java</vt:lpstr>
      <vt:lpstr>Manifest.xml </vt:lpstr>
      <vt:lpstr>Main components </vt:lpstr>
      <vt:lpstr>Activity</vt:lpstr>
      <vt:lpstr>Fragment</vt:lpstr>
      <vt:lpstr>View</vt:lpstr>
      <vt:lpstr>Service</vt:lpstr>
      <vt:lpstr>Service</vt:lpstr>
      <vt:lpstr>Job scheduler</vt:lpstr>
    </vt:vector>
  </TitlesOfParts>
  <Company>Microsoft (C)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tutorial  lecture 01</dc:title>
  <dc:creator>adham kh</dc:creator>
  <cp:lastModifiedBy>adham kh</cp:lastModifiedBy>
  <cp:revision>84</cp:revision>
  <dcterms:created xsi:type="dcterms:W3CDTF">2018-07-28T04:50:42Z</dcterms:created>
  <dcterms:modified xsi:type="dcterms:W3CDTF">2018-07-28T09:07:03Z</dcterms:modified>
</cp:coreProperties>
</file>