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2" r:id="rId5"/>
    <p:sldId id="267" r:id="rId6"/>
    <p:sldId id="265" r:id="rId7"/>
    <p:sldId id="263" r:id="rId8"/>
    <p:sldId id="272" r:id="rId9"/>
    <p:sldId id="268" r:id="rId10"/>
    <p:sldId id="270" r:id="rId11"/>
    <p:sldId id="269" r:id="rId12"/>
    <p:sldId id="273" r:id="rId13"/>
    <p:sldId id="274" r:id="rId14"/>
    <p:sldId id="275" r:id="rId15"/>
    <p:sldId id="276" r:id="rId16"/>
    <p:sldId id="280" r:id="rId17"/>
    <p:sldId id="281" r:id="rId18"/>
    <p:sldId id="277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660"/>
  </p:normalViewPr>
  <p:slideViewPr>
    <p:cSldViewPr snapToGrid="0">
      <p:cViewPr varScale="1">
        <p:scale>
          <a:sx n="69" d="100"/>
          <a:sy n="69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4081-4C67-4961-932D-89C50FDECAC5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63FF-F436-4DDF-B1E7-2DACEF92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8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4081-4C67-4961-932D-89C50FDECAC5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63FF-F436-4DDF-B1E7-2DACEF92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0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4081-4C67-4961-932D-89C50FDECAC5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63FF-F436-4DDF-B1E7-2DACEF92778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6453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4081-4C67-4961-932D-89C50FDECAC5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63FF-F436-4DDF-B1E7-2DACEF92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41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4081-4C67-4961-932D-89C50FDECAC5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63FF-F436-4DDF-B1E7-2DACEF92778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6797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4081-4C67-4961-932D-89C50FDECAC5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63FF-F436-4DDF-B1E7-2DACEF92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23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4081-4C67-4961-932D-89C50FDECAC5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63FF-F436-4DDF-B1E7-2DACEF92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46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4081-4C67-4961-932D-89C50FDECAC5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63FF-F436-4DDF-B1E7-2DACEF92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8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4081-4C67-4961-932D-89C50FDECAC5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63FF-F436-4DDF-B1E7-2DACEF92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8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4081-4C67-4961-932D-89C50FDECAC5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63FF-F436-4DDF-B1E7-2DACEF92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1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4081-4C67-4961-932D-89C50FDECAC5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63FF-F436-4DDF-B1E7-2DACEF92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9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4081-4C67-4961-932D-89C50FDECAC5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63FF-F436-4DDF-B1E7-2DACEF92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3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4081-4C67-4961-932D-89C50FDECAC5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63FF-F436-4DDF-B1E7-2DACEF92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7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4081-4C67-4961-932D-89C50FDECAC5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63FF-F436-4DDF-B1E7-2DACEF92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4081-4C67-4961-932D-89C50FDECAC5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63FF-F436-4DDF-B1E7-2DACEF92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0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4081-4C67-4961-932D-89C50FDECAC5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563FF-F436-4DDF-B1E7-2DACEF92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4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44081-4C67-4961-932D-89C50FDECAC5}" type="datetimeFigureOut">
              <a:rPr lang="en-US" smtClean="0"/>
              <a:t>2018-07-31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B563FF-F436-4DDF-B1E7-2DACEF927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5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pPr algn="ctr"/>
            <a:r>
              <a:rPr lang="en-US" dirty="0" smtClean="0"/>
              <a:t>Introduction to mobile android application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07067" y="4175524"/>
            <a:ext cx="7766936" cy="1096899"/>
          </a:xfrm>
        </p:spPr>
        <p:txBody>
          <a:bodyPr/>
          <a:lstStyle/>
          <a:p>
            <a:pPr algn="ctr"/>
            <a:r>
              <a:rPr lang="en-US" dirty="0" smtClean="0"/>
              <a:t>prepared by </a:t>
            </a:r>
            <a:br>
              <a:rPr lang="en-US" dirty="0" smtClean="0"/>
            </a:br>
            <a:r>
              <a:rPr lang="en-US" dirty="0" smtClean="0"/>
              <a:t>Eng. Adham </a:t>
            </a:r>
            <a:r>
              <a:rPr lang="en-US" dirty="0" err="1" smtClean="0"/>
              <a:t>khwaldeh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8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studio IDE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JDK (Java Development </a:t>
            </a:r>
            <a:r>
              <a:rPr lang="en-US" dirty="0"/>
              <a:t>Kit</a:t>
            </a:r>
            <a:r>
              <a:rPr lang="en-US" dirty="0" smtClean="0"/>
              <a:t>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SDK (</a:t>
            </a:r>
            <a:r>
              <a:rPr lang="en-US" dirty="0"/>
              <a:t>Software Development </a:t>
            </a:r>
            <a:r>
              <a:rPr lang="en-US" dirty="0" smtClean="0"/>
              <a:t>Kit)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IDE (</a:t>
            </a:r>
            <a:r>
              <a:rPr lang="en-US" b="1" dirty="0" smtClean="0"/>
              <a:t>Integrated </a:t>
            </a:r>
            <a:r>
              <a:rPr lang="en-US" b="1" dirty="0"/>
              <a:t>D</a:t>
            </a:r>
            <a:r>
              <a:rPr lang="en-US" b="1" dirty="0" smtClean="0"/>
              <a:t>evelopment </a:t>
            </a:r>
            <a:r>
              <a:rPr lang="en-US" b="1" dirty="0"/>
              <a:t>E</a:t>
            </a:r>
            <a:r>
              <a:rPr lang="en-US" b="1" dirty="0" smtClean="0"/>
              <a:t>nvironment)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1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Add JAVA_HOME to </a:t>
            </a:r>
            <a:r>
              <a:rPr lang="en-US" dirty="0"/>
              <a:t>environment </a:t>
            </a:r>
            <a:r>
              <a:rPr lang="en-US" dirty="0" smtClean="0"/>
              <a:t>variables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smtClean="0">
                <a:solidFill>
                  <a:srgbClr val="92D050"/>
                </a:solidFill>
              </a:rPr>
              <a:t>C</a:t>
            </a:r>
            <a:r>
              <a:rPr lang="en-US" dirty="0">
                <a:solidFill>
                  <a:srgbClr val="92D050"/>
                </a:solidFill>
              </a:rPr>
              <a:t>:\Program </a:t>
            </a:r>
            <a:r>
              <a:rPr lang="en-US" dirty="0" smtClean="0">
                <a:solidFill>
                  <a:srgbClr val="92D050"/>
                </a:solidFill>
              </a:rPr>
              <a:t>Files\Java\jdk1.8.0_20</a:t>
            </a:r>
            <a:r>
              <a:rPr lang="en-US" dirty="0" smtClean="0"/>
              <a:t>”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Android Studio IDE portable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SDK portable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 smtClean="0"/>
              <a:t>Gradle</a:t>
            </a:r>
            <a:r>
              <a:rPr lang="en-US" dirty="0" smtClean="0"/>
              <a:t> configuration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Open java4android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276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Variables: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Types: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Operations: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Relational Operations: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Statements: (if , switch)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Loops: (for , while , do while)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Array and List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Functions: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Modifiers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default, public , protected, private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373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Represent information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Variable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114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Multiple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Divide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Add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Subtract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Increment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Decrement</a:t>
            </a:r>
          </a:p>
        </p:txBody>
      </p:sp>
    </p:spTree>
    <p:extLst>
      <p:ext uri="{BB962C8B-B14F-4D97-AF65-F5344CB8AC3E}">
        <p14:creationId xmlns:p14="http://schemas.microsoft.com/office/powerpoint/2010/main" val="2621321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If else statement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Switch case</a:t>
            </a:r>
          </a:p>
        </p:txBody>
      </p:sp>
    </p:spTree>
    <p:extLst>
      <p:ext uri="{BB962C8B-B14F-4D97-AF65-F5344CB8AC3E}">
        <p14:creationId xmlns:p14="http://schemas.microsoft.com/office/powerpoint/2010/main" val="1032039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For loop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While loop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Do while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841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program print maximum number between x and y</a:t>
            </a:r>
          </a:p>
          <a:p>
            <a:r>
              <a:rPr lang="en-US" dirty="0" smtClean="0"/>
              <a:t>Write program print  enter student degree  then print pass or fail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72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7127"/>
            <a:ext cx="8596668" cy="443423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Each new version of Android is named after a dessert, going in alphabetical </a:t>
            </a:r>
            <a:r>
              <a:rPr lang="en-US" sz="2400" dirty="0" smtClean="0">
                <a:solidFill>
                  <a:schemeClr val="tx1"/>
                </a:solidFill>
              </a:rPr>
              <a:t>order.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40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771" y="2286000"/>
            <a:ext cx="8596668" cy="2633144"/>
          </a:xfrm>
        </p:spPr>
        <p:txBody>
          <a:bodyPr/>
          <a:lstStyle/>
          <a:p>
            <a:pPr marL="0" indent="0" algn="ctr">
              <a:buNone/>
            </a:pPr>
            <a:r>
              <a:rPr lang="en-US" sz="5400" dirty="0">
                <a:solidFill>
                  <a:srgbClr val="FF0000"/>
                </a:solidFill>
              </a:rPr>
              <a:t>Thank you </a:t>
            </a:r>
            <a:r>
              <a:rPr lang="en-US" sz="5400" dirty="0" smtClean="0">
                <a:solidFill>
                  <a:srgbClr val="FF0000"/>
                </a:solidFill>
              </a:rPr>
              <a:t/>
            </a:r>
            <a:br>
              <a:rPr lang="en-US" sz="5400" dirty="0" smtClean="0">
                <a:solidFill>
                  <a:srgbClr val="FF0000"/>
                </a:solidFill>
              </a:rPr>
            </a:br>
            <a:r>
              <a:rPr lang="en-US" sz="5400" dirty="0" smtClean="0">
                <a:solidFill>
                  <a:srgbClr val="FF0000"/>
                </a:solidFill>
              </a:rPr>
              <a:t>for your </a:t>
            </a:r>
            <a:r>
              <a:rPr lang="en-US" sz="5400" dirty="0">
                <a:solidFill>
                  <a:srgbClr val="FF0000"/>
                </a:solidFill>
              </a:rPr>
              <a:t>attention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4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Founder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38767"/>
            <a:ext cx="4553671" cy="501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7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Founder </a:t>
            </a:r>
            <a:r>
              <a:rPr lang="en-US" dirty="0"/>
              <a:t>(Andy Rubin)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Started in California, United States at October, 2003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Originally intended for camera but shifted to smart phones later because of low market for camera only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 17th August 2005, Google acquired android Incorporation.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 2007, Google announces the development of android OS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99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T-Mobile G1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In October 2008</a:t>
            </a:r>
            <a:r>
              <a:rPr lang="en-US" dirty="0">
                <a:solidFill>
                  <a:schemeClr val="tx1"/>
                </a:solidFill>
              </a:rPr>
              <a:t>, HTC launched the first android mobile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(T-Mobile G1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Android 1.6 (Donut)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Price About 290 EUR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787" y="2852348"/>
            <a:ext cx="5056215" cy="318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0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2" y="389520"/>
            <a:ext cx="8519427" cy="6329935"/>
          </a:xfrm>
        </p:spPr>
      </p:pic>
    </p:spTree>
    <p:extLst>
      <p:ext uri="{BB962C8B-B14F-4D97-AF65-F5344CB8AC3E}">
        <p14:creationId xmlns:p14="http://schemas.microsoft.com/office/powerpoint/2010/main" val="2038739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6362"/>
            <a:ext cx="8596668" cy="6387325"/>
          </a:xfrm>
        </p:spPr>
      </p:pic>
    </p:spTree>
    <p:extLst>
      <p:ext uri="{BB962C8B-B14F-4D97-AF65-F5344CB8AC3E}">
        <p14:creationId xmlns:p14="http://schemas.microsoft.com/office/powerpoint/2010/main" val="66416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The course consist of 20 lectures (1.5 hour)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Include Basic and intermediate levels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g</a:t>
            </a:r>
            <a:r>
              <a:rPr lang="en-US" dirty="0" smtClean="0"/>
              <a:t>ood introduction for junior and senior university projects.</a:t>
            </a:r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29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java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It is intended to let application developers </a:t>
            </a:r>
            <a:br>
              <a:rPr lang="en-US" dirty="0"/>
            </a:br>
            <a:r>
              <a:rPr lang="en-US" dirty="0"/>
              <a:t> "</a:t>
            </a:r>
            <a:r>
              <a:rPr lang="en-US" dirty="0">
                <a:solidFill>
                  <a:srgbClr val="92D050"/>
                </a:solidFill>
              </a:rPr>
              <a:t>write once, run anywhere</a:t>
            </a:r>
            <a:r>
              <a:rPr lang="en-US" dirty="0"/>
              <a:t>" (WORA)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Portable : Don’t depend on hardware </a:t>
            </a:r>
            <a:r>
              <a:rPr lang="en-US" dirty="0" smtClean="0"/>
              <a:t>layer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Object oriented language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2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/>
              <a:t>studio IDE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Android studio IDE (Environment Development Equipment's ) 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Developed </a:t>
            </a:r>
            <a:r>
              <a:rPr lang="en-US" dirty="0"/>
              <a:t>by </a:t>
            </a:r>
            <a:r>
              <a:rPr lang="en-US" dirty="0" err="1" smtClean="0"/>
              <a:t>Intellij</a:t>
            </a:r>
            <a:r>
              <a:rPr lang="en-US" dirty="0" smtClean="0"/>
              <a:t> Company 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Powered by google.</a:t>
            </a:r>
          </a:p>
        </p:txBody>
      </p:sp>
    </p:spTree>
    <p:extLst>
      <p:ext uri="{BB962C8B-B14F-4D97-AF65-F5344CB8AC3E}">
        <p14:creationId xmlns:p14="http://schemas.microsoft.com/office/powerpoint/2010/main" val="42520860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318</TotalTime>
  <Words>264</Words>
  <Application>Microsoft Office PowerPoint</Application>
  <PresentationFormat>Widescreen</PresentationFormat>
  <Paragraphs>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Trebuchet MS</vt:lpstr>
      <vt:lpstr>Wingdings</vt:lpstr>
      <vt:lpstr>Wingdings 3</vt:lpstr>
      <vt:lpstr>Facet</vt:lpstr>
      <vt:lpstr>Introduction to mobile android application</vt:lpstr>
      <vt:lpstr>Founder</vt:lpstr>
      <vt:lpstr>Startup</vt:lpstr>
      <vt:lpstr>T-Mobile G1</vt:lpstr>
      <vt:lpstr>PowerPoint Presentation</vt:lpstr>
      <vt:lpstr>PowerPoint Presentation</vt:lpstr>
      <vt:lpstr>Target</vt:lpstr>
      <vt:lpstr>What’s java language</vt:lpstr>
      <vt:lpstr>Android studio IDE </vt:lpstr>
      <vt:lpstr>Android studio IDE </vt:lpstr>
      <vt:lpstr>Setup steps</vt:lpstr>
      <vt:lpstr>Java language</vt:lpstr>
      <vt:lpstr>Variables</vt:lpstr>
      <vt:lpstr>Operations</vt:lpstr>
      <vt:lpstr>Statements</vt:lpstr>
      <vt:lpstr>Loops</vt:lpstr>
      <vt:lpstr>Practice</vt:lpstr>
      <vt:lpstr>Tips</vt:lpstr>
      <vt:lpstr>PowerPoint Presentation</vt:lpstr>
    </vt:vector>
  </TitlesOfParts>
  <Company>Microsoft (C)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adham kh</dc:creator>
  <cp:lastModifiedBy>adham kh</cp:lastModifiedBy>
  <cp:revision>81</cp:revision>
  <dcterms:created xsi:type="dcterms:W3CDTF">2018-07-31T05:41:48Z</dcterms:created>
  <dcterms:modified xsi:type="dcterms:W3CDTF">2018-07-31T11:04:40Z</dcterms:modified>
</cp:coreProperties>
</file>