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8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73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124-3B58-4AD1-9EF7-EDCCA859394F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9EDE4D-D64D-4734-B469-B6EE00967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Views and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Spinner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Auto Complete 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Rating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Webview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Seek bar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Date time Picker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Menu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String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Dimensions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Color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Styles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Drawables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Qualifiers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Android Views and resources</vt:lpstr>
      <vt:lpstr>Views</vt:lpstr>
      <vt:lpstr>Resources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20</cp:revision>
  <dcterms:created xsi:type="dcterms:W3CDTF">2018-08-07T04:52:13Z</dcterms:created>
  <dcterms:modified xsi:type="dcterms:W3CDTF">2018-08-07T05:06:06Z</dcterms:modified>
</cp:coreProperties>
</file>