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14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3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81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6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4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1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5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0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3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CF0B-0D76-4F96-A71F-6CFCFD3ACE4E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55FD70-A429-4DBF-90A2-8B969E98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</a:t>
            </a:r>
            <a:r>
              <a:rPr lang="en-US" dirty="0" err="1" smtClean="0"/>
              <a:t>drawable</a:t>
            </a:r>
            <a:r>
              <a:rPr lang="en-US" dirty="0" smtClean="0"/>
              <a:t> and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Selector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Item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Shape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ItemList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7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Scale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Rotate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Alpha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Translate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7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Animator value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Animator properties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Object Animator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Animator 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8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Android drawable and animation</vt:lpstr>
      <vt:lpstr>Drawable</vt:lpstr>
      <vt:lpstr>Animation</vt:lpstr>
      <vt:lpstr>Animator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kh</dc:creator>
  <cp:lastModifiedBy>adham kh</cp:lastModifiedBy>
  <cp:revision>15</cp:revision>
  <dcterms:created xsi:type="dcterms:W3CDTF">2018-08-07T05:06:36Z</dcterms:created>
  <dcterms:modified xsi:type="dcterms:W3CDTF">2018-08-07T05:12:22Z</dcterms:modified>
</cp:coreProperties>
</file>