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6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358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2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8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4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A571-08C8-4DB2-AD0E-50E996AAE27D}" type="datetimeFigureOut">
              <a:rPr lang="en-US" smtClean="0"/>
              <a:t>2018-08-07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9D5120-132A-4DD3-8EF6-70E45031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Networking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Http request (get ,post)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Http response Code (200,202,401,403,404,500)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HttpURLConnection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OkHttp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Volley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Retrofit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11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Android Networking 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Networking </dc:title>
  <dc:creator>adham kh</dc:creator>
  <cp:lastModifiedBy>adham kh</cp:lastModifiedBy>
  <cp:revision>7</cp:revision>
  <dcterms:created xsi:type="dcterms:W3CDTF">2018-08-07T05:26:28Z</dcterms:created>
  <dcterms:modified xsi:type="dcterms:W3CDTF">2018-08-07T05:29:07Z</dcterms:modified>
</cp:coreProperties>
</file>