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8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51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308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6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7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6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8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F934-2221-4156-A2EB-7928C5BB39CC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2440C6-CD14-430E-B5AF-401D57F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Upload Application on store with </a:t>
            </a:r>
            <a:r>
              <a:rPr lang="en-US" dirty="0" err="1" smtClean="0"/>
              <a:t>admob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Create Key store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Release Version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Create Ads unit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Create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Upload Application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344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</vt:lpstr>
      <vt:lpstr>Upload Application on store with admob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kh</dc:creator>
  <cp:lastModifiedBy>adham kh</cp:lastModifiedBy>
  <cp:revision>15</cp:revision>
  <dcterms:created xsi:type="dcterms:W3CDTF">2018-08-07T05:34:13Z</dcterms:created>
  <dcterms:modified xsi:type="dcterms:W3CDTF">2018-08-07T05:40:03Z</dcterms:modified>
</cp:coreProperties>
</file>