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6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8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BB07-FCCF-47D6-BE71-09FE68797FE6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language and 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oriented language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</a:t>
            </a:r>
            <a:r>
              <a:rPr lang="en-US" dirty="0"/>
              <a:t>t is intended to let application </a:t>
            </a:r>
            <a:r>
              <a:rPr lang="en-US" dirty="0" smtClean="0"/>
              <a:t>developers </a:t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>
                <a:solidFill>
                  <a:srgbClr val="92D050"/>
                </a:solidFill>
              </a:rPr>
              <a:t>write once, run anywhere</a:t>
            </a:r>
            <a:r>
              <a:rPr lang="en-US" dirty="0"/>
              <a:t>" (</a:t>
            </a:r>
            <a:r>
              <a:rPr lang="en-US" dirty="0" smtClean="0"/>
              <a:t>WORA)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Portable : Don’t depend on hardware layer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language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Variables: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Relational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Statements: (if , switch)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Loops: (for , while , do while)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Array and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Functions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1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with letters or ($ , _) and can contain digits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float 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string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2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Paradigm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Class and Object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Polymorphism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encapsulation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one run anywhere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Bytecode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Java virtual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11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Classes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Encapsulation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Inheritance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Abstraction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Polymorphism</a:t>
            </a:r>
            <a:endParaRPr lang="en-U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Interfaces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Modifiers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default, public , protected, private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8" y="23137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1945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108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Java language and Outlines</vt:lpstr>
      <vt:lpstr>What’s java language</vt:lpstr>
      <vt:lpstr>Java language syntax </vt:lpstr>
      <vt:lpstr>Variables</vt:lpstr>
      <vt:lpstr>Object oriented language </vt:lpstr>
      <vt:lpstr>WORA</vt:lpstr>
      <vt:lpstr>Object oriented component</vt:lpstr>
      <vt:lpstr>Practice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68</cp:revision>
  <dcterms:created xsi:type="dcterms:W3CDTF">2018-07-27T18:22:25Z</dcterms:created>
  <dcterms:modified xsi:type="dcterms:W3CDTF">2018-07-31T11:44:25Z</dcterms:modified>
</cp:coreProperties>
</file>