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0" r:id="rId18"/>
    <p:sldId id="276" r:id="rId19"/>
    <p:sldId id="279" r:id="rId20"/>
    <p:sldId id="277" r:id="rId21"/>
    <p:sldId id="282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FB37E-CC0F-B84A-B3D3-25055E8B3BC3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51ED-FB7F-4148-9187-640B89A97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51ED-FB7F-4148-9187-640B89A97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cimarjr/IPC_2017-1" TargetMode="External"/><Relationship Id="rId3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" TargetMode="External"/><Relationship Id="rId4" Type="http://schemas.openxmlformats.org/officeDocument/2006/relationships/hyperlink" Target="http://pygame.org/ftp/contrib/pygame_doc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90" y="5142950"/>
            <a:ext cx="6400800" cy="507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Sistemas de Informação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1025"/>
            <a:ext cx="6400800" cy="1893729"/>
          </a:xfrm>
          <a:prstGeom prst="rect">
            <a:avLst/>
          </a:prstGeom>
        </p:spPr>
      </p:pic>
      <p:pic>
        <p:nvPicPr>
          <p:cNvPr id="5" name="Picture 4" descr="logo (6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29" y="3755657"/>
            <a:ext cx="406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Draw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358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mtClean="0"/>
              <a:t>Desenhar figuras geométricas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pygame.draw.circle(surface, cor, coordenadas, raio, preenchimento)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pygame.draw.rect(surface, cor, coordenadas, dimensoes)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pygame.draw.ellipse(surface, cor, (coordenadas, dimensões, preenchimento)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pygame.draw.polygon(surface, cor, tupla de coordenadas, preenchimento)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pygame.draw.line(surface, cor, coord iniciais, coord finais, espessura)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Textos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Fontes e textos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fonte_titulo = </a:t>
            </a:r>
            <a:r>
              <a:rPr lang="en-US" sz="2000" b="1" smtClean="0">
                <a:solidFill>
                  <a:srgbClr val="008000"/>
                </a:solidFill>
              </a:rPr>
              <a:t>pygame.font.SysFont</a:t>
            </a:r>
            <a:r>
              <a:rPr lang="en-US" sz="2000" smtClean="0">
                <a:solidFill>
                  <a:srgbClr val="008000"/>
                </a:solidFill>
              </a:rPr>
              <a:t>("Arial", </a:t>
            </a:r>
            <a:r>
              <a:rPr lang="en-US" sz="2000">
                <a:solidFill>
                  <a:srgbClr val="008000"/>
                </a:solidFill>
              </a:rPr>
              <a:t>48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fonte_texto = </a:t>
            </a:r>
            <a:r>
              <a:rPr lang="en-US" sz="2000" b="1" smtClean="0">
                <a:solidFill>
                  <a:srgbClr val="008000"/>
                </a:solidFill>
              </a:rPr>
              <a:t>pygame.font.SysFont</a:t>
            </a:r>
            <a:r>
              <a:rPr lang="en-US" sz="2000" smtClean="0">
                <a:solidFill>
                  <a:srgbClr val="008000"/>
                </a:solidFill>
              </a:rPr>
              <a:t>("Verdana", 14)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/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titulo = </a:t>
            </a:r>
            <a:r>
              <a:rPr lang="en-US" sz="2000" b="1" smtClean="0">
                <a:solidFill>
                  <a:srgbClr val="008000"/>
                </a:solidFill>
              </a:rPr>
              <a:t>fonte_titulo.render</a:t>
            </a:r>
            <a:r>
              <a:rPr lang="en-US" sz="2000" smtClean="0">
                <a:solidFill>
                  <a:srgbClr val="008000"/>
                </a:solidFill>
              </a:rPr>
              <a:t>("Wikipedia", </a:t>
            </a:r>
            <a:r>
              <a:rPr lang="en-US" sz="2000">
                <a:solidFill>
                  <a:srgbClr val="008000"/>
                </a:solidFill>
              </a:rPr>
              <a:t>True</a:t>
            </a:r>
            <a:r>
              <a:rPr lang="en-US" sz="2000" smtClean="0">
                <a:solidFill>
                  <a:srgbClr val="008000"/>
                </a:solidFill>
              </a:rPr>
              <a:t>, WHITE, BLUE)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  <a:effectLst/>
              </a:rPr>
              <a:t>tela</a:t>
            </a:r>
            <a:r>
              <a:rPr lang="en-US" sz="2000" smtClean="0">
                <a:solidFill>
                  <a:srgbClr val="008000"/>
                </a:solidFill>
              </a:rPr>
              <a:t>.blit(titulo, (x,y))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texto = </a:t>
            </a:r>
            <a:r>
              <a:rPr lang="en-US" sz="2000" b="1" smtClean="0">
                <a:solidFill>
                  <a:srgbClr val="008000"/>
                </a:solidFill>
              </a:rPr>
              <a:t>fonte_texto.render</a:t>
            </a:r>
            <a:r>
              <a:rPr lang="en-US" sz="2000" smtClean="0">
                <a:solidFill>
                  <a:srgbClr val="008000"/>
                </a:solidFill>
              </a:rPr>
              <a:t>("A Wikipédia é um projeto de enciclopédia colaborativa", True, WHITE, BLUE)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  <a:effectLst/>
              </a:rPr>
              <a:t>tela</a:t>
            </a:r>
            <a:r>
              <a:rPr lang="en-US" sz="2000">
                <a:solidFill>
                  <a:srgbClr val="008000"/>
                </a:solidFill>
              </a:rPr>
              <a:t>.blit(texto, (x,y))</a:t>
            </a:r>
            <a:endParaRPr lang="en-US" sz="20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Imagens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Para adicionar imagens, é preciso carregá-las e depois adicioná-las ao surface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logomarca = pygame.image.load(</a:t>
            </a:r>
            <a:r>
              <a:rPr lang="en-US" sz="2400" b="1">
                <a:solidFill>
                  <a:srgbClr val="008000"/>
                </a:solidFill>
              </a:rPr>
              <a:t>"logomarca.png"</a:t>
            </a:r>
            <a:r>
              <a:rPr lang="en-US" sz="240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tela.blit(logomarca, (x, y))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Efeitos Sonoros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Para adicionar efeitos sonoros, é preciso carregá-los e depois acionar a função que o reproduz.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pygame.mixer.music.load("</a:t>
            </a:r>
            <a:r>
              <a:rPr lang="en-US" sz="2400" b="1">
                <a:solidFill>
                  <a:srgbClr val="008000"/>
                </a:solidFill>
              </a:rPr>
              <a:t>audio.mp3</a:t>
            </a:r>
            <a:r>
              <a:rPr lang="en-US" sz="2400">
                <a:solidFill>
                  <a:srgbClr val="008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pygame.mixer.music.set_volume(1)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pygame.mixer.music.play(0)</a:t>
            </a: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Modo texto: input()</a:t>
            </a:r>
          </a:p>
          <a:p>
            <a:pPr lvl="1"/>
            <a:r>
              <a:rPr lang="en-US" dirty="0"/>
              <a:t>PyGame: loop que aguarda eventos ou atualizações na janela</a:t>
            </a:r>
          </a:p>
          <a:p>
            <a:pPr marL="457200" lvl="1" indent="0">
              <a:buNone/>
            </a:pPr>
            <a:endParaRPr lang="en-US" b="1"/>
          </a:p>
          <a:p>
            <a:pPr marL="457200" lvl="1" indent="0">
              <a:buNone/>
            </a:pPr>
            <a:r>
              <a:rPr lang="en-US" b="1">
                <a:solidFill>
                  <a:srgbClr val="008000"/>
                </a:solidFill>
              </a:rPr>
              <a:t>while True</a:t>
            </a:r>
            <a:r>
              <a:rPr lang="en-US">
                <a:solidFill>
                  <a:srgbClr val="008000"/>
                </a:solidFill>
              </a:rPr>
              <a:t>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 b="1">
                <a:solidFill>
                  <a:srgbClr val="008000"/>
                </a:solidFill>
              </a:rPr>
              <a:t>for </a:t>
            </a:r>
            <a:r>
              <a:rPr lang="en-US">
                <a:solidFill>
                  <a:srgbClr val="008000"/>
                </a:solidFill>
              </a:rPr>
              <a:t>event </a:t>
            </a:r>
            <a:r>
              <a:rPr lang="en-US" b="1">
                <a:solidFill>
                  <a:srgbClr val="008000"/>
                </a:solidFill>
              </a:rPr>
              <a:t>in </a:t>
            </a:r>
            <a:r>
              <a:rPr lang="en-US">
                <a:solidFill>
                  <a:srgbClr val="008000"/>
                </a:solidFill>
              </a:rPr>
              <a:t>pygame.event.get():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      	</a:t>
            </a:r>
            <a:r>
              <a:rPr lang="en-US" b="1">
                <a:solidFill>
                  <a:srgbClr val="008000"/>
                </a:solidFill>
              </a:rPr>
              <a:t>if </a:t>
            </a:r>
            <a:r>
              <a:rPr lang="en-US">
                <a:solidFill>
                  <a:srgbClr val="008000"/>
                </a:solidFill>
              </a:rPr>
              <a:t>event.type == QUIT: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           		pygame.quit()</a:t>
            </a:r>
            <a:br>
              <a:rPr lang="en-US">
                <a:solidFill>
                  <a:srgbClr val="008000"/>
                </a:solidFill>
              </a:rPr>
            </a:br>
            <a:endParaRPr lang="en-US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 do teclado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while True: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	for event in </a:t>
            </a:r>
            <a:r>
              <a:rPr lang="en-US" sz="2400" b="1">
                <a:solidFill>
                  <a:srgbClr val="008000"/>
                </a:solidFill>
              </a:rPr>
              <a:t>pygame.event.get</a:t>
            </a:r>
            <a:r>
              <a:rPr lang="en-US" sz="2400">
                <a:solidFill>
                  <a:srgbClr val="008000"/>
                </a:solidFill>
              </a:rPr>
              <a:t>():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      	if event.type == QUIT: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           		pygame.quit()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elif event.type == </a:t>
            </a:r>
            <a:r>
              <a:rPr lang="en-US" sz="2400" b="1">
                <a:solidFill>
                  <a:srgbClr val="008000"/>
                </a:solidFill>
              </a:rPr>
              <a:t>K_SPACE</a:t>
            </a:r>
            <a:r>
              <a:rPr lang="en-US" sz="2400">
                <a:solidFill>
                  <a:srgbClr val="008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	pula()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elif event.type == </a:t>
            </a:r>
            <a:r>
              <a:rPr lang="en-US" sz="2400" b="1">
                <a:solidFill>
                  <a:srgbClr val="008000"/>
                </a:solidFill>
              </a:rPr>
              <a:t>K_RIGHT</a:t>
            </a:r>
            <a:r>
              <a:rPr lang="en-US" sz="2400">
                <a:solidFill>
                  <a:srgbClr val="008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	anda_para_frente()</a:t>
            </a:r>
            <a:br>
              <a:rPr lang="en-US" sz="2400">
                <a:solidFill>
                  <a:srgbClr val="008000"/>
                </a:solidFill>
              </a:rPr>
            </a:br>
            <a:endParaRPr lang="en-US" sz="24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 do mouse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</a:rPr>
              <a:t>posicao = </a:t>
            </a:r>
            <a:r>
              <a:rPr lang="en-US" sz="2000" b="1">
                <a:solidFill>
                  <a:srgbClr val="008000"/>
                </a:solidFill>
                <a:effectLst/>
              </a:rPr>
              <a:t>pygame</a:t>
            </a:r>
            <a:r>
              <a:rPr lang="en-US" sz="2000" b="1">
                <a:solidFill>
                  <a:srgbClr val="008000"/>
                </a:solidFill>
              </a:rPr>
              <a:t>.mouse.get_pos()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while True: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	for event in pygame.event.get():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      	if event.type == QUIT: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           		pygame.quit()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		elif event.type == </a:t>
            </a:r>
            <a:r>
              <a:rPr lang="en-US" sz="2000" b="1">
                <a:solidFill>
                  <a:srgbClr val="008000"/>
                </a:solidFill>
              </a:rPr>
              <a:t>pygame.MOUSEBUTTONUP</a:t>
            </a:r>
            <a:r>
              <a:rPr lang="en-US" sz="2000">
                <a:solidFill>
                  <a:srgbClr val="008000"/>
                </a:solidFill>
              </a:rPr>
              <a:t>:							pygame.draw.rect(tela, RED, posicao, (200,200))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		elif event.type == </a:t>
            </a:r>
            <a:r>
              <a:rPr lang="en-US" sz="2000" b="1">
                <a:solidFill>
                  <a:srgbClr val="008000"/>
                </a:solidFill>
              </a:rPr>
              <a:t>pygame.MOUSEBUTTONDOWN</a:t>
            </a:r>
            <a:r>
              <a:rPr lang="en-US" sz="2000">
                <a:solidFill>
                  <a:srgbClr val="008000"/>
                </a:solidFill>
              </a:rPr>
              <a:t>:						pygame.draw.circle(tela, BLUE, posicao, 40, 1)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Rect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Rect é utilizada para representar retângulos.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É uma classe muito requisitada em jogos, porque ela disponibiliza funções que facilitam muito o desenvolviemento de jogos, como: posicionamento de objetos, limites, intersecção e união entre objetos, movimentação, verifica sobreposições, subposições entre outras.</a:t>
            </a: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Colisões e movimentos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0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circulo = pygame.draw.circle(tela, BLUE, (300, 50), 20, 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elipse = pygame.draw.ellipse(tela, RED, (100, 250, 400, 80), 1)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retangulo = pygame.draw.rect(tela, RED, (10, 20, 200, 100))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</a:rPr>
              <a:t># verifica colisão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colisao = circulo.colliderect(elipse)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  <a:effectLst/>
              </a:rPr>
              <a:t># move objeto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  <a:effectLst/>
              </a:rPr>
              <a:t>retangulo</a:t>
            </a:r>
            <a:r>
              <a:rPr lang="en-US" sz="2000">
                <a:solidFill>
                  <a:srgbClr val="008000"/>
                </a:solidFill>
              </a:rPr>
              <a:t>.move_ip(40,50)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pygame.draw.rect(tela, RED, </a:t>
            </a:r>
            <a:r>
              <a:rPr lang="en-US" sz="2000">
                <a:solidFill>
                  <a:srgbClr val="008000"/>
                </a:solidFill>
                <a:effectLst/>
              </a:rPr>
              <a:t>retangulo</a:t>
            </a:r>
            <a:r>
              <a:rPr lang="en-US" sz="2000">
                <a:solidFill>
                  <a:srgbClr val="008000"/>
                </a:solidFill>
              </a:rPr>
              <a:t>, 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Transform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0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Transform é utilizada para fazer modificações em superfícies, como modificar tamanho, rotacionar, espelhar.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transform.scale = (superficie, posicao)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transform.flip = (superficie, angulo)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transform.rotate = (superficie, angulo)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Caminho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Introdução</a:t>
            </a:r>
          </a:p>
          <a:p>
            <a:r>
              <a:rPr lang="en-US" dirty="0" err="1" smtClean="0"/>
              <a:t>Jogos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/>
          </a:p>
          <a:p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smtClean="0"/>
              <a:t>/ Desvantagens</a:t>
            </a:r>
          </a:p>
          <a:p>
            <a:r>
              <a:rPr lang="en-US" smtClean="0"/>
              <a:t>Instalação e importação</a:t>
            </a:r>
            <a:endParaRPr lang="en-US" dirty="0" smtClean="0"/>
          </a:p>
          <a:p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smtClean="0"/>
              <a:t>Exemplo </a:t>
            </a:r>
            <a:r>
              <a:rPr lang="en-US" dirty="0" smtClean="0"/>
              <a:t>de </a:t>
            </a:r>
            <a:r>
              <a:rPr lang="en-US" dirty="0" err="1" smtClean="0"/>
              <a:t>jogo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err="1" smtClean="0"/>
              <a:t>Fontes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Exemplo de Jogo com PyGame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Um jogo da velha multiplayer (dois humanos) foi criado implementando o módulo PyGame.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Repositório: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https://github.com/jucimarjr/IPC_2017-1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Pasta: lista09/pygame/pygame_velha/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7-06-07 às 17.2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9" y="1423858"/>
            <a:ext cx="3780161" cy="4252681"/>
          </a:xfrm>
          <a:prstGeom prst="rect">
            <a:avLst/>
          </a:prstGeom>
        </p:spPr>
      </p:pic>
      <p:pic>
        <p:nvPicPr>
          <p:cNvPr id="3" name="Picture 2" descr="Captura de Tela 2017-06-07 às 17.27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97" y="1608925"/>
            <a:ext cx="3783851" cy="393470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8000"/>
                </a:solidFill>
              </a:rPr>
              <a:t>Telas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3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Fontes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Python: </a:t>
            </a:r>
            <a:r>
              <a:rPr lang="en-US">
                <a:hlinkClick r:id="rId2"/>
              </a:rPr>
              <a:t>http://www.python.org/</a:t>
            </a:r>
            <a:r>
              <a:rPr lang="en-US"/>
              <a:t> </a:t>
            </a:r>
          </a:p>
          <a:p>
            <a:r>
              <a:rPr lang="en-US"/>
              <a:t>PyGame: </a:t>
            </a:r>
            <a:r>
              <a:rPr lang="en-US">
                <a:hlinkClick r:id="rId3"/>
              </a:rPr>
              <a:t>http://www.pygame.org/</a:t>
            </a:r>
            <a:r>
              <a:rPr lang="en-US"/>
              <a:t> </a:t>
            </a:r>
          </a:p>
          <a:p>
            <a:r>
              <a:rPr lang="en-US"/>
              <a:t>Pygame Manual Reference: </a:t>
            </a:r>
            <a:r>
              <a:rPr lang="en-US">
                <a:hlinkClick r:id="rId4"/>
              </a:rPr>
              <a:t>http://pygame.org/ftp/contrib/pygame_docs.pdf</a:t>
            </a:r>
            <a:r>
              <a:rPr lang="en-US"/>
              <a:t> </a:t>
            </a:r>
          </a:p>
          <a:p>
            <a:r>
              <a:rPr lang="en-US">
                <a:effectLst/>
              </a:rPr>
              <a:t>Beginning Game Development with Python and Pygame – Will McGugan</a:t>
            </a:r>
          </a:p>
          <a:p>
            <a:r>
              <a:rPr lang="en-US">
                <a:effectLst/>
              </a:rPr>
              <a:t>Making Games with Python &amp; Pygame - Al SwelGart</a:t>
            </a:r>
          </a:p>
        </p:txBody>
      </p:sp>
    </p:spTree>
    <p:extLst>
      <p:ext uri="{BB962C8B-B14F-4D97-AF65-F5344CB8AC3E}">
        <p14:creationId xmlns:p14="http://schemas.microsoft.com/office/powerpoint/2010/main" val="169739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Equipe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27884"/>
            <a:ext cx="3913610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Tiago Ferreira Aranha	                    	1715310047	</a:t>
            </a:r>
          </a:p>
          <a:p>
            <a:r>
              <a:rPr lang="pt-BR" sz="1200"/>
              <a:t>Lucas Gabriel Silveira Duarte		1715310053          </a:t>
            </a:r>
          </a:p>
          <a:p>
            <a:r>
              <a:rPr lang="pt-BR" sz="1200"/>
              <a:t>Wesley da Silva Rocha			1715310026	</a:t>
            </a:r>
          </a:p>
          <a:p>
            <a:r>
              <a:rPr lang="pt-BR" sz="1200"/>
              <a:t>Joelson Pereira Lima   		             	1715310060          </a:t>
            </a:r>
          </a:p>
          <a:p>
            <a:r>
              <a:rPr lang="pt-BR" sz="1200"/>
              <a:t>Luiz Daniel Raposo Nunes de Mello	1715310049	</a:t>
            </a:r>
          </a:p>
          <a:p>
            <a:r>
              <a:rPr lang="pt-BR" sz="1200"/>
              <a:t>Adham Lucas da Silva Oliveira             1715310001</a:t>
            </a:r>
          </a:p>
          <a:p>
            <a:r>
              <a:rPr lang="pt-BR" sz="1200"/>
              <a:t>Gabriel de Queiroz Sousa                  	1715310044</a:t>
            </a:r>
          </a:p>
          <a:p>
            <a:r>
              <a:rPr lang="pt-BR" sz="1200"/>
              <a:t>Victor Hugo de Oliveira Carreira         1715310063</a:t>
            </a:r>
          </a:p>
          <a:p>
            <a:r>
              <a:rPr lang="pt-BR" sz="1200"/>
              <a:t>Erik Atilio Silva Rey                     	1715310059          Mackson Garcez M. de O. Júnior  	1215090300</a:t>
            </a:r>
          </a:p>
          <a:p>
            <a:r>
              <a:rPr lang="pt-BR" sz="1200"/>
              <a:t>Felipe Eduardo Silva de Almeida         1715310031          Reinaldo da Silva Vargas                  	1715310054</a:t>
            </a:r>
          </a:p>
          <a:p>
            <a:r>
              <a:rPr lang="pt-BR" sz="1200"/>
              <a:t>Gabriel Barroso da Silva Lima             	1715310011</a:t>
            </a:r>
          </a:p>
          <a:p>
            <a:r>
              <a:rPr lang="pt-BR" sz="1200"/>
              <a:t>Vitor Summer Oliveira Pantaleão       	1715310042</a:t>
            </a:r>
          </a:p>
          <a:p>
            <a:r>
              <a:rPr lang="pt-BR" sz="1200"/>
              <a:t>Natália Cavalcantre Xavier                	1715310021</a:t>
            </a:r>
          </a:p>
          <a:p>
            <a:r>
              <a:rPr lang="pt-BR" sz="1200"/>
              <a:t>Wilbert Luís Evangelista Marins	1715310055	</a:t>
            </a:r>
          </a:p>
          <a:p>
            <a:r>
              <a:rPr lang="pt-BR" sz="1200"/>
              <a:t>Lukas Michel Souza Mota                   	1715310018</a:t>
            </a:r>
          </a:p>
          <a:p>
            <a:r>
              <a:rPr lang="pt-BR" sz="1200"/>
              <a:t>Walter Nobre da Silva Conceição       	1715310057</a:t>
            </a:r>
          </a:p>
          <a:p>
            <a:r>
              <a:rPr lang="pt-BR" sz="1200"/>
              <a:t>Alexandre Marques Uchôa                   1715310028</a:t>
            </a:r>
          </a:p>
          <a:p>
            <a:r>
              <a:rPr lang="pt-BR" sz="1200"/>
              <a:t>Evandro Padilha Barroso Filho             1715310009</a:t>
            </a:r>
          </a:p>
          <a:p>
            <a:r>
              <a:rPr lang="pt-BR" sz="1200"/>
              <a:t>Vítor Simões Azevedo                      	1715310025</a:t>
            </a:r>
          </a:p>
          <a:p>
            <a:r>
              <a:rPr lang="pt-BR" sz="1200"/>
              <a:t>Nayara da Silva Cerdeira da Costa     	1715310038</a:t>
            </a:r>
          </a:p>
          <a:p>
            <a:r>
              <a:rPr lang="pt-BR" sz="1200"/>
              <a:t>Walter Nobre da S. Conceição	1715310057</a:t>
            </a:r>
          </a:p>
          <a:p>
            <a:r>
              <a:rPr lang="pt-BR" sz="1200"/>
              <a:t>Luis Gustavo Moura de Queiroz	1715310037</a:t>
            </a:r>
          </a:p>
          <a:p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636602" y="1727884"/>
            <a:ext cx="4050198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Aracille de Souza Barbosa                 	1315120206</a:t>
            </a:r>
          </a:p>
          <a:p>
            <a:r>
              <a:rPr lang="pt-BR" sz="1200"/>
              <a:t>Kethelen Tamara Braga Barbosa 	1525212002</a:t>
            </a:r>
          </a:p>
          <a:p>
            <a:r>
              <a:rPr lang="pt-BR" sz="1200"/>
              <a:t>Yuri Leandro de Aquino Silva              	1615100462</a:t>
            </a:r>
          </a:p>
          <a:p>
            <a:r>
              <a:rPr lang="pt-BR" sz="1200"/>
              <a:t>Enrique Leão Barbosa Izel                 	1715310048</a:t>
            </a:r>
          </a:p>
          <a:p>
            <a:r>
              <a:rPr lang="pt-BR" sz="1200"/>
              <a:t>Carlos Eduardo T. de Oliveira	      	1715310030	</a:t>
            </a:r>
          </a:p>
          <a:p>
            <a:r>
              <a:rPr lang="pt-BR" sz="1200"/>
              <a:t>Edson de Lima Barros                      	1715310043</a:t>
            </a:r>
          </a:p>
          <a:p>
            <a:r>
              <a:rPr lang="pt-BR" sz="1200"/>
              <a:t>Guilherme Silva de Oliveira               	1715310034</a:t>
            </a:r>
          </a:p>
          <a:p>
            <a:r>
              <a:rPr lang="pt-BR" sz="1200"/>
              <a:t>Uriel Brito Barros                        	1515120558</a:t>
            </a:r>
          </a:p>
          <a:p>
            <a:r>
              <a:rPr lang="pt-BR" sz="1200"/>
              <a:t>Antonio Diego Furtado da Silva           1715310004</a:t>
            </a:r>
          </a:p>
          <a:p>
            <a:r>
              <a:rPr lang="pt-BR" sz="1200"/>
              <a:t>Matheus de Oliveira Marques             1515310514</a:t>
            </a:r>
          </a:p>
          <a:p>
            <a:r>
              <a:rPr lang="pt-BR" sz="1200"/>
              <a:t>Luiz Paulo Machado e Souza                1515200542</a:t>
            </a:r>
          </a:p>
          <a:p>
            <a:r>
              <a:rPr lang="pt-BR" sz="1200"/>
              <a:t>André Luís Laborda Neves                  	1515070006</a:t>
            </a:r>
          </a:p>
          <a:p>
            <a:r>
              <a:rPr lang="pt-BR" sz="1200"/>
              <a:t>Ulisses Antonio Antonino da Costa    	1515090555</a:t>
            </a:r>
          </a:p>
          <a:p>
            <a:r>
              <a:rPr lang="pt-BR" sz="1200"/>
              <a:t>Frederico Victor Alfaia Rodrigues       1515200030</a:t>
            </a:r>
          </a:p>
          <a:p>
            <a:r>
              <a:rPr lang="pt-BR" sz="1200"/>
              <a:t>Marcus Vinicius Paes da S. Santos 	1515070060</a:t>
            </a:r>
          </a:p>
          <a:p>
            <a:r>
              <a:rPr lang="pt-BR" sz="1200"/>
              <a:t>Hugo Thadeu Silva Cardoso                 1715310013</a:t>
            </a:r>
          </a:p>
          <a:p>
            <a:r>
              <a:rPr lang="pt-BR" sz="1200"/>
              <a:t>Iury da Silva Coelho                      	1715310069</a:t>
            </a:r>
          </a:p>
          <a:p>
            <a:r>
              <a:rPr lang="pt-BR" sz="1200"/>
              <a:t>Silas Castro de Mendonça                  	1715310066</a:t>
            </a:r>
          </a:p>
          <a:p>
            <a:r>
              <a:rPr lang="pt-BR" sz="1200"/>
              <a:t>Juda Salazar Braga                        	1515200050</a:t>
            </a:r>
          </a:p>
          <a:p>
            <a:r>
              <a:rPr lang="pt-BR" sz="1200"/>
              <a:t>Diogo Roberto Duarte da Costa          	1715310056</a:t>
            </a:r>
          </a:p>
          <a:p>
            <a:r>
              <a:rPr lang="pt-BR" sz="1200"/>
              <a:t>Dayana Picanço Marquez                    	1715310058</a:t>
            </a:r>
          </a:p>
          <a:p>
            <a:r>
              <a:rPr lang="pt-BR" sz="1200"/>
              <a:t>Jandinne Duarte de Oliveira		1015070265</a:t>
            </a:r>
          </a:p>
          <a:p>
            <a:r>
              <a:rPr lang="pt-BR" sz="1200"/>
              <a:t>Ian Gabriel Costa Machado		1215120276</a:t>
            </a:r>
          </a:p>
          <a:p>
            <a:r>
              <a:rPr lang="pt-BR" sz="1200"/>
              <a:t>Fang Yao				1115180236</a:t>
            </a:r>
          </a:p>
          <a:p>
            <a:r>
              <a:rPr lang="pt-BR" sz="1200"/>
              <a:t>Roberta de Oliveira da Cruz		0825070169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229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Introdução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Criado em 2000 por Pete Shinners</a:t>
            </a:r>
          </a:p>
          <a:p>
            <a:r>
              <a:rPr lang="en-US" dirty="0" err="1" smtClean="0"/>
              <a:t>Módulo</a:t>
            </a:r>
            <a:r>
              <a:rPr lang="en-US" dirty="0" smtClean="0"/>
              <a:t> python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 smtClean="0"/>
              <a:t> </a:t>
            </a:r>
            <a:r>
              <a:rPr lang="en-US" dirty="0" err="1" smtClean="0"/>
              <a:t>multimídia</a:t>
            </a:r>
            <a:r>
              <a:rPr lang="en-US" dirty="0" smtClean="0"/>
              <a:t> e </a:t>
            </a:r>
            <a:r>
              <a:rPr lang="en-US" dirty="0" err="1" smtClean="0"/>
              <a:t>jogos (</a:t>
            </a:r>
            <a:r>
              <a:rPr lang="en-US" dirty="0" err="1"/>
              <a:t>game engine)</a:t>
            </a:r>
            <a:endParaRPr lang="en-US" dirty="0" smtClean="0"/>
          </a:p>
          <a:p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SDL (Simple </a:t>
            </a:r>
            <a:r>
              <a:rPr lang="en-US" dirty="0" err="1" smtClean="0"/>
              <a:t>DirectMedia</a:t>
            </a:r>
            <a:r>
              <a:rPr lang="en-US" dirty="0" smtClean="0"/>
              <a:t> Layer)</a:t>
            </a:r>
          </a:p>
          <a:p>
            <a:pPr lvl="1"/>
            <a:r>
              <a:rPr lang="en-US" dirty="0" err="1" smtClean="0"/>
              <a:t>Acesso direto a: audio, teclado, mouse, joytick via OpenGL e Direct3D</a:t>
            </a:r>
          </a:p>
          <a:p>
            <a:pPr lvl="1"/>
            <a:r>
              <a:rPr lang="en-US" dirty="0" err="1"/>
              <a:t>Usado para reprodução de video, games</a:t>
            </a:r>
          </a:p>
          <a:p>
            <a:r>
              <a:rPr lang="en-US" dirty="0" err="1" smtClean="0"/>
              <a:t>Multiplataforma</a:t>
            </a: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8000"/>
                </a:solidFill>
              </a:rPr>
              <a:t>Vantagens</a:t>
            </a:r>
            <a:r>
              <a:rPr lang="en-US" b="1" dirty="0" smtClean="0">
                <a:solidFill>
                  <a:srgbClr val="008000"/>
                </a:solidFill>
              </a:rPr>
              <a:t> e </a:t>
            </a:r>
            <a:r>
              <a:rPr lang="en-US" b="1" dirty="0" err="1" smtClean="0">
                <a:solidFill>
                  <a:srgbClr val="008000"/>
                </a:solidFill>
              </a:rPr>
              <a:t>Desvantagens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37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Vantagens</a:t>
            </a:r>
            <a:endParaRPr lang="en-US" dirty="0" smtClean="0"/>
          </a:p>
          <a:p>
            <a:pPr lvl="1"/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Python </a:t>
            </a:r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fácil</a:t>
            </a:r>
            <a:endParaRPr lang="en-US" dirty="0" err="1" smtClean="0"/>
          </a:p>
          <a:p>
            <a:pPr lvl="1"/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Abstrai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endParaRPr lang="en-US" dirty="0" smtClean="0"/>
          </a:p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en-US" dirty="0" smtClean="0"/>
              <a:t>Jogo rodando é uma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gif </a:t>
            </a:r>
            <a:r>
              <a:rPr lang="en-US" dirty="0" err="1" smtClean="0"/>
              <a:t>animado</a:t>
            </a:r>
            <a:endParaRPr lang="en-US" dirty="0" smtClean="0"/>
          </a:p>
          <a:p>
            <a:pPr lvl="1"/>
            <a:r>
              <a:rPr lang="en-US" dirty="0" err="1" smtClean="0"/>
              <a:t>Lentidão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multimídia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7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Instalação, importação e incialização</a:t>
            </a:r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Instalação</a:t>
            </a:r>
          </a:p>
          <a:p>
            <a:pPr lvl="1"/>
            <a:r>
              <a:rPr lang="en-US" smtClean="0"/>
              <a:t>Python: sudo apt-get install python3</a:t>
            </a:r>
          </a:p>
          <a:p>
            <a:pPr lvl="1"/>
            <a:r>
              <a:rPr lang="en-US" smtClean="0"/>
              <a:t>pip (gerenciador de pacotes): sudo apt-get install python3-pip</a:t>
            </a:r>
          </a:p>
          <a:p>
            <a:pPr lvl="2"/>
            <a:r>
              <a:rPr lang="en-US" smtClean="0"/>
              <a:t>pip install -U pip</a:t>
            </a:r>
          </a:p>
          <a:p>
            <a:pPr lvl="2"/>
            <a:r>
              <a:rPr lang="en-US" smtClean="0"/>
              <a:t>pip install --upgrade pip</a:t>
            </a:r>
          </a:p>
          <a:p>
            <a:pPr lvl="1"/>
            <a:r>
              <a:rPr lang="en-US" smtClean="0"/>
              <a:t>PyGame: pip install pygame --user</a:t>
            </a:r>
          </a:p>
          <a:p>
            <a:r>
              <a:rPr lang="en-US" smtClean="0"/>
              <a:t>Importação</a:t>
            </a:r>
          </a:p>
          <a:p>
            <a:pPr lvl="1"/>
            <a:r>
              <a:rPr lang="en-US" smtClean="0"/>
              <a:t>import pygame</a:t>
            </a:r>
          </a:p>
          <a:p>
            <a:pPr lvl="1"/>
            <a:r>
              <a:rPr lang="en-US" smtClean="0"/>
              <a:t>from pygame import *</a:t>
            </a:r>
          </a:p>
          <a:p>
            <a:r>
              <a:rPr lang="en-US"/>
              <a:t> </a:t>
            </a:r>
            <a:r>
              <a:rPr lang="en-US" smtClean="0"/>
              <a:t>Inicialização</a:t>
            </a:r>
          </a:p>
          <a:p>
            <a:pPr lvl="1"/>
            <a:r>
              <a:rPr lang="en-US" smtClean="0"/>
              <a:t>pygame.init()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Trabalhando</a:t>
            </a:r>
            <a:r>
              <a:rPr lang="en-US" b="1" dirty="0" smtClean="0">
                <a:solidFill>
                  <a:srgbClr val="008000"/>
                </a:solidFill>
              </a:rPr>
              <a:t> com </a:t>
            </a:r>
            <a:r>
              <a:rPr lang="en-US" b="1" dirty="0" err="1" smtClean="0">
                <a:solidFill>
                  <a:srgbClr val="008000"/>
                </a:solidFill>
              </a:rPr>
              <a:t>PyGame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err="1" smtClean="0"/>
              <a:t>uma</a:t>
            </a:r>
            <a:r>
              <a:rPr lang="en-US" smtClean="0"/>
              <a:t> tela</a:t>
            </a:r>
          </a:p>
          <a:p>
            <a:pPr lvl="1"/>
            <a:r>
              <a:rPr lang="en-US" smtClean="0"/>
              <a:t>Cores</a:t>
            </a:r>
            <a:endParaRPr lang="en-US" dirty="0" smtClean="0"/>
          </a:p>
          <a:p>
            <a:pPr lvl="1"/>
            <a:r>
              <a:rPr lang="en-US" dirty="0"/>
              <a:t>Surface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função</a:t>
            </a:r>
            <a:r>
              <a:rPr lang="en-US" dirty="0" smtClean="0"/>
              <a:t> Draw</a:t>
            </a:r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endParaRPr lang="en-US" dirty="0" smtClean="0"/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sonoros</a:t>
            </a:r>
            <a:endParaRPr lang="en-US" dirty="0" smtClean="0"/>
          </a:p>
          <a:p>
            <a:pPr lvl="1"/>
            <a:r>
              <a:rPr lang="en-US" smtClean="0"/>
              <a:t>Trabalhando com Eventos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Criando uma Tela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Para criar uma tela, utiliza-se a função </a:t>
            </a:r>
            <a:r>
              <a:rPr lang="en-US" b="1" smtClean="0"/>
              <a:t>set_mode </a:t>
            </a:r>
            <a:r>
              <a:rPr lang="en-US" smtClean="0"/>
              <a:t>do módulo pygame.display. A função </a:t>
            </a:r>
            <a:r>
              <a:rPr lang="en-US" b="1" smtClean="0"/>
              <a:t>set_caption</a:t>
            </a:r>
            <a:r>
              <a:rPr lang="en-US" smtClean="0"/>
              <a:t> modifica o nome da janela na barra de títulos.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tela = pygame.display.set_mode((600, 600))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pygame.display.set_caption("</a:t>
            </a:r>
            <a:r>
              <a:rPr lang="en-US" sz="2000" b="1" smtClean="0">
                <a:solidFill>
                  <a:srgbClr val="008000"/>
                </a:solidFill>
              </a:rPr>
              <a:t>Hello World"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tela.fill(WHITE)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pygame.display.update()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Cores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São representadas por tuplas de três elementos, que contém respectivamente “quantidade” de cor utilizando o sistema de cores RGB (Red, Green, Blue).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BLACK = (0, 0,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WHITE = (255, 255, 255)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RED = (255, 0,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GREEN = (0, 255,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BLUE = (0, 0, 255)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Surface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Surface é o objeto usado para representar imagens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Algumas funções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 = pygame.Surface(tamanho)</a:t>
            </a:r>
            <a:r>
              <a:rPr lang="en-US" sz="2200"/>
              <a:t>- Cria Surface (superfície)</a:t>
            </a:r>
            <a:endParaRPr lang="en-US" sz="2200" smtClean="0"/>
          </a:p>
          <a:p>
            <a:pPr lvl="1"/>
            <a:r>
              <a:rPr lang="en-US" sz="2200" smtClean="0">
                <a:solidFill>
                  <a:srgbClr val="008000"/>
                </a:solidFill>
              </a:rPr>
              <a:t>tela.blit(tabuleiro, posicao)</a:t>
            </a:r>
            <a:r>
              <a:rPr lang="en-US" sz="2200" smtClean="0"/>
              <a:t> – desenha um surface em outro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tabuleiro.fill(cor)</a:t>
            </a:r>
            <a:r>
              <a:rPr lang="en-US" sz="2200"/>
              <a:t> – preenche o objeto com uma cor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</a:t>
            </a:r>
            <a:r>
              <a:rPr lang="en-US" sz="2200" smtClean="0">
                <a:solidFill>
                  <a:srgbClr val="008000"/>
                </a:solidFill>
              </a:rPr>
              <a:t>et_size()</a:t>
            </a:r>
            <a:r>
              <a:rPr lang="en-US" sz="2200" smtClean="0"/>
              <a:t> – retorna as dimensões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tabuleiro.get_width()</a:t>
            </a:r>
            <a:r>
              <a:rPr lang="en-US" sz="2200"/>
              <a:t> – retorna a largura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tabuleiro.get_height()</a:t>
            </a:r>
            <a:r>
              <a:rPr lang="en-US" sz="2200"/>
              <a:t> – retorna a altura</a:t>
            </a:r>
          </a:p>
          <a:p>
            <a:pPr lvl="1"/>
            <a:endParaRPr lang="en-US" sz="220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839</Words>
  <Application>Microsoft Macintosh PowerPoint</Application>
  <PresentationFormat>On-screen Show (4:3)</PresentationFormat>
  <Paragraphs>209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Caminho</vt:lpstr>
      <vt:lpstr>Introdução</vt:lpstr>
      <vt:lpstr>Vantagens e Desvantagens</vt:lpstr>
      <vt:lpstr>Instalação, importação e incialização</vt:lpstr>
      <vt:lpstr>Trabalhando com PyGame</vt:lpstr>
      <vt:lpstr>Criando uma Tela</vt:lpstr>
      <vt:lpstr>Cores</vt:lpstr>
      <vt:lpstr>Surface</vt:lpstr>
      <vt:lpstr>A função Draw</vt:lpstr>
      <vt:lpstr>Adicionando Textos</vt:lpstr>
      <vt:lpstr>Adicionando Imagens</vt:lpstr>
      <vt:lpstr>Adicionando Efeitos Sonoros</vt:lpstr>
      <vt:lpstr>Eventos</vt:lpstr>
      <vt:lpstr>Eventos do teclado</vt:lpstr>
      <vt:lpstr>Eventos do mouse</vt:lpstr>
      <vt:lpstr>A função Rect</vt:lpstr>
      <vt:lpstr>Colisões e movimentos</vt:lpstr>
      <vt:lpstr>A função Transform</vt:lpstr>
      <vt:lpstr>Exemplo de Jogo com PyGame</vt:lpstr>
      <vt:lpstr>PowerPoint Presentation</vt:lpstr>
      <vt:lpstr>Fontes</vt:lpstr>
      <vt:lpstr>Equipe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Tiago Aranha</dc:creator>
  <cp:lastModifiedBy>Tiago Aranha</cp:lastModifiedBy>
  <cp:revision>99</cp:revision>
  <dcterms:created xsi:type="dcterms:W3CDTF">2017-06-07T03:37:09Z</dcterms:created>
  <dcterms:modified xsi:type="dcterms:W3CDTF">2017-06-07T21:46:15Z</dcterms:modified>
</cp:coreProperties>
</file>