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6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55A2B-6681-4F6C-B25B-EBDDB73742A0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542AF-6D2A-46A6-80CC-9DC5F6D42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04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FB0-C076-4EC4-95C6-707BBE40C4B8}" type="datetime1">
              <a:rPr lang="id-ID" smtClean="0"/>
              <a:t>01/06/2016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84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B4D6-C2D5-4785-954F-019998184808}" type="datetime1">
              <a:rPr lang="id-ID" smtClean="0"/>
              <a:t>01/06/2016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4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1CE-0B8D-43EF-9222-893FAC84A209}" type="datetime1">
              <a:rPr lang="id-ID" smtClean="0"/>
              <a:t>01/06/2016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455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3B76-0623-4321-BC42-4D137B8B4448}" type="datetime1">
              <a:rPr lang="id-ID" smtClean="0"/>
              <a:t>01/06/2016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8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CE8-1612-465A-97DA-DEB473179430}" type="datetime1">
              <a:rPr lang="id-ID" smtClean="0"/>
              <a:t>01/06/2016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2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CCB-792E-4848-B432-D1AAB8CE10E9}" type="datetime1">
              <a:rPr lang="id-ID" smtClean="0"/>
              <a:t>01/06/2016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652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A1AE-7864-4721-A42C-40FF4A273100}" type="datetime1">
              <a:rPr lang="id-ID" smtClean="0"/>
              <a:t>01/06/2016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25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0828-9494-46D1-9706-CB67E40F9273}" type="datetime1">
              <a:rPr lang="id-ID" smtClean="0"/>
              <a:t>01/06/2016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61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514A-436E-4CC1-9A79-95D802F74138}" type="datetime1">
              <a:rPr lang="id-ID" smtClean="0"/>
              <a:t>01/06/2016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8893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854E-E46E-4EFE-B88E-B96ADBBF1AE8}" type="datetime1">
              <a:rPr lang="id-ID" smtClean="0"/>
              <a:t>01/06/2016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79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413-7B4A-4987-9ED0-62FC6A327766}" type="datetime1">
              <a:rPr lang="id-ID" smtClean="0"/>
              <a:t>01/06/2016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C8CCD6-DCDF-4E70-B616-377EE6F0B817}" type="datetime1">
              <a:rPr lang="id-ID" smtClean="0"/>
              <a:t>01/06/2016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78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08960"/>
            <a:ext cx="3415273" cy="979714"/>
          </a:xfrm>
        </p:spPr>
        <p:txBody>
          <a:bodyPr/>
          <a:lstStyle/>
          <a:p>
            <a:r>
              <a:rPr lang="id-ID" dirty="0" smtClean="0"/>
              <a:t>A</a:t>
            </a:r>
            <a:r>
              <a:rPr lang="en-US" dirty="0" smtClean="0"/>
              <a:t>DA</a:t>
            </a:r>
            <a:r>
              <a:rPr lang="id-ID" dirty="0" smtClean="0"/>
              <a:t>florist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2579"/>
            <a:ext cx="4406537" cy="416712"/>
          </a:xfrm>
        </p:spPr>
        <p:txBody>
          <a:bodyPr/>
          <a:lstStyle/>
          <a:p>
            <a:r>
              <a:rPr lang="id-ID" dirty="0" smtClean="0"/>
              <a:t>Kebun Tanaman Hias Online Terluas</a:t>
            </a:r>
            <a:endParaRPr lang="id-ID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8162-2A34-44B5-B8DE-FD07EF2F76DA}" type="datetime1">
              <a:rPr lang="id-ID" smtClean="0"/>
              <a:t>01/06/2016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66" y="734391"/>
            <a:ext cx="2930434" cy="22195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13387" y="2878127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400" dirty="0" smtClean="0">
                <a:solidFill>
                  <a:schemeClr val="tx2">
                    <a:lumMod val="75000"/>
                  </a:schemeClr>
                </a:solidFill>
              </a:rPr>
              <a:t>http://adaflorist.hol.es</a:t>
            </a:r>
            <a:endParaRPr lang="id-ID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464" y="666206"/>
            <a:ext cx="3303695" cy="5473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1335-85ED-4EF6-BD68-399A61CBE81A}" type="datetime1">
              <a:rPr lang="id-ID" smtClean="0"/>
              <a:t>01/06/2016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10</a:t>
            </a:fld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2919" y="171672"/>
            <a:ext cx="4402335" cy="75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b="1" dirty="0" smtClean="0">
                <a:solidFill>
                  <a:schemeClr val="tx2">
                    <a:lumMod val="50000"/>
                  </a:schemeClr>
                </a:solidFill>
              </a:rPr>
              <a:t>Data Flow Diagram – </a:t>
            </a:r>
            <a:r>
              <a:rPr lang="id-ID" dirty="0" smtClean="0">
                <a:solidFill>
                  <a:schemeClr val="bg2">
                    <a:lumMod val="25000"/>
                  </a:schemeClr>
                </a:solidFill>
              </a:rPr>
              <a:t>Level 1</a:t>
            </a:r>
            <a:endParaRPr lang="id-ID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2"/>
          <a:stretch/>
        </p:blipFill>
        <p:spPr>
          <a:xfrm>
            <a:off x="1634064" y="707693"/>
            <a:ext cx="8499921" cy="5627793"/>
          </a:xfrm>
        </p:spPr>
      </p:pic>
    </p:spTree>
    <p:extLst>
      <p:ext uri="{BB962C8B-B14F-4D97-AF65-F5344CB8AC3E}">
        <p14:creationId xmlns:p14="http://schemas.microsoft.com/office/powerpoint/2010/main" val="23563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464" y="666206"/>
            <a:ext cx="3303695" cy="5473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2877" r="7994" b="5260"/>
          <a:stretch/>
        </p:blipFill>
        <p:spPr>
          <a:xfrm>
            <a:off x="1018900" y="739592"/>
            <a:ext cx="9484163" cy="522910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14AC-81E1-40F1-BC6E-D6E7657D0587}" type="datetime1">
              <a:rPr lang="id-ID" smtClean="0"/>
              <a:t>01/06/2016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11</a:t>
            </a:fld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2920" y="171672"/>
            <a:ext cx="4972224" cy="75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tx2">
                    <a:lumMod val="50000"/>
                  </a:schemeClr>
                </a:solidFill>
              </a:rPr>
              <a:t>Entity Relationship </a:t>
            </a:r>
            <a:r>
              <a:rPr lang="id-ID" sz="3200" dirty="0" smtClean="0">
                <a:solidFill>
                  <a:schemeClr val="tx2">
                    <a:lumMod val="50000"/>
                  </a:schemeClr>
                </a:solidFill>
              </a:rPr>
              <a:t>Diagram</a:t>
            </a:r>
            <a:endParaRPr lang="id-ID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62464" y="-33844"/>
            <a:ext cx="4972224" cy="91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tx2">
                    <a:lumMod val="50000"/>
                  </a:schemeClr>
                </a:solidFill>
              </a:rPr>
              <a:t>Demo Aplikasi – </a:t>
            </a:r>
            <a:r>
              <a:rPr lang="id-ID" sz="1600" dirty="0" smtClean="0">
                <a:solidFill>
                  <a:schemeClr val="bg2">
                    <a:lumMod val="25000"/>
                  </a:schemeClr>
                </a:solidFill>
              </a:rPr>
              <a:t>http://adaflorist.hol.es</a:t>
            </a:r>
            <a:endParaRPr lang="id-ID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kbar" panose="00000400000000000000" pitchFamily="2" charset="0"/>
              </a:rPr>
              <a:t>DEMO</a:t>
            </a:r>
            <a:endParaRPr lang="en-GB" dirty="0">
              <a:latin typeface="Akbar" panose="000004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3B76-0623-4321-BC42-4D137B8B4448}" type="datetime1">
              <a:rPr lang="id-ID" smtClean="0"/>
              <a:t>01/06/2016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12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464" y="666206"/>
            <a:ext cx="3303695" cy="5473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930" b="5554"/>
          <a:stretch/>
        </p:blipFill>
        <p:spPr>
          <a:xfrm>
            <a:off x="570137" y="878659"/>
            <a:ext cx="10363235" cy="52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324" y="1084535"/>
            <a:ext cx="2947482" cy="4601183"/>
          </a:xfrm>
        </p:spPr>
        <p:txBody>
          <a:bodyPr/>
          <a:lstStyle/>
          <a:p>
            <a:pPr algn="ctr"/>
            <a:r>
              <a:rPr lang="en-US" dirty="0" err="1" smtClean="0"/>
              <a:t>Kelompok</a:t>
            </a:r>
            <a:r>
              <a:rPr lang="en-US" dirty="0" smtClean="0"/>
              <a:t> 10</a:t>
            </a:r>
            <a:endParaRPr lang="en-GB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81A-2276-4130-9E9C-62D8A61408CC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01/06/2016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b="1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2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69268" y="762211"/>
            <a:ext cx="2398447" cy="2577713"/>
            <a:chOff x="3869268" y="265823"/>
            <a:chExt cx="2398447" cy="25777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337" y="265823"/>
              <a:ext cx="1738431" cy="1740549"/>
            </a:xfrm>
            <a:prstGeom prst="flowChartConnector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69268" y="2012539"/>
              <a:ext cx="23984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Iqbal Abiyoga</a:t>
              </a:r>
            </a:p>
            <a:p>
              <a:r>
                <a:rPr lang="id-ID" sz="2000" dirty="0" smtClean="0"/>
                <a:t>G64140014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51425" y="3404793"/>
            <a:ext cx="2973601" cy="2545912"/>
            <a:chOff x="5647885" y="1451095"/>
            <a:chExt cx="2973601" cy="25459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659" y="1451095"/>
              <a:ext cx="1767080" cy="174081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647885" y="3227566"/>
              <a:ext cx="29736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 smtClean="0"/>
                <a:t>David Tahi Ulubalang</a:t>
              </a:r>
            </a:p>
            <a:p>
              <a:r>
                <a:rPr lang="id-ID" sz="2000" dirty="0" smtClean="0"/>
                <a:t>G64140060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21852" y="675733"/>
            <a:ext cx="2194948" cy="2559128"/>
            <a:chOff x="8046332" y="1517307"/>
            <a:chExt cx="2194948" cy="255912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92" t="211" r="476" b="10794"/>
            <a:stretch/>
          </p:blipFill>
          <p:spPr>
            <a:xfrm>
              <a:off x="8275150" y="1517307"/>
              <a:ext cx="1737312" cy="1721702"/>
            </a:xfrm>
            <a:prstGeom prst="flowChartConnector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046332" y="3306994"/>
              <a:ext cx="21949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 smtClean="0"/>
                <a:t>Wulan Maulida</a:t>
              </a:r>
            </a:p>
            <a:p>
              <a:r>
                <a:rPr lang="id-ID" sz="2000" dirty="0" smtClean="0"/>
                <a:t>G64140061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21852" y="3339924"/>
            <a:ext cx="3446890" cy="2647586"/>
            <a:chOff x="8357571" y="3647208"/>
            <a:chExt cx="3446890" cy="26475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36" t="10640" r="34000" b="29510"/>
            <a:stretch/>
          </p:blipFill>
          <p:spPr>
            <a:xfrm>
              <a:off x="8357571" y="3647208"/>
              <a:ext cx="1802636" cy="1785576"/>
            </a:xfrm>
            <a:prstGeom prst="flowChartConnector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357571" y="5525353"/>
              <a:ext cx="34468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 smtClean="0"/>
                <a:t>Rahmad Ilham Pratama</a:t>
              </a:r>
            </a:p>
            <a:p>
              <a:r>
                <a:rPr lang="id-ID" sz="2000" dirty="0" smtClean="0"/>
                <a:t>G64140016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464" y="666206"/>
            <a:ext cx="3303695" cy="5473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5" y="1054952"/>
            <a:ext cx="3399588" cy="752145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Latar </a:t>
            </a:r>
            <a:r>
              <a:rPr lang="id-ID" b="1" dirty="0" smtClean="0">
                <a:solidFill>
                  <a:schemeClr val="tx2">
                    <a:lumMod val="50000"/>
                  </a:schemeClr>
                </a:solidFill>
              </a:rPr>
              <a:t>Belakang</a:t>
            </a:r>
            <a:endParaRPr lang="id-ID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91DD-2DC6-46C3-B78C-871992A347E9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01/06/2016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3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2" y="2429672"/>
            <a:ext cx="2617044" cy="1982217"/>
          </a:xfrm>
          <a:prstGeom prst="rect">
            <a:avLst/>
          </a:prstGeom>
        </p:spPr>
      </p:pic>
      <p:pic>
        <p:nvPicPr>
          <p:cNvPr id="12" name="Picture 12" descr="http://static2.bigstockphoto.com/thumbs/5/3/9/large2/935587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2" y="2443544"/>
            <a:ext cx="1581078" cy="1651349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280" y="2421934"/>
            <a:ext cx="1665221" cy="1665221"/>
          </a:xfrm>
          <a:prstGeom prst="rect">
            <a:avLst/>
          </a:prstGeom>
        </p:spPr>
      </p:pic>
      <p:pic>
        <p:nvPicPr>
          <p:cNvPr id="15" name="Picture 10" descr="https://cdn1.iconfinder.com/data/icons/business-items/512/world_globe_index_earth_global_internet_network_web_www_worldwide_planet_flat_design_icon-51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14861" r="17163" b="15646"/>
          <a:stretch/>
        </p:blipFill>
        <p:spPr bwMode="auto">
          <a:xfrm>
            <a:off x="6308035" y="2473310"/>
            <a:ext cx="1585039" cy="162158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Notched Right Arrow 15"/>
          <p:cNvSpPr/>
          <p:nvPr/>
        </p:nvSpPr>
        <p:spPr>
          <a:xfrm>
            <a:off x="2289350" y="3073086"/>
            <a:ext cx="958814" cy="422030"/>
          </a:xfrm>
          <a:prstGeom prst="notched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Notched Right Arrow 16"/>
          <p:cNvSpPr/>
          <p:nvPr/>
        </p:nvSpPr>
        <p:spPr>
          <a:xfrm>
            <a:off x="5263617" y="3073086"/>
            <a:ext cx="958814" cy="422030"/>
          </a:xfrm>
          <a:prstGeom prst="notched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Notched Right Arrow 17"/>
          <p:cNvSpPr/>
          <p:nvPr/>
        </p:nvSpPr>
        <p:spPr>
          <a:xfrm>
            <a:off x="7978678" y="3073086"/>
            <a:ext cx="958814" cy="422030"/>
          </a:xfrm>
          <a:prstGeom prst="notched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63870" y="4203145"/>
            <a:ext cx="140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CUSTOMER</a:t>
            </a:r>
            <a:endParaRPr lang="id-ID" dirty="0">
              <a:solidFill>
                <a:schemeClr val="tx2">
                  <a:lumMod val="50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4508" y="4203145"/>
            <a:ext cx="2032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SISTEM JUAL BELI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ONLINE</a:t>
            </a:r>
            <a:endParaRPr lang="id-ID" dirty="0">
              <a:solidFill>
                <a:schemeClr val="tx2">
                  <a:lumMod val="50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86717" y="4227223"/>
            <a:ext cx="1938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KEBUTUHAN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Futura Md BT" panose="020B0602020204020303" pitchFamily="34" charset="0"/>
            </a:endParaRP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TANAMAN HIAS</a:t>
            </a:r>
            <a:endParaRPr lang="id-ID" dirty="0">
              <a:solidFill>
                <a:schemeClr val="tx2">
                  <a:lumMod val="50000"/>
                </a:schemeClr>
              </a:solidFill>
              <a:latin typeface="Futura Md BT" panose="020B06020202040203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08" y="2736538"/>
            <a:ext cx="2908314" cy="1356360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Rumusan </a:t>
            </a:r>
            <a:r>
              <a:rPr lang="id-ID" b="1" dirty="0" smtClean="0">
                <a:solidFill>
                  <a:schemeClr val="bg1"/>
                </a:solidFill>
              </a:rPr>
              <a:t>Masalah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202" y="2090057"/>
            <a:ext cx="7560488" cy="330490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Apakah aplikasi ini dapat digunakan oleh masyarakat umum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?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Apakah jual beli tanaman online dapat menambah nilai jual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?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Apakah dengan adanya jual beli bibit 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tanaman 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online dapat 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mempermudah?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masyarakat menemukan bibit tanaman yang dibutuhkan?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E10-84F1-409C-9EBD-1617D6BE29AF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01/06/2016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4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75611" y="1621776"/>
            <a:ext cx="7048263" cy="35858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Menciptakan 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</a:rPr>
              <a:t>aplikasi yang mempermudah para kolektor tanaman hias untuk 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mendapatkan jenis 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</a:rPr>
              <a:t>tanaman hias yang diinginkan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</a:rPr>
              <a:t>Memberikan data yang berupa manfaat dengan menampilkan produk dan memberikan 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informasi 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</a:rPr>
              <a:t>terbaru tentang tanaman hias baru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</a:rPr>
              <a:t>Memberikan data dan kerincian dari jenis tanaman hias serta harga yang dapat </a:t>
            </a:r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membantu kolektor 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</a:rPr>
              <a:t>dalam memilih tanaman hias yang diinginkan.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D13B-E10E-40C7-A910-40D4246DA2AA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01/06/2016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5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908" y="2736538"/>
            <a:ext cx="2908314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b="1" dirty="0" smtClean="0">
                <a:solidFill>
                  <a:schemeClr val="bg1"/>
                </a:solidFill>
              </a:rPr>
              <a:t>Tujuan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084535"/>
            <a:ext cx="3422468" cy="4601183"/>
          </a:xfrm>
        </p:spPr>
        <p:txBody>
          <a:bodyPr/>
          <a:lstStyle/>
          <a:p>
            <a:pPr algn="ctr"/>
            <a:r>
              <a:rPr lang="id-ID" dirty="0" smtClean="0"/>
              <a:t>Deskripsi </a:t>
            </a:r>
            <a:r>
              <a:rPr lang="id-ID" b="1" dirty="0" smtClean="0"/>
              <a:t>Pembagian Kerja</a:t>
            </a:r>
            <a:endParaRPr lang="en-GB" b="1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81A-2276-4130-9E9C-62D8A61408CC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01/06/2016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b="1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51425" y="3313357"/>
            <a:ext cx="3170854" cy="2176581"/>
            <a:chOff x="5647885" y="1451095"/>
            <a:chExt cx="3170854" cy="21765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659" y="1451095"/>
              <a:ext cx="1767080" cy="174081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647885" y="3227566"/>
              <a:ext cx="3170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 smtClean="0"/>
                <a:t>Back-end Programmer</a:t>
              </a:r>
              <a:endParaRPr lang="id-ID" b="1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21851" y="584297"/>
            <a:ext cx="2995085" cy="2436018"/>
            <a:chOff x="8046331" y="1517307"/>
            <a:chExt cx="2995085" cy="243601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92" t="211" r="476" b="10794"/>
            <a:stretch/>
          </p:blipFill>
          <p:spPr>
            <a:xfrm>
              <a:off x="8275150" y="1517307"/>
              <a:ext cx="1737312" cy="1721702"/>
            </a:xfrm>
            <a:prstGeom prst="flowChartConnector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046331" y="3306994"/>
              <a:ext cx="2995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Database Administrator, </a:t>
              </a:r>
              <a:r>
                <a:rPr lang="id-ID" dirty="0" smtClean="0"/>
                <a:t>Dokumentasi</a:t>
              </a:r>
              <a:endParaRPr lang="id-ID" sz="1600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21852" y="3248488"/>
            <a:ext cx="3446890" cy="2278255"/>
            <a:chOff x="8357571" y="3647208"/>
            <a:chExt cx="3446890" cy="2278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36" t="10640" r="34000" b="29510"/>
            <a:stretch/>
          </p:blipFill>
          <p:spPr>
            <a:xfrm>
              <a:off x="8357571" y="3647208"/>
              <a:ext cx="1802636" cy="1785576"/>
            </a:xfrm>
            <a:prstGeom prst="flowChartConnector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357571" y="5525353"/>
              <a:ext cx="3446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 smtClean="0"/>
                <a:t>Front-End Designer</a:t>
              </a:r>
              <a:endParaRPr lang="id-ID" b="1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69267" y="584297"/>
            <a:ext cx="3276116" cy="2541080"/>
            <a:chOff x="3869267" y="179345"/>
            <a:chExt cx="3276116" cy="2541080"/>
          </a:xfrm>
        </p:grpSpPr>
        <p:sp>
          <p:nvSpPr>
            <p:cNvPr id="2" name="TextBox 1"/>
            <p:cNvSpPr txBox="1"/>
            <p:nvPr/>
          </p:nvSpPr>
          <p:spPr>
            <a:xfrm>
              <a:off x="3869267" y="2012539"/>
              <a:ext cx="32761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 smtClean="0"/>
                <a:t>Project Manager, </a:t>
              </a:r>
              <a:r>
                <a:rPr lang="id-ID" sz="2000" b="1" dirty="0" smtClean="0"/>
                <a:t>Back-end Programmer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934" y="179345"/>
              <a:ext cx="1806345" cy="1833194"/>
            </a:xfrm>
            <a:prstGeom prst="flowChartConnector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C727-EE02-4EF3-9DC0-FB4D0AFAA41F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01/06/2016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7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" y="1084535"/>
            <a:ext cx="3422468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200" b="1" dirty="0" smtClean="0"/>
              <a:t>Gambaran Umum </a:t>
            </a:r>
            <a:r>
              <a:rPr lang="id-ID" sz="3200" dirty="0" smtClean="0"/>
              <a:t>Aplikasi</a:t>
            </a:r>
            <a:endParaRPr lang="en-GB" sz="3200" b="1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869268" y="1592184"/>
            <a:ext cx="7939555" cy="35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800" dirty="0" smtClean="0">
                <a:solidFill>
                  <a:schemeClr val="tx2">
                    <a:lumMod val="50000"/>
                  </a:schemeClr>
                </a:solidFill>
              </a:rPr>
              <a:t>Adaflorist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</a:rPr>
              <a:t>adalah </a:t>
            </a:r>
            <a:r>
              <a:rPr lang="id-ID" sz="2800" dirty="0" smtClean="0">
                <a:solidFill>
                  <a:schemeClr val="tx2">
                    <a:lumMod val="50000"/>
                  </a:schemeClr>
                </a:solidFill>
              </a:rPr>
              <a:t>aplikasi sistem jual beli </a:t>
            </a:r>
            <a:r>
              <a:rPr lang="id-ID" sz="2800" i="1" dirty="0" smtClean="0">
                <a:solidFill>
                  <a:schemeClr val="tx2">
                    <a:lumMod val="50000"/>
                  </a:schemeClr>
                </a:solidFill>
              </a:rPr>
              <a:t>online</a:t>
            </a:r>
            <a:r>
              <a:rPr lang="id-ID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</a:rPr>
              <a:t>yang </a:t>
            </a:r>
            <a:r>
              <a:rPr lang="id-ID" sz="2800" dirty="0" smtClean="0">
                <a:solidFill>
                  <a:schemeClr val="tx2">
                    <a:lumMod val="50000"/>
                  </a:schemeClr>
                </a:solidFill>
              </a:rPr>
              <a:t>memudahkan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</a:rPr>
              <a:t>pecinta tanaman hias untuk menemukan tanaman hias </a:t>
            </a:r>
            <a:r>
              <a:rPr lang="id-ID" sz="2800" dirty="0" smtClean="0">
                <a:solidFill>
                  <a:schemeClr val="tx2">
                    <a:lumMod val="50000"/>
                  </a:schemeClr>
                </a:solidFill>
              </a:rPr>
              <a:t>yang mereka inginkan</a:t>
            </a:r>
            <a:endParaRPr lang="id-ID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2464" y="666206"/>
            <a:ext cx="3303695" cy="5473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7" y="718521"/>
            <a:ext cx="10790418" cy="515272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29F-46D6-4C38-ACA6-B22C2DC0A7AC}" type="datetime1">
              <a:rPr lang="id-ID" smtClean="0"/>
              <a:t>01/06/2016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8</a:t>
            </a:fld>
            <a:endParaRPr lang="id-ID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9482" y="568880"/>
            <a:ext cx="3399588" cy="75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b="1" dirty="0" smtClean="0">
                <a:solidFill>
                  <a:schemeClr val="tx2">
                    <a:lumMod val="50000"/>
                  </a:schemeClr>
                </a:solidFill>
              </a:rPr>
              <a:t>Use Case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Diagram</a:t>
            </a:r>
            <a:endParaRPr lang="id-ID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DFD level 0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DA55-2BA9-44B7-B553-9F3C68DCCB48}" type="datetime1">
              <a:rPr lang="id-ID" smtClean="0"/>
              <a:t>01/06/2016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9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62464" y="666206"/>
            <a:ext cx="3303695" cy="5473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9481" y="568880"/>
            <a:ext cx="4402335" cy="75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76" y="5871249"/>
            <a:ext cx="1139767" cy="86328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62464" y="57597"/>
            <a:ext cx="4972224" cy="91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200" b="1" dirty="0">
                <a:solidFill>
                  <a:schemeClr val="tx2">
                    <a:lumMod val="50000"/>
                  </a:schemeClr>
                </a:solidFill>
              </a:rPr>
              <a:t>Data Flow Diagram – </a:t>
            </a:r>
            <a:r>
              <a:rPr lang="id-ID" sz="3200" dirty="0">
                <a:solidFill>
                  <a:schemeClr val="bg2">
                    <a:lumMod val="25000"/>
                  </a:schemeClr>
                </a:solidFill>
              </a:rPr>
              <a:t>Level 0</a:t>
            </a:r>
            <a:endParaRPr lang="id-ID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8" y="2184314"/>
            <a:ext cx="11321381" cy="2645993"/>
          </a:xfrm>
        </p:spPr>
      </p:pic>
    </p:spTree>
    <p:extLst>
      <p:ext uri="{BB962C8B-B14F-4D97-AF65-F5344CB8AC3E}">
        <p14:creationId xmlns:p14="http://schemas.microsoft.com/office/powerpoint/2010/main" val="17986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500</TotalTime>
  <Words>233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Akbar</vt:lpstr>
      <vt:lpstr>Arial</vt:lpstr>
      <vt:lpstr>Calibri</vt:lpstr>
      <vt:lpstr>Corbel</vt:lpstr>
      <vt:lpstr>Futura Md BT</vt:lpstr>
      <vt:lpstr>Wingdings 2</vt:lpstr>
      <vt:lpstr>Frame</vt:lpstr>
      <vt:lpstr>ADAflorist</vt:lpstr>
      <vt:lpstr>Kelompok 10</vt:lpstr>
      <vt:lpstr>Latar Belakang</vt:lpstr>
      <vt:lpstr>Rumusan Masalah</vt:lpstr>
      <vt:lpstr>PowerPoint Presentation</vt:lpstr>
      <vt:lpstr>Deskripsi Pembagian Kerja</vt:lpstr>
      <vt:lpstr>PowerPoint Presentation</vt:lpstr>
      <vt:lpstr>PowerPoint Presentation</vt:lpstr>
      <vt:lpstr>DFD level 0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Adaflorist</dc:title>
  <dc:creator>David limbong</dc:creator>
  <cp:lastModifiedBy>Iqbal Abiyoga</cp:lastModifiedBy>
  <cp:revision>51</cp:revision>
  <dcterms:created xsi:type="dcterms:W3CDTF">2016-05-15T07:14:07Z</dcterms:created>
  <dcterms:modified xsi:type="dcterms:W3CDTF">2016-06-01T07:31:20Z</dcterms:modified>
</cp:coreProperties>
</file>