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0A35942-AB9A-CA40-B7E0-0146EC8B1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/>
              <a:t>Kepekaan Penganggaran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CEC0028-18A9-1C42-9B00-605F49A8F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/>
              <a:t>Rezki Khainidar</a:t>
            </a:r>
          </a:p>
        </p:txBody>
      </p:sp>
    </p:spTree>
    <p:extLst>
      <p:ext uri="{BB962C8B-B14F-4D97-AF65-F5344CB8AC3E}">
        <p14:creationId xmlns:p14="http://schemas.microsoft.com/office/powerpoint/2010/main" val="79623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D9B9A5-DE29-9242-938E-E1E8A139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Orientasi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ECE130A-0514-854B-A0FA-3601C191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Pemberdayaan, penguatan</a:t>
            </a:r>
          </a:p>
          <a:p>
            <a:r>
              <a:rPr lang="id-ID"/>
              <a:t>OPTIMALISASI KEMANDIRIAN</a:t>
            </a:r>
          </a:p>
        </p:txBody>
      </p:sp>
    </p:spTree>
    <p:extLst>
      <p:ext uri="{BB962C8B-B14F-4D97-AF65-F5344CB8AC3E}">
        <p14:creationId xmlns:p14="http://schemas.microsoft.com/office/powerpoint/2010/main" val="39779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9BB51B9-BB20-C44B-9BF3-EE2CAAA1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6C3D8B2-4F4E-4042-A91F-02F6EA64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525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7108CC4-52F3-2744-AFB2-564BC6EB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CA8213A-D7A8-F046-84A2-8D2CE77A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024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6918FE5-40B6-E04B-B2D6-AF1A762E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dasar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102ED64-907E-BC43-9B0F-85EBAE68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Semestinya berbasis hak, hak warganegara sebagai manusia setara</a:t>
            </a:r>
          </a:p>
        </p:txBody>
      </p:sp>
    </p:spTree>
    <p:extLst>
      <p:ext uri="{BB962C8B-B14F-4D97-AF65-F5344CB8AC3E}">
        <p14:creationId xmlns:p14="http://schemas.microsoft.com/office/powerpoint/2010/main" val="424343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E370C58-F1C9-9041-8395-6857A689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b u k a 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C032734-8648-8C47-A364-B29E6056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Berdasarkan pertimbangan kasihan, yang berujung pada pembenaran ketergantungan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845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2D8121F-A326-FF4D-9931-E6937AE8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386" y="342900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id-ID"/>
              <a:t>Kepekaan penganggaran terhadap kebutuhan warganegara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6AB4909-B2ED-C544-B144-6AA824B2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3600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8" baseType="lpstr">
      <vt:lpstr>Organik</vt:lpstr>
      <vt:lpstr>Kepekaan Penganggaran</vt:lpstr>
      <vt:lpstr>Orientasi </vt:lpstr>
      <vt:lpstr>Presentasi PowerPoint</vt:lpstr>
      <vt:lpstr>Presentasi PowerPoint</vt:lpstr>
      <vt:lpstr>dasar</vt:lpstr>
      <vt:lpstr>b u k a n</vt:lpstr>
      <vt:lpstr>Kepekaan penganggaran terhadap kebutuhan warganegara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Kepekaan Penganggaran</dc:title>
  <dc:creator>Pengguna Tidak dikenal</dc:creator>
  <cp:lastModifiedBy>Pengguna Tidak dikenal</cp:lastModifiedBy>
  <cp:revision>2</cp:revision>
  <dcterms:created xsi:type="dcterms:W3CDTF">2020-06-17T02:35:28Z</dcterms:created>
  <dcterms:modified xsi:type="dcterms:W3CDTF">2020-06-17T02:43:58Z</dcterms:modified>
</cp:coreProperties>
</file>