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0" r:id="rId5"/>
    <p:sldId id="259" r:id="rId6"/>
    <p:sldId id="262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6E711A67-B6D3-49A5-8097-D0F20AAC8A1C}" type="datetimeFigureOut">
              <a:rPr lang="id-ID" smtClean="0"/>
              <a:t>05/08/2020</a:t>
            </a:fld>
            <a:endParaRPr lang="id-ID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239239-B748-4333-BFB3-21FE22E17FD0}" type="slidenum">
              <a:rPr lang="id-ID" smtClean="0"/>
              <a:t>‹#›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1A67-B6D3-49A5-8097-D0F20AAC8A1C}" type="datetimeFigureOut">
              <a:rPr lang="id-ID" smtClean="0"/>
              <a:t>05/08/2020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9239-B748-4333-BFB3-21FE22E17FD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1A67-B6D3-49A5-8097-D0F20AAC8A1C}" type="datetimeFigureOut">
              <a:rPr lang="id-ID" smtClean="0"/>
              <a:t>05/08/2020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9239-B748-4333-BFB3-21FE22E17FD0}" type="slidenum">
              <a:rPr lang="id-ID" smtClean="0"/>
              <a:t>‹#›</a:t>
            </a:fld>
            <a:endParaRPr lang="id-ID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711A67-B6D3-49A5-8097-D0F20AAC8A1C}" type="datetimeFigureOut">
              <a:rPr lang="id-ID" smtClean="0"/>
              <a:t>05/08/2020</a:t>
            </a:fld>
            <a:endParaRPr lang="id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239239-B748-4333-BFB3-21FE22E17FD0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1A67-B6D3-49A5-8097-D0F20AAC8A1C}" type="datetimeFigureOut">
              <a:rPr lang="id-ID" smtClean="0"/>
              <a:t>05/08/2020</a:t>
            </a:fld>
            <a:endParaRPr lang="id-ID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239239-B748-4333-BFB3-21FE22E17FD0}" type="slidenum">
              <a:rPr lang="id-ID" smtClean="0"/>
              <a:t>‹#›</a:t>
            </a:fld>
            <a:endParaRPr lang="id-ID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E711A67-B6D3-49A5-8097-D0F20AAC8A1C}" type="datetimeFigureOut">
              <a:rPr lang="id-ID" smtClean="0"/>
              <a:t>05/08/2020</a:t>
            </a:fld>
            <a:endParaRPr lang="id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239239-B748-4333-BFB3-21FE22E17FD0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711A67-B6D3-49A5-8097-D0F20AAC8A1C}" type="datetimeFigureOut">
              <a:rPr lang="id-ID" smtClean="0"/>
              <a:t>05/08/2020</a:t>
            </a:fld>
            <a:endParaRPr lang="id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239239-B748-4333-BFB3-21FE22E17FD0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1A67-B6D3-49A5-8097-D0F20AAC8A1C}" type="datetimeFigureOut">
              <a:rPr lang="id-ID" smtClean="0"/>
              <a:t>05/08/2020</a:t>
            </a:fld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239239-B748-4333-BFB3-21FE22E17FD0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1A67-B6D3-49A5-8097-D0F20AAC8A1C}" type="datetimeFigureOut">
              <a:rPr lang="id-ID" smtClean="0"/>
              <a:t>05/08/2020</a:t>
            </a:fld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239239-B748-4333-BFB3-21FE22E17FD0}" type="slidenum">
              <a:rPr lang="id-ID" smtClean="0"/>
              <a:t>‹#›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E711A67-B6D3-49A5-8097-D0F20AAC8A1C}" type="datetimeFigureOut">
              <a:rPr lang="id-ID" smtClean="0"/>
              <a:t>05/08/2020</a:t>
            </a:fld>
            <a:endParaRPr lang="id-ID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239239-B748-4333-BFB3-21FE22E17FD0}" type="slidenum">
              <a:rPr lang="id-ID" smtClean="0"/>
              <a:t>‹#›</a:t>
            </a:fld>
            <a:endParaRPr lang="id-ID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6E711A67-B6D3-49A5-8097-D0F20AAC8A1C}" type="datetimeFigureOut">
              <a:rPr lang="id-ID" smtClean="0"/>
              <a:t>05/08/2020</a:t>
            </a:fld>
            <a:endParaRPr lang="id-ID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15239239-B748-4333-BFB3-21FE22E17FD0}" type="slidenum">
              <a:rPr lang="id-ID" smtClean="0"/>
              <a:t>‹#›</a:t>
            </a:fld>
            <a:endParaRPr lang="id-ID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6E711A67-B6D3-49A5-8097-D0F20AAC8A1C}" type="datetimeFigureOut">
              <a:rPr lang="id-ID" smtClean="0"/>
              <a:t>05/08/2020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15239239-B748-4333-BFB3-21FE22E17FD0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2348880"/>
            <a:ext cx="4013200" cy="599440"/>
          </a:xfrm>
        </p:spPr>
        <p:txBody>
          <a:bodyPr>
            <a:normAutofit/>
          </a:bodyPr>
          <a:lstStyle/>
          <a:p>
            <a:r>
              <a:rPr lang="id-ID" sz="3600" dirty="0" smtClean="0"/>
              <a:t>Kuis meleq</a:t>
            </a:r>
            <a:endParaRPr lang="id-ID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303632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GOOD LUCK </a:t>
            </a:r>
            <a:r>
              <a:rPr lang="id-ID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07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2204864"/>
            <a:ext cx="5544616" cy="2088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/>
                </a:solidFill>
                <a:latin typeface="Arial Black" pitchFamily="34" charset="0"/>
              </a:rPr>
              <a:t> BUATLAH TABLE </a:t>
            </a:r>
            <a:r>
              <a:rPr lang="id-ID" dirty="0" smtClean="0">
                <a:solidFill>
                  <a:schemeClr val="bg1"/>
                </a:solidFill>
                <a:latin typeface="Arial Black" pitchFamily="34" charset="0"/>
              </a:rPr>
              <a:t>PERBEDAAN KONDISI </a:t>
            </a:r>
            <a:r>
              <a:rPr lang="id-ID" dirty="0" smtClean="0">
                <a:solidFill>
                  <a:schemeClr val="bg1"/>
                </a:solidFill>
                <a:latin typeface="Arial Black" pitchFamily="34" charset="0"/>
              </a:rPr>
              <a:t>DARI </a:t>
            </a:r>
            <a:r>
              <a:rPr lang="id-ID" dirty="0" smtClean="0">
                <a:solidFill>
                  <a:schemeClr val="bg1"/>
                </a:solidFill>
                <a:latin typeface="Arial Black" pitchFamily="34" charset="0"/>
              </a:rPr>
              <a:t>BIDANG EKONOMI,SOSIAL,POLITIK, BUDAYA, dan </a:t>
            </a:r>
            <a:r>
              <a:rPr lang="id-ID" dirty="0">
                <a:solidFill>
                  <a:schemeClr val="bg1"/>
                </a:solidFill>
                <a:latin typeface="Arial Black" pitchFamily="34" charset="0"/>
              </a:rPr>
              <a:t>PENDIDIKAN di KABUPATEN </a:t>
            </a:r>
            <a:r>
              <a:rPr lang="id-ID" dirty="0" smtClean="0">
                <a:solidFill>
                  <a:schemeClr val="bg1"/>
                </a:solidFill>
                <a:latin typeface="Arial Black" pitchFamily="34" charset="0"/>
              </a:rPr>
              <a:t>KEDIRI, </a:t>
            </a:r>
            <a:r>
              <a:rPr lang="id-ID" dirty="0" smtClean="0">
                <a:solidFill>
                  <a:schemeClr val="bg1"/>
                </a:solidFill>
                <a:latin typeface="Arial Black" pitchFamily="34" charset="0"/>
              </a:rPr>
              <a:t>SEBELUM dan SESUDAH KEDATANGAN BANGSA EROPA!</a:t>
            </a:r>
            <a:endParaRPr lang="id-ID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9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1835696" y="2204864"/>
            <a:ext cx="5544616" cy="2088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/>
                </a:solidFill>
                <a:latin typeface="Arial Black" pitchFamily="34" charset="0"/>
              </a:rPr>
              <a:t> SEBUTKAN </a:t>
            </a:r>
            <a:r>
              <a:rPr lang="id-ID" dirty="0" smtClean="0">
                <a:solidFill>
                  <a:schemeClr val="bg1"/>
                </a:solidFill>
                <a:latin typeface="Arial Black" pitchFamily="34" charset="0"/>
              </a:rPr>
              <a:t>3 PENINGGALAN BANGSA </a:t>
            </a:r>
            <a:r>
              <a:rPr lang="id-ID" dirty="0">
                <a:solidFill>
                  <a:schemeClr val="bg1"/>
                </a:solidFill>
                <a:latin typeface="Arial Black" pitchFamily="34" charset="0"/>
              </a:rPr>
              <a:t>EROPA DI KABUPATEN KEDIRI</a:t>
            </a:r>
            <a:r>
              <a:rPr lang="id-ID" dirty="0" smtClean="0">
                <a:solidFill>
                  <a:schemeClr val="bg1"/>
                </a:solidFill>
                <a:latin typeface="Arial Black" pitchFamily="34" charset="0"/>
              </a:rPr>
              <a:t/>
            </a:r>
            <a:br>
              <a:rPr lang="id-ID" dirty="0" smtClean="0">
                <a:solidFill>
                  <a:schemeClr val="bg1"/>
                </a:solidFill>
                <a:latin typeface="Arial Black" pitchFamily="34" charset="0"/>
              </a:rPr>
            </a:br>
            <a:r>
              <a:rPr lang="id-ID" dirty="0" smtClean="0">
                <a:solidFill>
                  <a:schemeClr val="bg1"/>
                </a:solidFill>
                <a:latin typeface="Arial Black" pitchFamily="34" charset="0"/>
              </a:rPr>
              <a:t> dan JELASKAN MASING MASING FUNGSI PENINGGALAN TERSEBUT!</a:t>
            </a:r>
            <a:endParaRPr lang="id-ID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63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1835696" y="2204864"/>
            <a:ext cx="5544616" cy="2088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/>
                </a:solidFill>
                <a:latin typeface="Arial Black" pitchFamily="34" charset="0"/>
              </a:rPr>
              <a:t>URAIKAN PENDAPAT KALIAN MENGENAI DAMPAK POSITIF DARI KEPENDUDUKAN BANGSA EROPA di KABUPATEN KEDIRI YANG MASIH </a:t>
            </a:r>
            <a:r>
              <a:rPr lang="id-ID" dirty="0" smtClean="0">
                <a:solidFill>
                  <a:schemeClr val="bg1"/>
                </a:solidFill>
                <a:latin typeface="Arial Black" pitchFamily="34" charset="0"/>
              </a:rPr>
              <a:t>DAPAT DIRASAKAN</a:t>
            </a:r>
            <a:r>
              <a:rPr lang="id-ID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id-ID" dirty="0" smtClean="0">
                <a:solidFill>
                  <a:schemeClr val="bg1"/>
                </a:solidFill>
                <a:latin typeface="Arial Black" pitchFamily="34" charset="0"/>
              </a:rPr>
              <a:t>HINGGA SAAT INI?</a:t>
            </a:r>
            <a:endParaRPr lang="id-ID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35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1835696" y="2204864"/>
            <a:ext cx="5544616" cy="2088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/>
                </a:solidFill>
                <a:latin typeface="Arial Black" pitchFamily="34" charset="0"/>
              </a:rPr>
              <a:t>UTARAKAN PENDAPAT KALIAN MENGENAI</a:t>
            </a:r>
            <a:r>
              <a:rPr lang="id-ID" dirty="0" smtClean="0">
                <a:solidFill>
                  <a:schemeClr val="bg1"/>
                </a:solidFill>
                <a:latin typeface="Arial Black" pitchFamily="34" charset="0"/>
              </a:rPr>
              <a:t> NILAI MORAL APA YANG DAPAT DITELADANI DARI PEMBELAJARAN HARI INI MENGENAI BERDIRINYA </a:t>
            </a:r>
            <a:r>
              <a:rPr lang="id-ID" dirty="0" smtClean="0">
                <a:solidFill>
                  <a:schemeClr val="bg1"/>
                </a:solidFill>
                <a:latin typeface="Arial Black" pitchFamily="34" charset="0"/>
              </a:rPr>
              <a:t>GEREJA MERAH </a:t>
            </a:r>
            <a:r>
              <a:rPr lang="id-ID" dirty="0" smtClean="0">
                <a:solidFill>
                  <a:schemeClr val="bg1"/>
                </a:solidFill>
                <a:latin typeface="Arial Black" pitchFamily="34" charset="0"/>
              </a:rPr>
              <a:t>DIKABUPATEN </a:t>
            </a:r>
            <a:r>
              <a:rPr lang="id-ID" dirty="0" smtClean="0">
                <a:solidFill>
                  <a:schemeClr val="bg1"/>
                </a:solidFill>
                <a:latin typeface="Arial Black" pitchFamily="34" charset="0"/>
              </a:rPr>
              <a:t>KEDIRI!</a:t>
            </a:r>
            <a:endParaRPr lang="id-ID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30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THANK YOU </a:t>
            </a:r>
            <a:r>
              <a:rPr lang="id-ID" sz="2800" dirty="0" smtClean="0">
                <a:sym typeface="Wingdings" pitchFamily="2" charset="2"/>
              </a:rPr>
              <a:t>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185409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156</TotalTime>
  <Words>83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BlackTie</vt:lpstr>
      <vt:lpstr>Kuis meleq</vt:lpstr>
      <vt:lpstr>PowerPoint Presentation</vt:lpstr>
      <vt:lpstr>PowerPoint Presentation</vt:lpstr>
      <vt:lpstr>PowerPoint Presentation</vt:lpstr>
      <vt:lpstr>PowerPoint Presentation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Kuis meleq</dc:title>
  <dc:creator>USER</dc:creator>
  <cp:lastModifiedBy>USER</cp:lastModifiedBy>
  <cp:revision>11</cp:revision>
  <dcterms:created xsi:type="dcterms:W3CDTF">2020-07-01T14:41:41Z</dcterms:created>
  <dcterms:modified xsi:type="dcterms:W3CDTF">2020-08-05T09:38:30Z</dcterms:modified>
</cp:coreProperties>
</file>