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3"/>
  </p:notesMasterIdLst>
  <p:handoutMasterIdLst>
    <p:handoutMasterId r:id="rId34"/>
  </p:handoutMasterIdLst>
  <p:sldIdLst>
    <p:sldId id="301" r:id="rId2"/>
    <p:sldId id="257" r:id="rId3"/>
    <p:sldId id="277" r:id="rId4"/>
    <p:sldId id="270" r:id="rId5"/>
    <p:sldId id="271" r:id="rId6"/>
    <p:sldId id="278" r:id="rId7"/>
    <p:sldId id="272" r:id="rId8"/>
    <p:sldId id="273" r:id="rId9"/>
    <p:sldId id="274" r:id="rId10"/>
    <p:sldId id="275" r:id="rId11"/>
    <p:sldId id="276" r:id="rId12"/>
    <p:sldId id="279" r:id="rId13"/>
    <p:sldId id="280" r:id="rId14"/>
    <p:sldId id="281" r:id="rId15"/>
    <p:sldId id="282" r:id="rId16"/>
    <p:sldId id="283" r:id="rId17"/>
    <p:sldId id="284" r:id="rId18"/>
    <p:sldId id="287" r:id="rId19"/>
    <p:sldId id="285" r:id="rId20"/>
    <p:sldId id="288" r:id="rId21"/>
    <p:sldId id="286" r:id="rId22"/>
    <p:sldId id="289" r:id="rId23"/>
    <p:sldId id="290" r:id="rId24"/>
    <p:sldId id="291" r:id="rId25"/>
    <p:sldId id="294" r:id="rId26"/>
    <p:sldId id="300" r:id="rId27"/>
    <p:sldId id="295" r:id="rId28"/>
    <p:sldId id="296" r:id="rId29"/>
    <p:sldId id="297" r:id="rId30"/>
    <p:sldId id="298" r:id="rId31"/>
    <p:sldId id="299" r:id="rId32"/>
  </p:sldIdLst>
  <p:sldSz cx="9144000" cy="6858000" type="screen4x3"/>
  <p:notesSz cx="9979025" cy="68341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9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8A14D2-F3CF-4C2C-B048-4ECA2160B9B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191612-CA72-4334-9621-C2203A6ED03A}">
      <dgm:prSet phldrT="[Text]" custT="1"/>
      <dgm:spPr/>
      <dgm:t>
        <a:bodyPr/>
        <a:lstStyle/>
        <a:p>
          <a:r>
            <a:rPr lang="en-US" sz="4800" dirty="0" smtClean="0"/>
            <a:t>IPS</a:t>
          </a:r>
          <a:endParaRPr lang="en-US" sz="4800" dirty="0"/>
        </a:p>
      </dgm:t>
    </dgm:pt>
    <dgm:pt modelId="{0366CA12-FEDA-4128-852E-3EFAA09447FE}" type="parTrans" cxnId="{047D9788-7873-43EB-9C78-E8D3FDB9048A}">
      <dgm:prSet/>
      <dgm:spPr/>
      <dgm:t>
        <a:bodyPr/>
        <a:lstStyle/>
        <a:p>
          <a:endParaRPr lang="en-US"/>
        </a:p>
      </dgm:t>
    </dgm:pt>
    <dgm:pt modelId="{7C721F2D-95F9-4012-8F82-60A7FF8A8F8B}" type="sibTrans" cxnId="{047D9788-7873-43EB-9C78-E8D3FDB9048A}">
      <dgm:prSet/>
      <dgm:spPr/>
      <dgm:t>
        <a:bodyPr/>
        <a:lstStyle/>
        <a:p>
          <a:endParaRPr lang="en-US"/>
        </a:p>
      </dgm:t>
    </dgm:pt>
    <dgm:pt modelId="{F7F53DA0-B8EF-4BEF-94E4-CA05A40571D5}">
      <dgm:prSet phldrT="[Text]"/>
      <dgm:spPr/>
      <dgm:t>
        <a:bodyPr/>
        <a:lstStyle/>
        <a:p>
          <a:r>
            <a:rPr lang="en-US" dirty="0" err="1" smtClean="0"/>
            <a:t>Ekonomi</a:t>
          </a:r>
          <a:endParaRPr lang="en-US" dirty="0"/>
        </a:p>
      </dgm:t>
    </dgm:pt>
    <dgm:pt modelId="{7D241696-C13B-4513-91FB-A15D43A981BA}" type="parTrans" cxnId="{39F5F415-613E-46F0-A0CD-80A1F41B2022}">
      <dgm:prSet/>
      <dgm:spPr/>
      <dgm:t>
        <a:bodyPr/>
        <a:lstStyle/>
        <a:p>
          <a:endParaRPr lang="en-US"/>
        </a:p>
      </dgm:t>
    </dgm:pt>
    <dgm:pt modelId="{D7CA75BF-22CD-4022-AA55-3F26427993ED}" type="sibTrans" cxnId="{39F5F415-613E-46F0-A0CD-80A1F41B2022}">
      <dgm:prSet/>
      <dgm:spPr/>
      <dgm:t>
        <a:bodyPr/>
        <a:lstStyle/>
        <a:p>
          <a:endParaRPr lang="en-US"/>
        </a:p>
      </dgm:t>
    </dgm:pt>
    <dgm:pt modelId="{C60C9E45-B9CE-499D-8BF8-A292D76A1B3C}">
      <dgm:prSet phldrT="[Text]"/>
      <dgm:spPr/>
      <dgm:t>
        <a:bodyPr/>
        <a:lstStyle/>
        <a:p>
          <a:r>
            <a:rPr lang="en-US" dirty="0" err="1" smtClean="0"/>
            <a:t>Akuntansi</a:t>
          </a:r>
          <a:endParaRPr lang="en-US" dirty="0"/>
        </a:p>
      </dgm:t>
    </dgm:pt>
    <dgm:pt modelId="{ED8BF18E-002C-486B-B258-250B0B6CF07E}" type="parTrans" cxnId="{AA7558CC-F327-42FB-B977-1368475D7DA8}">
      <dgm:prSet/>
      <dgm:spPr/>
      <dgm:t>
        <a:bodyPr/>
        <a:lstStyle/>
        <a:p>
          <a:endParaRPr lang="en-US"/>
        </a:p>
      </dgm:t>
    </dgm:pt>
    <dgm:pt modelId="{D721E05A-5B69-4F0E-8EE3-14225A9F33F6}" type="sibTrans" cxnId="{AA7558CC-F327-42FB-B977-1368475D7DA8}">
      <dgm:prSet/>
      <dgm:spPr/>
      <dgm:t>
        <a:bodyPr/>
        <a:lstStyle/>
        <a:p>
          <a:endParaRPr lang="en-US"/>
        </a:p>
      </dgm:t>
    </dgm:pt>
    <dgm:pt modelId="{653619B2-7D14-49BD-BD98-C10DB7C4703B}">
      <dgm:prSet phldrT="[Text]"/>
      <dgm:spPr/>
      <dgm:t>
        <a:bodyPr/>
        <a:lstStyle/>
        <a:p>
          <a:r>
            <a:rPr lang="en-US" dirty="0" err="1" smtClean="0"/>
            <a:t>Manajemen</a:t>
          </a:r>
          <a:r>
            <a:rPr lang="en-US" dirty="0" smtClean="0"/>
            <a:t> </a:t>
          </a:r>
        </a:p>
      </dgm:t>
    </dgm:pt>
    <dgm:pt modelId="{81361EFF-10B9-40CE-9BB0-BAFDF93008DA}" type="parTrans" cxnId="{64BA3E9B-CFDE-4248-9EA8-47DFD665D52E}">
      <dgm:prSet/>
      <dgm:spPr/>
      <dgm:t>
        <a:bodyPr/>
        <a:lstStyle/>
        <a:p>
          <a:endParaRPr lang="en-US"/>
        </a:p>
      </dgm:t>
    </dgm:pt>
    <dgm:pt modelId="{31BCA1A1-4449-4BD2-87FA-A59E6EFF3017}" type="sibTrans" cxnId="{64BA3E9B-CFDE-4248-9EA8-47DFD665D52E}">
      <dgm:prSet/>
      <dgm:spPr/>
      <dgm:t>
        <a:bodyPr/>
        <a:lstStyle/>
        <a:p>
          <a:endParaRPr lang="en-US"/>
        </a:p>
      </dgm:t>
    </dgm:pt>
    <dgm:pt modelId="{498066E1-C31C-40DC-BA37-7B0957842336}">
      <dgm:prSet phldrT="[Text]"/>
      <dgm:spPr/>
      <dgm:t>
        <a:bodyPr/>
        <a:lstStyle/>
        <a:p>
          <a:r>
            <a:rPr lang="en-US" dirty="0" err="1" smtClean="0"/>
            <a:t>Ilmu</a:t>
          </a:r>
          <a:r>
            <a:rPr lang="en-US" dirty="0" smtClean="0"/>
            <a:t> </a:t>
          </a:r>
          <a:r>
            <a:rPr lang="en-US" dirty="0" err="1" smtClean="0"/>
            <a:t>Politik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Sosial</a:t>
          </a:r>
          <a:endParaRPr lang="en-US" dirty="0"/>
        </a:p>
      </dgm:t>
    </dgm:pt>
    <dgm:pt modelId="{619DC650-AC1F-4109-8E1D-F6E020DEA857}" type="parTrans" cxnId="{36880994-2439-40D0-A935-A71ADEEBE215}">
      <dgm:prSet/>
      <dgm:spPr/>
      <dgm:t>
        <a:bodyPr/>
        <a:lstStyle/>
        <a:p>
          <a:endParaRPr lang="en-US"/>
        </a:p>
      </dgm:t>
    </dgm:pt>
    <dgm:pt modelId="{8E6653AD-2457-456D-B263-FD816B6CC37D}" type="sibTrans" cxnId="{36880994-2439-40D0-A935-A71ADEEBE215}">
      <dgm:prSet/>
      <dgm:spPr/>
      <dgm:t>
        <a:bodyPr/>
        <a:lstStyle/>
        <a:p>
          <a:endParaRPr lang="en-US"/>
        </a:p>
      </dgm:t>
    </dgm:pt>
    <dgm:pt modelId="{4A038B57-4D70-4510-9457-34D112EA9AA4}">
      <dgm:prSet phldrT="[Text]"/>
      <dgm:spPr/>
      <dgm:t>
        <a:bodyPr/>
        <a:lstStyle/>
        <a:p>
          <a:r>
            <a:rPr lang="en-US" dirty="0" err="1" smtClean="0"/>
            <a:t>Ilmu</a:t>
          </a:r>
          <a:r>
            <a:rPr lang="en-US" dirty="0" smtClean="0"/>
            <a:t> </a:t>
          </a:r>
          <a:r>
            <a:rPr lang="en-US" dirty="0" err="1" smtClean="0"/>
            <a:t>politik</a:t>
          </a:r>
          <a:endParaRPr lang="en-US" dirty="0"/>
        </a:p>
      </dgm:t>
    </dgm:pt>
    <dgm:pt modelId="{9226AF43-7407-43D0-9C23-8A6AF45DC47C}" type="parTrans" cxnId="{31AF9778-CB6E-4BC9-BB50-9E1D9DFAE2FA}">
      <dgm:prSet/>
      <dgm:spPr/>
      <dgm:t>
        <a:bodyPr/>
        <a:lstStyle/>
        <a:p>
          <a:endParaRPr lang="en-US"/>
        </a:p>
      </dgm:t>
    </dgm:pt>
    <dgm:pt modelId="{7088616B-90D9-4E02-9778-3B01F90FA7DA}" type="sibTrans" cxnId="{31AF9778-CB6E-4BC9-BB50-9E1D9DFAE2FA}">
      <dgm:prSet/>
      <dgm:spPr/>
      <dgm:t>
        <a:bodyPr/>
        <a:lstStyle/>
        <a:p>
          <a:endParaRPr lang="en-US"/>
        </a:p>
      </dgm:t>
    </dgm:pt>
    <dgm:pt modelId="{23E1CDDB-08AA-4449-AAEB-1A7426C10DB3}">
      <dgm:prSet phldrT="[Text]"/>
      <dgm:spPr/>
      <dgm:t>
        <a:bodyPr/>
        <a:lstStyle/>
        <a:p>
          <a:r>
            <a:rPr lang="en-US" dirty="0" err="1" smtClean="0"/>
            <a:t>Sastra</a:t>
          </a:r>
          <a:endParaRPr lang="en-US" dirty="0"/>
        </a:p>
      </dgm:t>
    </dgm:pt>
    <dgm:pt modelId="{3E8197C6-25BF-4353-996D-6E3B719C3A3E}" type="parTrans" cxnId="{248DDA79-AB09-434A-9098-DDD49C40F694}">
      <dgm:prSet/>
      <dgm:spPr/>
      <dgm:t>
        <a:bodyPr/>
        <a:lstStyle/>
        <a:p>
          <a:endParaRPr lang="en-US"/>
        </a:p>
      </dgm:t>
    </dgm:pt>
    <dgm:pt modelId="{15339387-0FA8-4F7D-8790-A4F5DE948E91}" type="sibTrans" cxnId="{248DDA79-AB09-434A-9098-DDD49C40F694}">
      <dgm:prSet/>
      <dgm:spPr/>
      <dgm:t>
        <a:bodyPr/>
        <a:lstStyle/>
        <a:p>
          <a:endParaRPr lang="en-US"/>
        </a:p>
      </dgm:t>
    </dgm:pt>
    <dgm:pt modelId="{5B1ED79E-B90A-4A09-BFA2-248429BD8A3F}">
      <dgm:prSet phldrT="[Text]"/>
      <dgm:spPr/>
      <dgm:t>
        <a:bodyPr/>
        <a:lstStyle/>
        <a:p>
          <a:r>
            <a:rPr lang="en-US" dirty="0" err="1" smtClean="0"/>
            <a:t>Hukum</a:t>
          </a:r>
          <a:endParaRPr lang="en-US" dirty="0"/>
        </a:p>
      </dgm:t>
    </dgm:pt>
    <dgm:pt modelId="{52F460FE-F705-4F22-A5F6-19367D55EC7C}" type="parTrans" cxnId="{9D781A15-B240-4889-8F9F-FE465A960205}">
      <dgm:prSet/>
      <dgm:spPr/>
      <dgm:t>
        <a:bodyPr/>
        <a:lstStyle/>
        <a:p>
          <a:endParaRPr lang="en-US"/>
        </a:p>
      </dgm:t>
    </dgm:pt>
    <dgm:pt modelId="{30B7EC3D-2630-43C4-9D92-0142CF3435C8}" type="sibTrans" cxnId="{9D781A15-B240-4889-8F9F-FE465A960205}">
      <dgm:prSet/>
      <dgm:spPr/>
      <dgm:t>
        <a:bodyPr/>
        <a:lstStyle/>
        <a:p>
          <a:endParaRPr lang="en-US"/>
        </a:p>
      </dgm:t>
    </dgm:pt>
    <dgm:pt modelId="{35BDB774-7AF1-4EDF-8FFE-4D4FE9201B54}">
      <dgm:prSet phldrT="[Text]"/>
      <dgm:spPr/>
      <dgm:t>
        <a:bodyPr/>
        <a:lstStyle/>
        <a:p>
          <a:r>
            <a:rPr lang="en-US" dirty="0" err="1" smtClean="0"/>
            <a:t>Hukun</a:t>
          </a:r>
          <a:r>
            <a:rPr lang="en-US" dirty="0" smtClean="0"/>
            <a:t> </a:t>
          </a:r>
          <a:r>
            <a:rPr lang="en-US" dirty="0" err="1" smtClean="0"/>
            <a:t>Internasional</a:t>
          </a:r>
          <a:endParaRPr lang="en-US" dirty="0"/>
        </a:p>
      </dgm:t>
    </dgm:pt>
    <dgm:pt modelId="{40F46471-15C3-4DFA-9F9A-41980655B8D2}" type="parTrans" cxnId="{EB0237D7-B170-4EB9-8BBE-8E0D3B97118F}">
      <dgm:prSet/>
      <dgm:spPr/>
      <dgm:t>
        <a:bodyPr/>
        <a:lstStyle/>
        <a:p>
          <a:endParaRPr lang="en-US"/>
        </a:p>
      </dgm:t>
    </dgm:pt>
    <dgm:pt modelId="{10621B75-50CC-4BEE-9861-E50F2C758525}" type="sibTrans" cxnId="{EB0237D7-B170-4EB9-8BBE-8E0D3B97118F}">
      <dgm:prSet/>
      <dgm:spPr/>
      <dgm:t>
        <a:bodyPr/>
        <a:lstStyle/>
        <a:p>
          <a:endParaRPr lang="en-US"/>
        </a:p>
      </dgm:t>
    </dgm:pt>
    <dgm:pt modelId="{C3C6E3F0-1DCC-46F3-B8BE-A28AC80BFA38}">
      <dgm:prSet phldrT="[Text]"/>
      <dgm:spPr/>
      <dgm:t>
        <a:bodyPr/>
        <a:lstStyle/>
        <a:p>
          <a:r>
            <a:rPr lang="en-US" dirty="0" err="1" smtClean="0"/>
            <a:t>dll</a:t>
          </a:r>
          <a:endParaRPr lang="en-US" dirty="0"/>
        </a:p>
      </dgm:t>
    </dgm:pt>
    <dgm:pt modelId="{122BE932-4608-4124-9665-51D9B908E217}" type="parTrans" cxnId="{1BA9BA51-C428-4B3D-A62E-A0E91E21B655}">
      <dgm:prSet/>
      <dgm:spPr/>
      <dgm:t>
        <a:bodyPr/>
        <a:lstStyle/>
        <a:p>
          <a:endParaRPr lang="en-US"/>
        </a:p>
      </dgm:t>
    </dgm:pt>
    <dgm:pt modelId="{55719064-B351-4F39-A274-86E979A85BBA}" type="sibTrans" cxnId="{1BA9BA51-C428-4B3D-A62E-A0E91E21B655}">
      <dgm:prSet/>
      <dgm:spPr/>
      <dgm:t>
        <a:bodyPr/>
        <a:lstStyle/>
        <a:p>
          <a:endParaRPr lang="en-US"/>
        </a:p>
      </dgm:t>
    </dgm:pt>
    <dgm:pt modelId="{53FAF375-4792-4CF0-BE01-A63B0B0DADF7}">
      <dgm:prSet phldrT="[Text]"/>
      <dgm:spPr/>
      <dgm:t>
        <a:bodyPr/>
        <a:lstStyle/>
        <a:p>
          <a:r>
            <a:rPr lang="en-US" dirty="0" err="1" smtClean="0"/>
            <a:t>dll</a:t>
          </a:r>
          <a:endParaRPr lang="en-US" dirty="0" smtClean="0"/>
        </a:p>
      </dgm:t>
    </dgm:pt>
    <dgm:pt modelId="{D66A841A-A314-4F64-8267-1D41B1C98009}" type="parTrans" cxnId="{A4F4986F-570D-45B2-9E2D-2F1C2CF9C2B3}">
      <dgm:prSet/>
      <dgm:spPr/>
      <dgm:t>
        <a:bodyPr/>
        <a:lstStyle/>
        <a:p>
          <a:endParaRPr lang="en-US"/>
        </a:p>
      </dgm:t>
    </dgm:pt>
    <dgm:pt modelId="{DE102175-E97C-4E1B-B961-A9CF9D915D88}" type="sibTrans" cxnId="{A4F4986F-570D-45B2-9E2D-2F1C2CF9C2B3}">
      <dgm:prSet/>
      <dgm:spPr/>
      <dgm:t>
        <a:bodyPr/>
        <a:lstStyle/>
        <a:p>
          <a:endParaRPr lang="en-US"/>
        </a:p>
      </dgm:t>
    </dgm:pt>
    <dgm:pt modelId="{1FFE82EA-5D15-4DD0-920A-87B0A713A158}">
      <dgm:prSet phldrT="[Text]"/>
      <dgm:spPr/>
      <dgm:t>
        <a:bodyPr/>
        <a:lstStyle/>
        <a:p>
          <a:r>
            <a:rPr lang="en-US" dirty="0" err="1" smtClean="0"/>
            <a:t>Sastra</a:t>
          </a:r>
          <a:r>
            <a:rPr lang="en-US" dirty="0" smtClean="0"/>
            <a:t> Indonesia</a:t>
          </a:r>
          <a:endParaRPr lang="en-US" dirty="0"/>
        </a:p>
      </dgm:t>
    </dgm:pt>
    <dgm:pt modelId="{CEF01CF2-ED91-4CBC-9F3B-82E63C2DFEB4}" type="parTrans" cxnId="{EF452A57-53DE-4A0D-B671-963C215D21FC}">
      <dgm:prSet/>
      <dgm:spPr/>
      <dgm:t>
        <a:bodyPr/>
        <a:lstStyle/>
        <a:p>
          <a:endParaRPr lang="en-US"/>
        </a:p>
      </dgm:t>
    </dgm:pt>
    <dgm:pt modelId="{1E4F3167-BE83-4BA0-8266-369C1210D8F4}" type="sibTrans" cxnId="{EF452A57-53DE-4A0D-B671-963C215D21FC}">
      <dgm:prSet/>
      <dgm:spPr/>
      <dgm:t>
        <a:bodyPr/>
        <a:lstStyle/>
        <a:p>
          <a:endParaRPr lang="en-US"/>
        </a:p>
      </dgm:t>
    </dgm:pt>
    <dgm:pt modelId="{2FAC5274-C921-4C23-8AD2-9C0208D1AA4C}">
      <dgm:prSet phldrT="[Text]"/>
      <dgm:spPr/>
      <dgm:t>
        <a:bodyPr/>
        <a:lstStyle/>
        <a:p>
          <a:r>
            <a:rPr lang="en-US" dirty="0" err="1" smtClean="0"/>
            <a:t>Sejarah</a:t>
          </a:r>
          <a:endParaRPr lang="en-US" dirty="0"/>
        </a:p>
      </dgm:t>
    </dgm:pt>
    <dgm:pt modelId="{8F9E2484-ACE1-4D7B-858C-CF88BEC98D41}" type="parTrans" cxnId="{1053C499-6E3A-4C3A-A481-8C6651ABC974}">
      <dgm:prSet/>
      <dgm:spPr/>
      <dgm:t>
        <a:bodyPr/>
        <a:lstStyle/>
        <a:p>
          <a:endParaRPr lang="en-US"/>
        </a:p>
      </dgm:t>
    </dgm:pt>
    <dgm:pt modelId="{E82F0A2A-823A-4320-8F61-2168376708A3}" type="sibTrans" cxnId="{1053C499-6E3A-4C3A-A481-8C6651ABC974}">
      <dgm:prSet/>
      <dgm:spPr/>
      <dgm:t>
        <a:bodyPr/>
        <a:lstStyle/>
        <a:p>
          <a:endParaRPr lang="en-US"/>
        </a:p>
      </dgm:t>
    </dgm:pt>
    <dgm:pt modelId="{59C69B31-64D9-4CD4-A001-52FC68AA14B9}">
      <dgm:prSet phldrT="[Text]"/>
      <dgm:spPr/>
      <dgm:t>
        <a:bodyPr/>
        <a:lstStyle/>
        <a:p>
          <a:r>
            <a:rPr lang="en-US" dirty="0" err="1" smtClean="0"/>
            <a:t>dll</a:t>
          </a:r>
          <a:endParaRPr lang="en-US" dirty="0"/>
        </a:p>
      </dgm:t>
    </dgm:pt>
    <dgm:pt modelId="{FF4B50D6-0C34-4F7F-96AE-BC62278F62F1}" type="parTrans" cxnId="{A217C9E6-2E72-445C-90AF-B74BD3AC7731}">
      <dgm:prSet/>
      <dgm:spPr/>
      <dgm:t>
        <a:bodyPr/>
        <a:lstStyle/>
        <a:p>
          <a:endParaRPr lang="en-US"/>
        </a:p>
      </dgm:t>
    </dgm:pt>
    <dgm:pt modelId="{72315673-0FEF-431C-A8E4-91FDF22228AC}" type="sibTrans" cxnId="{A217C9E6-2E72-445C-90AF-B74BD3AC7731}">
      <dgm:prSet/>
      <dgm:spPr/>
      <dgm:t>
        <a:bodyPr/>
        <a:lstStyle/>
        <a:p>
          <a:endParaRPr lang="en-US"/>
        </a:p>
      </dgm:t>
    </dgm:pt>
    <dgm:pt modelId="{4027E6AA-DEE5-4B55-9B70-405ED061CA1B}" type="pres">
      <dgm:prSet presAssocID="{468A14D2-F3CF-4C2C-B048-4ECA2160B9B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1CDCDE-C268-40EB-A3A9-5B1E3B43CABB}" type="pres">
      <dgm:prSet presAssocID="{3B191612-CA72-4334-9621-C2203A6ED03A}" presName="root1" presStyleCnt="0"/>
      <dgm:spPr/>
    </dgm:pt>
    <dgm:pt modelId="{45D4028A-A467-41A8-BD4A-190090606739}" type="pres">
      <dgm:prSet presAssocID="{3B191612-CA72-4334-9621-C2203A6ED03A}" presName="LevelOneTextNode" presStyleLbl="node0" presStyleIdx="0" presStyleCnt="1" custLinFactNeighborX="-95772" custLinFactNeighborY="-136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6FFCBA-624F-4083-821F-BBE207560410}" type="pres">
      <dgm:prSet presAssocID="{3B191612-CA72-4334-9621-C2203A6ED03A}" presName="level2hierChild" presStyleCnt="0"/>
      <dgm:spPr/>
    </dgm:pt>
    <dgm:pt modelId="{111E9304-D9C6-40B5-91D5-C65EE893B5C3}" type="pres">
      <dgm:prSet presAssocID="{7D241696-C13B-4513-91FB-A15D43A981BA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B53AE87F-F493-4B24-A3B2-FCEBF0A358FC}" type="pres">
      <dgm:prSet presAssocID="{7D241696-C13B-4513-91FB-A15D43A981BA}" presName="connTx" presStyleLbl="parChTrans1D2" presStyleIdx="0" presStyleCnt="4"/>
      <dgm:spPr/>
      <dgm:t>
        <a:bodyPr/>
        <a:lstStyle/>
        <a:p>
          <a:endParaRPr lang="en-US"/>
        </a:p>
      </dgm:t>
    </dgm:pt>
    <dgm:pt modelId="{8D1062DB-4759-4CF3-BD73-A673DDE15B1B}" type="pres">
      <dgm:prSet presAssocID="{F7F53DA0-B8EF-4BEF-94E4-CA05A40571D5}" presName="root2" presStyleCnt="0"/>
      <dgm:spPr/>
    </dgm:pt>
    <dgm:pt modelId="{D7A4E621-05BF-4164-96D7-96E063F9A7E8}" type="pres">
      <dgm:prSet presAssocID="{F7F53DA0-B8EF-4BEF-94E4-CA05A40571D5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81CEE9-E1A8-43EC-AB34-954E16C7D926}" type="pres">
      <dgm:prSet presAssocID="{F7F53DA0-B8EF-4BEF-94E4-CA05A40571D5}" presName="level3hierChild" presStyleCnt="0"/>
      <dgm:spPr/>
    </dgm:pt>
    <dgm:pt modelId="{C617709A-63B7-496E-B73D-D8CB3FFB3E08}" type="pres">
      <dgm:prSet presAssocID="{ED8BF18E-002C-486B-B258-250B0B6CF07E}" presName="conn2-1" presStyleLbl="parChTrans1D3" presStyleIdx="0" presStyleCnt="9"/>
      <dgm:spPr/>
      <dgm:t>
        <a:bodyPr/>
        <a:lstStyle/>
        <a:p>
          <a:endParaRPr lang="en-US"/>
        </a:p>
      </dgm:t>
    </dgm:pt>
    <dgm:pt modelId="{2B7E58B0-760B-4EC0-A283-D711275999E1}" type="pres">
      <dgm:prSet presAssocID="{ED8BF18E-002C-486B-B258-250B0B6CF07E}" presName="connTx" presStyleLbl="parChTrans1D3" presStyleIdx="0" presStyleCnt="9"/>
      <dgm:spPr/>
      <dgm:t>
        <a:bodyPr/>
        <a:lstStyle/>
        <a:p>
          <a:endParaRPr lang="en-US"/>
        </a:p>
      </dgm:t>
    </dgm:pt>
    <dgm:pt modelId="{041E6397-7150-4A85-A55A-6728599DF205}" type="pres">
      <dgm:prSet presAssocID="{C60C9E45-B9CE-499D-8BF8-A292D76A1B3C}" presName="root2" presStyleCnt="0"/>
      <dgm:spPr/>
    </dgm:pt>
    <dgm:pt modelId="{4D06486A-B269-4518-8D8F-6B7437048E65}" type="pres">
      <dgm:prSet presAssocID="{C60C9E45-B9CE-499D-8BF8-A292D76A1B3C}" presName="LevelTwoTextNode" presStyleLbl="node3" presStyleIdx="0" presStyleCnt="9" custScaleY="447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E54432-586D-4E41-BC6F-62186EF90B72}" type="pres">
      <dgm:prSet presAssocID="{C60C9E45-B9CE-499D-8BF8-A292D76A1B3C}" presName="level3hierChild" presStyleCnt="0"/>
      <dgm:spPr/>
    </dgm:pt>
    <dgm:pt modelId="{BBDF065E-B2EA-4C52-BF03-F6A7F4EE2E50}" type="pres">
      <dgm:prSet presAssocID="{81361EFF-10B9-40CE-9BB0-BAFDF93008DA}" presName="conn2-1" presStyleLbl="parChTrans1D3" presStyleIdx="1" presStyleCnt="9"/>
      <dgm:spPr/>
      <dgm:t>
        <a:bodyPr/>
        <a:lstStyle/>
        <a:p>
          <a:endParaRPr lang="en-US"/>
        </a:p>
      </dgm:t>
    </dgm:pt>
    <dgm:pt modelId="{F4B321E8-BB60-4681-A5A7-FBF1E57728BB}" type="pres">
      <dgm:prSet presAssocID="{81361EFF-10B9-40CE-9BB0-BAFDF93008DA}" presName="connTx" presStyleLbl="parChTrans1D3" presStyleIdx="1" presStyleCnt="9"/>
      <dgm:spPr/>
      <dgm:t>
        <a:bodyPr/>
        <a:lstStyle/>
        <a:p>
          <a:endParaRPr lang="en-US"/>
        </a:p>
      </dgm:t>
    </dgm:pt>
    <dgm:pt modelId="{D9B63700-D4D2-482E-AD00-0F01FDF33D5D}" type="pres">
      <dgm:prSet presAssocID="{653619B2-7D14-49BD-BD98-C10DB7C4703B}" presName="root2" presStyleCnt="0"/>
      <dgm:spPr/>
    </dgm:pt>
    <dgm:pt modelId="{A9A88F72-AB10-422A-971B-334664CFB7C9}" type="pres">
      <dgm:prSet presAssocID="{653619B2-7D14-49BD-BD98-C10DB7C4703B}" presName="LevelTwoTextNode" presStyleLbl="node3" presStyleIdx="1" presStyleCnt="9" custScaleY="566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DF385D-1351-46B7-9E44-25CE0E8FA473}" type="pres">
      <dgm:prSet presAssocID="{653619B2-7D14-49BD-BD98-C10DB7C4703B}" presName="level3hierChild" presStyleCnt="0"/>
      <dgm:spPr/>
    </dgm:pt>
    <dgm:pt modelId="{2DB21D20-5C8E-4C94-A9CE-C015E248660A}" type="pres">
      <dgm:prSet presAssocID="{D66A841A-A314-4F64-8267-1D41B1C98009}" presName="conn2-1" presStyleLbl="parChTrans1D3" presStyleIdx="2" presStyleCnt="9"/>
      <dgm:spPr/>
      <dgm:t>
        <a:bodyPr/>
        <a:lstStyle/>
        <a:p>
          <a:endParaRPr lang="en-US"/>
        </a:p>
      </dgm:t>
    </dgm:pt>
    <dgm:pt modelId="{7B91436E-607C-447E-A063-9EEBA6254A87}" type="pres">
      <dgm:prSet presAssocID="{D66A841A-A314-4F64-8267-1D41B1C98009}" presName="connTx" presStyleLbl="parChTrans1D3" presStyleIdx="2" presStyleCnt="9"/>
      <dgm:spPr/>
      <dgm:t>
        <a:bodyPr/>
        <a:lstStyle/>
        <a:p>
          <a:endParaRPr lang="en-US"/>
        </a:p>
      </dgm:t>
    </dgm:pt>
    <dgm:pt modelId="{ACB17529-D5CC-453E-B901-52ABDB3B3434}" type="pres">
      <dgm:prSet presAssocID="{53FAF375-4792-4CF0-BE01-A63B0B0DADF7}" presName="root2" presStyleCnt="0"/>
      <dgm:spPr/>
    </dgm:pt>
    <dgm:pt modelId="{1D8FDB39-34B2-4516-97FA-9B73F89B83D1}" type="pres">
      <dgm:prSet presAssocID="{53FAF375-4792-4CF0-BE01-A63B0B0DADF7}" presName="LevelTwoTextNode" presStyleLbl="node3" presStyleIdx="2" presStyleCnt="9" custScaleY="561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36EC3D-2BC7-44A6-89D6-FB1962260EFD}" type="pres">
      <dgm:prSet presAssocID="{53FAF375-4792-4CF0-BE01-A63B0B0DADF7}" presName="level3hierChild" presStyleCnt="0"/>
      <dgm:spPr/>
    </dgm:pt>
    <dgm:pt modelId="{FFD33D35-D6CF-4267-A14B-F7977810CFB5}" type="pres">
      <dgm:prSet presAssocID="{619DC650-AC1F-4109-8E1D-F6E020DEA857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9BD09C50-7EBE-4D2D-8787-5D298DD6E5C7}" type="pres">
      <dgm:prSet presAssocID="{619DC650-AC1F-4109-8E1D-F6E020DEA857}" presName="connTx" presStyleLbl="parChTrans1D2" presStyleIdx="1" presStyleCnt="4"/>
      <dgm:spPr/>
      <dgm:t>
        <a:bodyPr/>
        <a:lstStyle/>
        <a:p>
          <a:endParaRPr lang="en-US"/>
        </a:p>
      </dgm:t>
    </dgm:pt>
    <dgm:pt modelId="{6E83531D-E0A6-4575-945C-0E872CA5B406}" type="pres">
      <dgm:prSet presAssocID="{498066E1-C31C-40DC-BA37-7B0957842336}" presName="root2" presStyleCnt="0"/>
      <dgm:spPr/>
    </dgm:pt>
    <dgm:pt modelId="{7BD8EB9D-84A4-4FBB-A390-D630D0537F64}" type="pres">
      <dgm:prSet presAssocID="{498066E1-C31C-40DC-BA37-7B0957842336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FF11F5-7B44-4A2D-A76F-B1399961F34D}" type="pres">
      <dgm:prSet presAssocID="{498066E1-C31C-40DC-BA37-7B0957842336}" presName="level3hierChild" presStyleCnt="0"/>
      <dgm:spPr/>
    </dgm:pt>
    <dgm:pt modelId="{1D64329D-670D-4E8F-A8FE-F50D64727338}" type="pres">
      <dgm:prSet presAssocID="{9226AF43-7407-43D0-9C23-8A6AF45DC47C}" presName="conn2-1" presStyleLbl="parChTrans1D3" presStyleIdx="3" presStyleCnt="9"/>
      <dgm:spPr/>
      <dgm:t>
        <a:bodyPr/>
        <a:lstStyle/>
        <a:p>
          <a:endParaRPr lang="en-US"/>
        </a:p>
      </dgm:t>
    </dgm:pt>
    <dgm:pt modelId="{BCA29E2E-08D5-4605-94FE-D3101ADB548D}" type="pres">
      <dgm:prSet presAssocID="{9226AF43-7407-43D0-9C23-8A6AF45DC47C}" presName="connTx" presStyleLbl="parChTrans1D3" presStyleIdx="3" presStyleCnt="9"/>
      <dgm:spPr/>
      <dgm:t>
        <a:bodyPr/>
        <a:lstStyle/>
        <a:p>
          <a:endParaRPr lang="en-US"/>
        </a:p>
      </dgm:t>
    </dgm:pt>
    <dgm:pt modelId="{7A670EBD-3552-4BA8-9F46-E11D29D0DCD8}" type="pres">
      <dgm:prSet presAssocID="{4A038B57-4D70-4510-9457-34D112EA9AA4}" presName="root2" presStyleCnt="0"/>
      <dgm:spPr/>
    </dgm:pt>
    <dgm:pt modelId="{34B50D44-8075-4E80-B864-3C6CF633A5C5}" type="pres">
      <dgm:prSet presAssocID="{4A038B57-4D70-4510-9457-34D112EA9AA4}" presName="LevelTwoTextNode" presStyleLbl="node3" presStyleIdx="3" presStyleCnt="9" custScaleY="628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918B34-63F1-420F-994E-B41198BC5F70}" type="pres">
      <dgm:prSet presAssocID="{4A038B57-4D70-4510-9457-34D112EA9AA4}" presName="level3hierChild" presStyleCnt="0"/>
      <dgm:spPr/>
    </dgm:pt>
    <dgm:pt modelId="{B8F130A9-026F-403C-B371-DB513FC80EEA}" type="pres">
      <dgm:prSet presAssocID="{40F46471-15C3-4DFA-9F9A-41980655B8D2}" presName="conn2-1" presStyleLbl="parChTrans1D3" presStyleIdx="4" presStyleCnt="9"/>
      <dgm:spPr/>
      <dgm:t>
        <a:bodyPr/>
        <a:lstStyle/>
        <a:p>
          <a:endParaRPr lang="en-US"/>
        </a:p>
      </dgm:t>
    </dgm:pt>
    <dgm:pt modelId="{0A425291-57D7-40BD-A9AF-E88A761AD8B9}" type="pres">
      <dgm:prSet presAssocID="{40F46471-15C3-4DFA-9F9A-41980655B8D2}" presName="connTx" presStyleLbl="parChTrans1D3" presStyleIdx="4" presStyleCnt="9"/>
      <dgm:spPr/>
      <dgm:t>
        <a:bodyPr/>
        <a:lstStyle/>
        <a:p>
          <a:endParaRPr lang="en-US"/>
        </a:p>
      </dgm:t>
    </dgm:pt>
    <dgm:pt modelId="{513C9B8F-EF1D-46D6-8579-5D5A118C02C3}" type="pres">
      <dgm:prSet presAssocID="{35BDB774-7AF1-4EDF-8FFE-4D4FE9201B54}" presName="root2" presStyleCnt="0"/>
      <dgm:spPr/>
    </dgm:pt>
    <dgm:pt modelId="{841DE449-5854-4A39-810C-F2F9F9235B17}" type="pres">
      <dgm:prSet presAssocID="{35BDB774-7AF1-4EDF-8FFE-4D4FE9201B54}" presName="LevelTwoTextNode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ED48D8-B99F-4F8B-84BD-6E8C323FEDB2}" type="pres">
      <dgm:prSet presAssocID="{35BDB774-7AF1-4EDF-8FFE-4D4FE9201B54}" presName="level3hierChild" presStyleCnt="0"/>
      <dgm:spPr/>
    </dgm:pt>
    <dgm:pt modelId="{D6ADB931-DE3C-40F8-B12A-EB090B76C8B6}" type="pres">
      <dgm:prSet presAssocID="{122BE932-4608-4124-9665-51D9B908E217}" presName="conn2-1" presStyleLbl="parChTrans1D3" presStyleIdx="5" presStyleCnt="9"/>
      <dgm:spPr/>
      <dgm:t>
        <a:bodyPr/>
        <a:lstStyle/>
        <a:p>
          <a:endParaRPr lang="en-US"/>
        </a:p>
      </dgm:t>
    </dgm:pt>
    <dgm:pt modelId="{0D7ED758-2284-4E47-8168-CE9A1366E5E8}" type="pres">
      <dgm:prSet presAssocID="{122BE932-4608-4124-9665-51D9B908E217}" presName="connTx" presStyleLbl="parChTrans1D3" presStyleIdx="5" presStyleCnt="9"/>
      <dgm:spPr/>
      <dgm:t>
        <a:bodyPr/>
        <a:lstStyle/>
        <a:p>
          <a:endParaRPr lang="en-US"/>
        </a:p>
      </dgm:t>
    </dgm:pt>
    <dgm:pt modelId="{390A71AC-441F-4BCE-8073-3B71A7A07A7D}" type="pres">
      <dgm:prSet presAssocID="{C3C6E3F0-1DCC-46F3-B8BE-A28AC80BFA38}" presName="root2" presStyleCnt="0"/>
      <dgm:spPr/>
    </dgm:pt>
    <dgm:pt modelId="{441F09E5-F82F-4767-8E13-FF6C388241A9}" type="pres">
      <dgm:prSet presAssocID="{C3C6E3F0-1DCC-46F3-B8BE-A28AC80BFA38}" presName="LevelTwoTextNode" presStyleLbl="node3" presStyleIdx="5" presStyleCnt="9" custScaleY="579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EC916D-F583-48F7-AC02-59CADBAF3CFB}" type="pres">
      <dgm:prSet presAssocID="{C3C6E3F0-1DCC-46F3-B8BE-A28AC80BFA38}" presName="level3hierChild" presStyleCnt="0"/>
      <dgm:spPr/>
    </dgm:pt>
    <dgm:pt modelId="{3EF8CC4A-632B-4852-84A7-76535DC6D71C}" type="pres">
      <dgm:prSet presAssocID="{3E8197C6-25BF-4353-996D-6E3B719C3A3E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E57B67C8-856B-492A-82B4-676EB6C42A4D}" type="pres">
      <dgm:prSet presAssocID="{3E8197C6-25BF-4353-996D-6E3B719C3A3E}" presName="connTx" presStyleLbl="parChTrans1D2" presStyleIdx="2" presStyleCnt="4"/>
      <dgm:spPr/>
      <dgm:t>
        <a:bodyPr/>
        <a:lstStyle/>
        <a:p>
          <a:endParaRPr lang="en-US"/>
        </a:p>
      </dgm:t>
    </dgm:pt>
    <dgm:pt modelId="{E8ABA609-35AB-47F7-9F49-DC226A4140D5}" type="pres">
      <dgm:prSet presAssocID="{23E1CDDB-08AA-4449-AAEB-1A7426C10DB3}" presName="root2" presStyleCnt="0"/>
      <dgm:spPr/>
    </dgm:pt>
    <dgm:pt modelId="{F6AEF8B6-8B84-42EE-A452-D174E49EDC9B}" type="pres">
      <dgm:prSet presAssocID="{23E1CDDB-08AA-4449-AAEB-1A7426C10DB3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5EEA33-0B4C-49E2-A330-1C8727BC3790}" type="pres">
      <dgm:prSet presAssocID="{23E1CDDB-08AA-4449-AAEB-1A7426C10DB3}" presName="level3hierChild" presStyleCnt="0"/>
      <dgm:spPr/>
    </dgm:pt>
    <dgm:pt modelId="{DD011F32-5A35-45F1-BE20-986A0025201A}" type="pres">
      <dgm:prSet presAssocID="{CEF01CF2-ED91-4CBC-9F3B-82E63C2DFEB4}" presName="conn2-1" presStyleLbl="parChTrans1D3" presStyleIdx="6" presStyleCnt="9"/>
      <dgm:spPr/>
      <dgm:t>
        <a:bodyPr/>
        <a:lstStyle/>
        <a:p>
          <a:endParaRPr lang="en-US"/>
        </a:p>
      </dgm:t>
    </dgm:pt>
    <dgm:pt modelId="{F52D933E-7D02-4EE8-BFE3-34CD8739510B}" type="pres">
      <dgm:prSet presAssocID="{CEF01CF2-ED91-4CBC-9F3B-82E63C2DFEB4}" presName="connTx" presStyleLbl="parChTrans1D3" presStyleIdx="6" presStyleCnt="9"/>
      <dgm:spPr/>
      <dgm:t>
        <a:bodyPr/>
        <a:lstStyle/>
        <a:p>
          <a:endParaRPr lang="en-US"/>
        </a:p>
      </dgm:t>
    </dgm:pt>
    <dgm:pt modelId="{68B9AE19-1309-4DF6-8BB2-1A467B9EB9F8}" type="pres">
      <dgm:prSet presAssocID="{1FFE82EA-5D15-4DD0-920A-87B0A713A158}" presName="root2" presStyleCnt="0"/>
      <dgm:spPr/>
    </dgm:pt>
    <dgm:pt modelId="{DC1A0E47-CCCB-47D4-A55D-53C78F697197}" type="pres">
      <dgm:prSet presAssocID="{1FFE82EA-5D15-4DD0-920A-87B0A713A158}" presName="LevelTwoTextNode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15A811-F849-40D0-B67F-B2167612731B}" type="pres">
      <dgm:prSet presAssocID="{1FFE82EA-5D15-4DD0-920A-87B0A713A158}" presName="level3hierChild" presStyleCnt="0"/>
      <dgm:spPr/>
    </dgm:pt>
    <dgm:pt modelId="{DF01E68D-4091-4623-AAA5-E211925C68AB}" type="pres">
      <dgm:prSet presAssocID="{8F9E2484-ACE1-4D7B-858C-CF88BEC98D41}" presName="conn2-1" presStyleLbl="parChTrans1D3" presStyleIdx="7" presStyleCnt="9"/>
      <dgm:spPr/>
      <dgm:t>
        <a:bodyPr/>
        <a:lstStyle/>
        <a:p>
          <a:endParaRPr lang="en-US"/>
        </a:p>
      </dgm:t>
    </dgm:pt>
    <dgm:pt modelId="{C2B46156-61DA-4BBC-9A76-3975C3417079}" type="pres">
      <dgm:prSet presAssocID="{8F9E2484-ACE1-4D7B-858C-CF88BEC98D41}" presName="connTx" presStyleLbl="parChTrans1D3" presStyleIdx="7" presStyleCnt="9"/>
      <dgm:spPr/>
      <dgm:t>
        <a:bodyPr/>
        <a:lstStyle/>
        <a:p>
          <a:endParaRPr lang="en-US"/>
        </a:p>
      </dgm:t>
    </dgm:pt>
    <dgm:pt modelId="{538AA7C7-92FB-40A0-888B-FE2AF46CD14F}" type="pres">
      <dgm:prSet presAssocID="{2FAC5274-C921-4C23-8AD2-9C0208D1AA4C}" presName="root2" presStyleCnt="0"/>
      <dgm:spPr/>
    </dgm:pt>
    <dgm:pt modelId="{126617AF-89AF-4D17-970B-1C23300571C0}" type="pres">
      <dgm:prSet presAssocID="{2FAC5274-C921-4C23-8AD2-9C0208D1AA4C}" presName="LevelTwoTextNode" presStyleLbl="node3" presStyleIdx="7" presStyleCnt="9" custScaleY="592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6B9AAA-7EEF-458B-8C4B-35F762D82C62}" type="pres">
      <dgm:prSet presAssocID="{2FAC5274-C921-4C23-8AD2-9C0208D1AA4C}" presName="level3hierChild" presStyleCnt="0"/>
      <dgm:spPr/>
    </dgm:pt>
    <dgm:pt modelId="{0BC808FC-0FD4-4811-A65D-A3170D00172D}" type="pres">
      <dgm:prSet presAssocID="{FF4B50D6-0C34-4F7F-96AE-BC62278F62F1}" presName="conn2-1" presStyleLbl="parChTrans1D3" presStyleIdx="8" presStyleCnt="9"/>
      <dgm:spPr/>
      <dgm:t>
        <a:bodyPr/>
        <a:lstStyle/>
        <a:p>
          <a:endParaRPr lang="en-US"/>
        </a:p>
      </dgm:t>
    </dgm:pt>
    <dgm:pt modelId="{271F87DE-F509-4D23-BC52-7BA91E40E67C}" type="pres">
      <dgm:prSet presAssocID="{FF4B50D6-0C34-4F7F-96AE-BC62278F62F1}" presName="connTx" presStyleLbl="parChTrans1D3" presStyleIdx="8" presStyleCnt="9"/>
      <dgm:spPr/>
      <dgm:t>
        <a:bodyPr/>
        <a:lstStyle/>
        <a:p>
          <a:endParaRPr lang="en-US"/>
        </a:p>
      </dgm:t>
    </dgm:pt>
    <dgm:pt modelId="{21863766-20D5-4DEC-A078-715095B2AFF7}" type="pres">
      <dgm:prSet presAssocID="{59C69B31-64D9-4CD4-A001-52FC68AA14B9}" presName="root2" presStyleCnt="0"/>
      <dgm:spPr/>
    </dgm:pt>
    <dgm:pt modelId="{A05FCA3A-ECC8-4E16-93B1-DF41FE490A3D}" type="pres">
      <dgm:prSet presAssocID="{59C69B31-64D9-4CD4-A001-52FC68AA14B9}" presName="LevelTwoTextNode" presStyleLbl="node3" presStyleIdx="8" presStyleCnt="9" custScaleY="649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F3F977-5F62-4D8A-9F61-244D4DF60A3D}" type="pres">
      <dgm:prSet presAssocID="{59C69B31-64D9-4CD4-A001-52FC68AA14B9}" presName="level3hierChild" presStyleCnt="0"/>
      <dgm:spPr/>
    </dgm:pt>
    <dgm:pt modelId="{F40E90C5-23DE-4DC2-846B-A85A3B95E01D}" type="pres">
      <dgm:prSet presAssocID="{52F460FE-F705-4F22-A5F6-19367D55EC7C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10331957-69D5-4E9A-A6AF-C7C198AA2CA8}" type="pres">
      <dgm:prSet presAssocID="{52F460FE-F705-4F22-A5F6-19367D55EC7C}" presName="connTx" presStyleLbl="parChTrans1D2" presStyleIdx="3" presStyleCnt="4"/>
      <dgm:spPr/>
      <dgm:t>
        <a:bodyPr/>
        <a:lstStyle/>
        <a:p>
          <a:endParaRPr lang="en-US"/>
        </a:p>
      </dgm:t>
    </dgm:pt>
    <dgm:pt modelId="{038F18C5-2BE8-46C3-B5C5-473A4FF148BF}" type="pres">
      <dgm:prSet presAssocID="{5B1ED79E-B90A-4A09-BFA2-248429BD8A3F}" presName="root2" presStyleCnt="0"/>
      <dgm:spPr/>
    </dgm:pt>
    <dgm:pt modelId="{51B0FE82-6919-4D07-A8AF-0A43C7C1C049}" type="pres">
      <dgm:prSet presAssocID="{5B1ED79E-B90A-4A09-BFA2-248429BD8A3F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4037CA-9CF9-4764-8F76-2105FE3CFFEC}" type="pres">
      <dgm:prSet presAssocID="{5B1ED79E-B90A-4A09-BFA2-248429BD8A3F}" presName="level3hierChild" presStyleCnt="0"/>
      <dgm:spPr/>
    </dgm:pt>
  </dgm:ptLst>
  <dgm:cxnLst>
    <dgm:cxn modelId="{31AF9778-CB6E-4BC9-BB50-9E1D9DFAE2FA}" srcId="{498066E1-C31C-40DC-BA37-7B0957842336}" destId="{4A038B57-4D70-4510-9457-34D112EA9AA4}" srcOrd="0" destOrd="0" parTransId="{9226AF43-7407-43D0-9C23-8A6AF45DC47C}" sibTransId="{7088616B-90D9-4E02-9778-3B01F90FA7DA}"/>
    <dgm:cxn modelId="{E37EAF24-1583-4DF4-9FD1-09E148533D8B}" type="presOf" srcId="{9226AF43-7407-43D0-9C23-8A6AF45DC47C}" destId="{BCA29E2E-08D5-4605-94FE-D3101ADB548D}" srcOrd="1" destOrd="0" presId="urn:microsoft.com/office/officeart/2005/8/layout/hierarchy2"/>
    <dgm:cxn modelId="{83EB2920-193C-4A36-8547-A2056A76409D}" type="presOf" srcId="{C60C9E45-B9CE-499D-8BF8-A292D76A1B3C}" destId="{4D06486A-B269-4518-8D8F-6B7437048E65}" srcOrd="0" destOrd="0" presId="urn:microsoft.com/office/officeart/2005/8/layout/hierarchy2"/>
    <dgm:cxn modelId="{39F5F415-613E-46F0-A0CD-80A1F41B2022}" srcId="{3B191612-CA72-4334-9621-C2203A6ED03A}" destId="{F7F53DA0-B8EF-4BEF-94E4-CA05A40571D5}" srcOrd="0" destOrd="0" parTransId="{7D241696-C13B-4513-91FB-A15D43A981BA}" sibTransId="{D7CA75BF-22CD-4022-AA55-3F26427993ED}"/>
    <dgm:cxn modelId="{F33401DA-83D5-4BC9-8CAE-D63DA372A872}" type="presOf" srcId="{81361EFF-10B9-40CE-9BB0-BAFDF93008DA}" destId="{BBDF065E-B2EA-4C52-BF03-F6A7F4EE2E50}" srcOrd="0" destOrd="0" presId="urn:microsoft.com/office/officeart/2005/8/layout/hierarchy2"/>
    <dgm:cxn modelId="{BA99157E-095B-4227-AA98-87C886F80590}" type="presOf" srcId="{9226AF43-7407-43D0-9C23-8A6AF45DC47C}" destId="{1D64329D-670D-4E8F-A8FE-F50D64727338}" srcOrd="0" destOrd="0" presId="urn:microsoft.com/office/officeart/2005/8/layout/hierarchy2"/>
    <dgm:cxn modelId="{9D781A15-B240-4889-8F9F-FE465A960205}" srcId="{3B191612-CA72-4334-9621-C2203A6ED03A}" destId="{5B1ED79E-B90A-4A09-BFA2-248429BD8A3F}" srcOrd="3" destOrd="0" parTransId="{52F460FE-F705-4F22-A5F6-19367D55EC7C}" sibTransId="{30B7EC3D-2630-43C4-9D92-0142CF3435C8}"/>
    <dgm:cxn modelId="{2D743425-878F-4183-810C-7BC299C09023}" type="presOf" srcId="{52F460FE-F705-4F22-A5F6-19367D55EC7C}" destId="{F40E90C5-23DE-4DC2-846B-A85A3B95E01D}" srcOrd="0" destOrd="0" presId="urn:microsoft.com/office/officeart/2005/8/layout/hierarchy2"/>
    <dgm:cxn modelId="{F7D0076E-63F5-48E1-93B5-818657F925C9}" type="presOf" srcId="{468A14D2-F3CF-4C2C-B048-4ECA2160B9BD}" destId="{4027E6AA-DEE5-4B55-9B70-405ED061CA1B}" srcOrd="0" destOrd="0" presId="urn:microsoft.com/office/officeart/2005/8/layout/hierarchy2"/>
    <dgm:cxn modelId="{EBCB018A-F0E6-4E8A-A657-B4D69420B92A}" type="presOf" srcId="{40F46471-15C3-4DFA-9F9A-41980655B8D2}" destId="{B8F130A9-026F-403C-B371-DB513FC80EEA}" srcOrd="0" destOrd="0" presId="urn:microsoft.com/office/officeart/2005/8/layout/hierarchy2"/>
    <dgm:cxn modelId="{4C73E7FA-6EE2-41D6-8BEA-FEBE45514435}" type="presOf" srcId="{4A038B57-4D70-4510-9457-34D112EA9AA4}" destId="{34B50D44-8075-4E80-B864-3C6CF633A5C5}" srcOrd="0" destOrd="0" presId="urn:microsoft.com/office/officeart/2005/8/layout/hierarchy2"/>
    <dgm:cxn modelId="{248DDA79-AB09-434A-9098-DDD49C40F694}" srcId="{3B191612-CA72-4334-9621-C2203A6ED03A}" destId="{23E1CDDB-08AA-4449-AAEB-1A7426C10DB3}" srcOrd="2" destOrd="0" parTransId="{3E8197C6-25BF-4353-996D-6E3B719C3A3E}" sibTransId="{15339387-0FA8-4F7D-8790-A4F5DE948E91}"/>
    <dgm:cxn modelId="{22CD43D4-709D-445E-A1C9-B6AD14DFCD82}" type="presOf" srcId="{35BDB774-7AF1-4EDF-8FFE-4D4FE9201B54}" destId="{841DE449-5854-4A39-810C-F2F9F9235B17}" srcOrd="0" destOrd="0" presId="urn:microsoft.com/office/officeart/2005/8/layout/hierarchy2"/>
    <dgm:cxn modelId="{79ED05AC-F574-48AF-A3D8-BA71D7C06EDB}" type="presOf" srcId="{3E8197C6-25BF-4353-996D-6E3B719C3A3E}" destId="{E57B67C8-856B-492A-82B4-676EB6C42A4D}" srcOrd="1" destOrd="0" presId="urn:microsoft.com/office/officeart/2005/8/layout/hierarchy2"/>
    <dgm:cxn modelId="{80A57163-1DB4-4EC5-A840-AF954FECE32F}" type="presOf" srcId="{81361EFF-10B9-40CE-9BB0-BAFDF93008DA}" destId="{F4B321E8-BB60-4681-A5A7-FBF1E57728BB}" srcOrd="1" destOrd="0" presId="urn:microsoft.com/office/officeart/2005/8/layout/hierarchy2"/>
    <dgm:cxn modelId="{EF452A57-53DE-4A0D-B671-963C215D21FC}" srcId="{23E1CDDB-08AA-4449-AAEB-1A7426C10DB3}" destId="{1FFE82EA-5D15-4DD0-920A-87B0A713A158}" srcOrd="0" destOrd="0" parTransId="{CEF01CF2-ED91-4CBC-9F3B-82E63C2DFEB4}" sibTransId="{1E4F3167-BE83-4BA0-8266-369C1210D8F4}"/>
    <dgm:cxn modelId="{EB0237D7-B170-4EB9-8BBE-8E0D3B97118F}" srcId="{498066E1-C31C-40DC-BA37-7B0957842336}" destId="{35BDB774-7AF1-4EDF-8FFE-4D4FE9201B54}" srcOrd="1" destOrd="0" parTransId="{40F46471-15C3-4DFA-9F9A-41980655B8D2}" sibTransId="{10621B75-50CC-4BEE-9861-E50F2C758525}"/>
    <dgm:cxn modelId="{E745861F-B169-451D-9341-91DA09B19E0F}" type="presOf" srcId="{619DC650-AC1F-4109-8E1D-F6E020DEA857}" destId="{FFD33D35-D6CF-4267-A14B-F7977810CFB5}" srcOrd="0" destOrd="0" presId="urn:microsoft.com/office/officeart/2005/8/layout/hierarchy2"/>
    <dgm:cxn modelId="{D9ACDAEA-CBF1-43C0-B5B8-49ACCEC0DDF5}" type="presOf" srcId="{5B1ED79E-B90A-4A09-BFA2-248429BD8A3F}" destId="{51B0FE82-6919-4D07-A8AF-0A43C7C1C049}" srcOrd="0" destOrd="0" presId="urn:microsoft.com/office/officeart/2005/8/layout/hierarchy2"/>
    <dgm:cxn modelId="{2A298DF3-982E-44FD-895C-08BC9676C0F6}" type="presOf" srcId="{3B191612-CA72-4334-9621-C2203A6ED03A}" destId="{45D4028A-A467-41A8-BD4A-190090606739}" srcOrd="0" destOrd="0" presId="urn:microsoft.com/office/officeart/2005/8/layout/hierarchy2"/>
    <dgm:cxn modelId="{C4FD3C3D-0C01-4144-A910-27BCB2F93BAE}" type="presOf" srcId="{122BE932-4608-4124-9665-51D9B908E217}" destId="{D6ADB931-DE3C-40F8-B12A-EB090B76C8B6}" srcOrd="0" destOrd="0" presId="urn:microsoft.com/office/officeart/2005/8/layout/hierarchy2"/>
    <dgm:cxn modelId="{83F5DFF7-5AA4-4345-B9C6-B236778CCA3D}" type="presOf" srcId="{FF4B50D6-0C34-4F7F-96AE-BC62278F62F1}" destId="{271F87DE-F509-4D23-BC52-7BA91E40E67C}" srcOrd="1" destOrd="0" presId="urn:microsoft.com/office/officeart/2005/8/layout/hierarchy2"/>
    <dgm:cxn modelId="{1A057CDE-7284-4A18-9643-A988574F51E7}" type="presOf" srcId="{CEF01CF2-ED91-4CBC-9F3B-82E63C2DFEB4}" destId="{DD011F32-5A35-45F1-BE20-986A0025201A}" srcOrd="0" destOrd="0" presId="urn:microsoft.com/office/officeart/2005/8/layout/hierarchy2"/>
    <dgm:cxn modelId="{3508B4AC-ECC3-4342-9D53-CDEBF5DFDF36}" type="presOf" srcId="{FF4B50D6-0C34-4F7F-96AE-BC62278F62F1}" destId="{0BC808FC-0FD4-4811-A65D-A3170D00172D}" srcOrd="0" destOrd="0" presId="urn:microsoft.com/office/officeart/2005/8/layout/hierarchy2"/>
    <dgm:cxn modelId="{0301512F-4C36-42A5-AB8D-887EAE762478}" type="presOf" srcId="{653619B2-7D14-49BD-BD98-C10DB7C4703B}" destId="{A9A88F72-AB10-422A-971B-334664CFB7C9}" srcOrd="0" destOrd="0" presId="urn:microsoft.com/office/officeart/2005/8/layout/hierarchy2"/>
    <dgm:cxn modelId="{79807CFB-435C-45DC-9C7C-D6F97F2267F6}" type="presOf" srcId="{7D241696-C13B-4513-91FB-A15D43A981BA}" destId="{B53AE87F-F493-4B24-A3B2-FCEBF0A358FC}" srcOrd="1" destOrd="0" presId="urn:microsoft.com/office/officeart/2005/8/layout/hierarchy2"/>
    <dgm:cxn modelId="{DEB911CD-3107-4892-A090-8B2A67394167}" type="presOf" srcId="{2FAC5274-C921-4C23-8AD2-9C0208D1AA4C}" destId="{126617AF-89AF-4D17-970B-1C23300571C0}" srcOrd="0" destOrd="0" presId="urn:microsoft.com/office/officeart/2005/8/layout/hierarchy2"/>
    <dgm:cxn modelId="{A217C9E6-2E72-445C-90AF-B74BD3AC7731}" srcId="{23E1CDDB-08AA-4449-AAEB-1A7426C10DB3}" destId="{59C69B31-64D9-4CD4-A001-52FC68AA14B9}" srcOrd="2" destOrd="0" parTransId="{FF4B50D6-0C34-4F7F-96AE-BC62278F62F1}" sibTransId="{72315673-0FEF-431C-A8E4-91FDF22228AC}"/>
    <dgm:cxn modelId="{94E00EF7-90FE-44B7-8412-AB758201F04F}" type="presOf" srcId="{D66A841A-A314-4F64-8267-1D41B1C98009}" destId="{7B91436E-607C-447E-A063-9EEBA6254A87}" srcOrd="1" destOrd="0" presId="urn:microsoft.com/office/officeart/2005/8/layout/hierarchy2"/>
    <dgm:cxn modelId="{1BA9BA51-C428-4B3D-A62E-A0E91E21B655}" srcId="{498066E1-C31C-40DC-BA37-7B0957842336}" destId="{C3C6E3F0-1DCC-46F3-B8BE-A28AC80BFA38}" srcOrd="2" destOrd="0" parTransId="{122BE932-4608-4124-9665-51D9B908E217}" sibTransId="{55719064-B351-4F39-A274-86E979A85BBA}"/>
    <dgm:cxn modelId="{6D1697B6-414A-4EF8-A822-3782DC5F47CA}" type="presOf" srcId="{C3C6E3F0-1DCC-46F3-B8BE-A28AC80BFA38}" destId="{441F09E5-F82F-4767-8E13-FF6C388241A9}" srcOrd="0" destOrd="0" presId="urn:microsoft.com/office/officeart/2005/8/layout/hierarchy2"/>
    <dgm:cxn modelId="{A13DC4DE-2631-49BC-B8D8-9C8AA3EFCC85}" type="presOf" srcId="{F7F53DA0-B8EF-4BEF-94E4-CA05A40571D5}" destId="{D7A4E621-05BF-4164-96D7-96E063F9A7E8}" srcOrd="0" destOrd="0" presId="urn:microsoft.com/office/officeart/2005/8/layout/hierarchy2"/>
    <dgm:cxn modelId="{32354227-FE2C-431F-A13E-BE931BE73C6F}" type="presOf" srcId="{498066E1-C31C-40DC-BA37-7B0957842336}" destId="{7BD8EB9D-84A4-4FBB-A390-D630D0537F64}" srcOrd="0" destOrd="0" presId="urn:microsoft.com/office/officeart/2005/8/layout/hierarchy2"/>
    <dgm:cxn modelId="{047D9788-7873-43EB-9C78-E8D3FDB9048A}" srcId="{468A14D2-F3CF-4C2C-B048-4ECA2160B9BD}" destId="{3B191612-CA72-4334-9621-C2203A6ED03A}" srcOrd="0" destOrd="0" parTransId="{0366CA12-FEDA-4128-852E-3EFAA09447FE}" sibTransId="{7C721F2D-95F9-4012-8F82-60A7FF8A8F8B}"/>
    <dgm:cxn modelId="{C3E5E146-2D7E-41AC-A483-52948532F4F6}" type="presOf" srcId="{8F9E2484-ACE1-4D7B-858C-CF88BEC98D41}" destId="{C2B46156-61DA-4BBC-9A76-3975C3417079}" srcOrd="1" destOrd="0" presId="urn:microsoft.com/office/officeart/2005/8/layout/hierarchy2"/>
    <dgm:cxn modelId="{96F09B5E-3C75-434B-93D7-D2F07CB83B2F}" type="presOf" srcId="{3E8197C6-25BF-4353-996D-6E3B719C3A3E}" destId="{3EF8CC4A-632B-4852-84A7-76535DC6D71C}" srcOrd="0" destOrd="0" presId="urn:microsoft.com/office/officeart/2005/8/layout/hierarchy2"/>
    <dgm:cxn modelId="{A4F4986F-570D-45B2-9E2D-2F1C2CF9C2B3}" srcId="{F7F53DA0-B8EF-4BEF-94E4-CA05A40571D5}" destId="{53FAF375-4792-4CF0-BE01-A63B0B0DADF7}" srcOrd="2" destOrd="0" parTransId="{D66A841A-A314-4F64-8267-1D41B1C98009}" sibTransId="{DE102175-E97C-4E1B-B961-A9CF9D915D88}"/>
    <dgm:cxn modelId="{F96A6D7F-CAE5-4FF6-98F9-BCA8687F3013}" type="presOf" srcId="{CEF01CF2-ED91-4CBC-9F3B-82E63C2DFEB4}" destId="{F52D933E-7D02-4EE8-BFE3-34CD8739510B}" srcOrd="1" destOrd="0" presId="urn:microsoft.com/office/officeart/2005/8/layout/hierarchy2"/>
    <dgm:cxn modelId="{1053C499-6E3A-4C3A-A481-8C6651ABC974}" srcId="{23E1CDDB-08AA-4449-AAEB-1A7426C10DB3}" destId="{2FAC5274-C921-4C23-8AD2-9C0208D1AA4C}" srcOrd="1" destOrd="0" parTransId="{8F9E2484-ACE1-4D7B-858C-CF88BEC98D41}" sibTransId="{E82F0A2A-823A-4320-8F61-2168376708A3}"/>
    <dgm:cxn modelId="{F5B41733-19A7-4E2F-A1F2-B183595B3D66}" type="presOf" srcId="{40F46471-15C3-4DFA-9F9A-41980655B8D2}" destId="{0A425291-57D7-40BD-A9AF-E88A761AD8B9}" srcOrd="1" destOrd="0" presId="urn:microsoft.com/office/officeart/2005/8/layout/hierarchy2"/>
    <dgm:cxn modelId="{AE36C45D-B4D0-44CF-8440-8479BBD06DDD}" type="presOf" srcId="{ED8BF18E-002C-486B-B258-250B0B6CF07E}" destId="{2B7E58B0-760B-4EC0-A283-D711275999E1}" srcOrd="1" destOrd="0" presId="urn:microsoft.com/office/officeart/2005/8/layout/hierarchy2"/>
    <dgm:cxn modelId="{36880994-2439-40D0-A935-A71ADEEBE215}" srcId="{3B191612-CA72-4334-9621-C2203A6ED03A}" destId="{498066E1-C31C-40DC-BA37-7B0957842336}" srcOrd="1" destOrd="0" parTransId="{619DC650-AC1F-4109-8E1D-F6E020DEA857}" sibTransId="{8E6653AD-2457-456D-B263-FD816B6CC37D}"/>
    <dgm:cxn modelId="{64D327FE-130B-47CC-AE16-340E40A66D1B}" type="presOf" srcId="{ED8BF18E-002C-486B-B258-250B0B6CF07E}" destId="{C617709A-63B7-496E-B73D-D8CB3FFB3E08}" srcOrd="0" destOrd="0" presId="urn:microsoft.com/office/officeart/2005/8/layout/hierarchy2"/>
    <dgm:cxn modelId="{D54A4042-49D4-448A-AEF7-BACD45FBD408}" type="presOf" srcId="{122BE932-4608-4124-9665-51D9B908E217}" destId="{0D7ED758-2284-4E47-8168-CE9A1366E5E8}" srcOrd="1" destOrd="0" presId="urn:microsoft.com/office/officeart/2005/8/layout/hierarchy2"/>
    <dgm:cxn modelId="{4B6AB4CA-38B5-4E67-91C8-187BE1DAAB5E}" type="presOf" srcId="{53FAF375-4792-4CF0-BE01-A63B0B0DADF7}" destId="{1D8FDB39-34B2-4516-97FA-9B73F89B83D1}" srcOrd="0" destOrd="0" presId="urn:microsoft.com/office/officeart/2005/8/layout/hierarchy2"/>
    <dgm:cxn modelId="{01B91C4B-ADAB-4F92-9591-46FD60277680}" type="presOf" srcId="{1FFE82EA-5D15-4DD0-920A-87B0A713A158}" destId="{DC1A0E47-CCCB-47D4-A55D-53C78F697197}" srcOrd="0" destOrd="0" presId="urn:microsoft.com/office/officeart/2005/8/layout/hierarchy2"/>
    <dgm:cxn modelId="{AA7558CC-F327-42FB-B977-1368475D7DA8}" srcId="{F7F53DA0-B8EF-4BEF-94E4-CA05A40571D5}" destId="{C60C9E45-B9CE-499D-8BF8-A292D76A1B3C}" srcOrd="0" destOrd="0" parTransId="{ED8BF18E-002C-486B-B258-250B0B6CF07E}" sibTransId="{D721E05A-5B69-4F0E-8EE3-14225A9F33F6}"/>
    <dgm:cxn modelId="{9349EA5A-B430-4D7A-8FBE-E78ABD04612C}" type="presOf" srcId="{8F9E2484-ACE1-4D7B-858C-CF88BEC98D41}" destId="{DF01E68D-4091-4623-AAA5-E211925C68AB}" srcOrd="0" destOrd="0" presId="urn:microsoft.com/office/officeart/2005/8/layout/hierarchy2"/>
    <dgm:cxn modelId="{DB5789FA-DD60-47EC-8BB7-5D90BEC914DE}" type="presOf" srcId="{52F460FE-F705-4F22-A5F6-19367D55EC7C}" destId="{10331957-69D5-4E9A-A6AF-C7C198AA2CA8}" srcOrd="1" destOrd="0" presId="urn:microsoft.com/office/officeart/2005/8/layout/hierarchy2"/>
    <dgm:cxn modelId="{386F63B0-C965-443C-B5AB-5C14519BBF07}" type="presOf" srcId="{23E1CDDB-08AA-4449-AAEB-1A7426C10DB3}" destId="{F6AEF8B6-8B84-42EE-A452-D174E49EDC9B}" srcOrd="0" destOrd="0" presId="urn:microsoft.com/office/officeart/2005/8/layout/hierarchy2"/>
    <dgm:cxn modelId="{108D96AD-16CA-4EF2-BC76-8FE58E760F27}" type="presOf" srcId="{619DC650-AC1F-4109-8E1D-F6E020DEA857}" destId="{9BD09C50-7EBE-4D2D-8787-5D298DD6E5C7}" srcOrd="1" destOrd="0" presId="urn:microsoft.com/office/officeart/2005/8/layout/hierarchy2"/>
    <dgm:cxn modelId="{7D760893-8669-4D41-8A71-F870804A5E40}" type="presOf" srcId="{59C69B31-64D9-4CD4-A001-52FC68AA14B9}" destId="{A05FCA3A-ECC8-4E16-93B1-DF41FE490A3D}" srcOrd="0" destOrd="0" presId="urn:microsoft.com/office/officeart/2005/8/layout/hierarchy2"/>
    <dgm:cxn modelId="{64BA3E9B-CFDE-4248-9EA8-47DFD665D52E}" srcId="{F7F53DA0-B8EF-4BEF-94E4-CA05A40571D5}" destId="{653619B2-7D14-49BD-BD98-C10DB7C4703B}" srcOrd="1" destOrd="0" parTransId="{81361EFF-10B9-40CE-9BB0-BAFDF93008DA}" sibTransId="{31BCA1A1-4449-4BD2-87FA-A59E6EFF3017}"/>
    <dgm:cxn modelId="{2053ED8D-A28A-4DBC-85D0-2DD3E062DFE7}" type="presOf" srcId="{D66A841A-A314-4F64-8267-1D41B1C98009}" destId="{2DB21D20-5C8E-4C94-A9CE-C015E248660A}" srcOrd="0" destOrd="0" presId="urn:microsoft.com/office/officeart/2005/8/layout/hierarchy2"/>
    <dgm:cxn modelId="{B303CE76-A373-4524-B16C-C8C33BAFF344}" type="presOf" srcId="{7D241696-C13B-4513-91FB-A15D43A981BA}" destId="{111E9304-D9C6-40B5-91D5-C65EE893B5C3}" srcOrd="0" destOrd="0" presId="urn:microsoft.com/office/officeart/2005/8/layout/hierarchy2"/>
    <dgm:cxn modelId="{75EE5F70-E6F9-4616-A313-8BB4C8317548}" type="presParOf" srcId="{4027E6AA-DEE5-4B55-9B70-405ED061CA1B}" destId="{A71CDCDE-C268-40EB-A3A9-5B1E3B43CABB}" srcOrd="0" destOrd="0" presId="urn:microsoft.com/office/officeart/2005/8/layout/hierarchy2"/>
    <dgm:cxn modelId="{EFD456D8-C477-419E-A0A3-A32107BCD9DA}" type="presParOf" srcId="{A71CDCDE-C268-40EB-A3A9-5B1E3B43CABB}" destId="{45D4028A-A467-41A8-BD4A-190090606739}" srcOrd="0" destOrd="0" presId="urn:microsoft.com/office/officeart/2005/8/layout/hierarchy2"/>
    <dgm:cxn modelId="{CB1627AF-DC31-4346-B612-606AD297DEDE}" type="presParOf" srcId="{A71CDCDE-C268-40EB-A3A9-5B1E3B43CABB}" destId="{256FFCBA-624F-4083-821F-BBE207560410}" srcOrd="1" destOrd="0" presId="urn:microsoft.com/office/officeart/2005/8/layout/hierarchy2"/>
    <dgm:cxn modelId="{42A51D74-DD76-48BE-AFE6-D1BCF6B9757C}" type="presParOf" srcId="{256FFCBA-624F-4083-821F-BBE207560410}" destId="{111E9304-D9C6-40B5-91D5-C65EE893B5C3}" srcOrd="0" destOrd="0" presId="urn:microsoft.com/office/officeart/2005/8/layout/hierarchy2"/>
    <dgm:cxn modelId="{10B1975D-E442-4564-8866-30C444979C60}" type="presParOf" srcId="{111E9304-D9C6-40B5-91D5-C65EE893B5C3}" destId="{B53AE87F-F493-4B24-A3B2-FCEBF0A358FC}" srcOrd="0" destOrd="0" presId="urn:microsoft.com/office/officeart/2005/8/layout/hierarchy2"/>
    <dgm:cxn modelId="{B84678C4-5DA4-403F-9F18-2D48386EFF7D}" type="presParOf" srcId="{256FFCBA-624F-4083-821F-BBE207560410}" destId="{8D1062DB-4759-4CF3-BD73-A673DDE15B1B}" srcOrd="1" destOrd="0" presId="urn:microsoft.com/office/officeart/2005/8/layout/hierarchy2"/>
    <dgm:cxn modelId="{7AB6737F-F02F-499F-A6A1-92703DF327DA}" type="presParOf" srcId="{8D1062DB-4759-4CF3-BD73-A673DDE15B1B}" destId="{D7A4E621-05BF-4164-96D7-96E063F9A7E8}" srcOrd="0" destOrd="0" presId="urn:microsoft.com/office/officeart/2005/8/layout/hierarchy2"/>
    <dgm:cxn modelId="{58CEBAA9-4AA2-49D7-AA22-9D75EDC15EEE}" type="presParOf" srcId="{8D1062DB-4759-4CF3-BD73-A673DDE15B1B}" destId="{8981CEE9-E1A8-43EC-AB34-954E16C7D926}" srcOrd="1" destOrd="0" presId="urn:microsoft.com/office/officeart/2005/8/layout/hierarchy2"/>
    <dgm:cxn modelId="{5176A26C-DD4C-4967-ACE4-C539EB5B3618}" type="presParOf" srcId="{8981CEE9-E1A8-43EC-AB34-954E16C7D926}" destId="{C617709A-63B7-496E-B73D-D8CB3FFB3E08}" srcOrd="0" destOrd="0" presId="urn:microsoft.com/office/officeart/2005/8/layout/hierarchy2"/>
    <dgm:cxn modelId="{9D7F2C57-F2D1-4433-A2F7-9482D2D32C6E}" type="presParOf" srcId="{C617709A-63B7-496E-B73D-D8CB3FFB3E08}" destId="{2B7E58B0-760B-4EC0-A283-D711275999E1}" srcOrd="0" destOrd="0" presId="urn:microsoft.com/office/officeart/2005/8/layout/hierarchy2"/>
    <dgm:cxn modelId="{C16156FD-0734-49F6-88E3-74D2A3EE0698}" type="presParOf" srcId="{8981CEE9-E1A8-43EC-AB34-954E16C7D926}" destId="{041E6397-7150-4A85-A55A-6728599DF205}" srcOrd="1" destOrd="0" presId="urn:microsoft.com/office/officeart/2005/8/layout/hierarchy2"/>
    <dgm:cxn modelId="{544C4E20-0373-459C-99B1-1309DF36DBB7}" type="presParOf" srcId="{041E6397-7150-4A85-A55A-6728599DF205}" destId="{4D06486A-B269-4518-8D8F-6B7437048E65}" srcOrd="0" destOrd="0" presId="urn:microsoft.com/office/officeart/2005/8/layout/hierarchy2"/>
    <dgm:cxn modelId="{05B51495-B48D-464E-ACF6-B63F9E44AA5B}" type="presParOf" srcId="{041E6397-7150-4A85-A55A-6728599DF205}" destId="{FEE54432-586D-4E41-BC6F-62186EF90B72}" srcOrd="1" destOrd="0" presId="urn:microsoft.com/office/officeart/2005/8/layout/hierarchy2"/>
    <dgm:cxn modelId="{A464A310-0F8F-40E2-B845-0365D09E7536}" type="presParOf" srcId="{8981CEE9-E1A8-43EC-AB34-954E16C7D926}" destId="{BBDF065E-B2EA-4C52-BF03-F6A7F4EE2E50}" srcOrd="2" destOrd="0" presId="urn:microsoft.com/office/officeart/2005/8/layout/hierarchy2"/>
    <dgm:cxn modelId="{9C99B841-1654-47FB-A5CC-EEF473A7456E}" type="presParOf" srcId="{BBDF065E-B2EA-4C52-BF03-F6A7F4EE2E50}" destId="{F4B321E8-BB60-4681-A5A7-FBF1E57728BB}" srcOrd="0" destOrd="0" presId="urn:microsoft.com/office/officeart/2005/8/layout/hierarchy2"/>
    <dgm:cxn modelId="{852B2DE4-1B37-4131-924F-D8D059F9FC43}" type="presParOf" srcId="{8981CEE9-E1A8-43EC-AB34-954E16C7D926}" destId="{D9B63700-D4D2-482E-AD00-0F01FDF33D5D}" srcOrd="3" destOrd="0" presId="urn:microsoft.com/office/officeart/2005/8/layout/hierarchy2"/>
    <dgm:cxn modelId="{DE600B72-2AB3-4A3B-9C52-457A86FDF33A}" type="presParOf" srcId="{D9B63700-D4D2-482E-AD00-0F01FDF33D5D}" destId="{A9A88F72-AB10-422A-971B-334664CFB7C9}" srcOrd="0" destOrd="0" presId="urn:microsoft.com/office/officeart/2005/8/layout/hierarchy2"/>
    <dgm:cxn modelId="{24062645-C643-4AC4-AE4E-0510CA2B90BE}" type="presParOf" srcId="{D9B63700-D4D2-482E-AD00-0F01FDF33D5D}" destId="{2EDF385D-1351-46B7-9E44-25CE0E8FA473}" srcOrd="1" destOrd="0" presId="urn:microsoft.com/office/officeart/2005/8/layout/hierarchy2"/>
    <dgm:cxn modelId="{877885EF-08ED-4003-B0C4-F20D828CC4BD}" type="presParOf" srcId="{8981CEE9-E1A8-43EC-AB34-954E16C7D926}" destId="{2DB21D20-5C8E-4C94-A9CE-C015E248660A}" srcOrd="4" destOrd="0" presId="urn:microsoft.com/office/officeart/2005/8/layout/hierarchy2"/>
    <dgm:cxn modelId="{9518D028-DD2A-4A29-970C-6467C42D56ED}" type="presParOf" srcId="{2DB21D20-5C8E-4C94-A9CE-C015E248660A}" destId="{7B91436E-607C-447E-A063-9EEBA6254A87}" srcOrd="0" destOrd="0" presId="urn:microsoft.com/office/officeart/2005/8/layout/hierarchy2"/>
    <dgm:cxn modelId="{7DF76CBA-8620-48EA-909C-23918706D25F}" type="presParOf" srcId="{8981CEE9-E1A8-43EC-AB34-954E16C7D926}" destId="{ACB17529-D5CC-453E-B901-52ABDB3B3434}" srcOrd="5" destOrd="0" presId="urn:microsoft.com/office/officeart/2005/8/layout/hierarchy2"/>
    <dgm:cxn modelId="{523981C8-8E17-4919-A649-1FFAA05E551E}" type="presParOf" srcId="{ACB17529-D5CC-453E-B901-52ABDB3B3434}" destId="{1D8FDB39-34B2-4516-97FA-9B73F89B83D1}" srcOrd="0" destOrd="0" presId="urn:microsoft.com/office/officeart/2005/8/layout/hierarchy2"/>
    <dgm:cxn modelId="{21DEE8E2-55BB-4858-A70D-6358332B9C7D}" type="presParOf" srcId="{ACB17529-D5CC-453E-B901-52ABDB3B3434}" destId="{6036EC3D-2BC7-44A6-89D6-FB1962260EFD}" srcOrd="1" destOrd="0" presId="urn:microsoft.com/office/officeart/2005/8/layout/hierarchy2"/>
    <dgm:cxn modelId="{74FD99AE-6BA1-4F6B-AD7C-8F61B61A844E}" type="presParOf" srcId="{256FFCBA-624F-4083-821F-BBE207560410}" destId="{FFD33D35-D6CF-4267-A14B-F7977810CFB5}" srcOrd="2" destOrd="0" presId="urn:microsoft.com/office/officeart/2005/8/layout/hierarchy2"/>
    <dgm:cxn modelId="{A398002D-C584-4DF4-8566-2389EAF6DE65}" type="presParOf" srcId="{FFD33D35-D6CF-4267-A14B-F7977810CFB5}" destId="{9BD09C50-7EBE-4D2D-8787-5D298DD6E5C7}" srcOrd="0" destOrd="0" presId="urn:microsoft.com/office/officeart/2005/8/layout/hierarchy2"/>
    <dgm:cxn modelId="{AA5BCDD1-423E-487D-B6CF-06DC685A1FF2}" type="presParOf" srcId="{256FFCBA-624F-4083-821F-BBE207560410}" destId="{6E83531D-E0A6-4575-945C-0E872CA5B406}" srcOrd="3" destOrd="0" presId="urn:microsoft.com/office/officeart/2005/8/layout/hierarchy2"/>
    <dgm:cxn modelId="{40B9691F-99E4-4F97-8339-416D8C6EEB1F}" type="presParOf" srcId="{6E83531D-E0A6-4575-945C-0E872CA5B406}" destId="{7BD8EB9D-84A4-4FBB-A390-D630D0537F64}" srcOrd="0" destOrd="0" presId="urn:microsoft.com/office/officeart/2005/8/layout/hierarchy2"/>
    <dgm:cxn modelId="{F9CAD6BA-D15E-4B66-A756-386969420BB2}" type="presParOf" srcId="{6E83531D-E0A6-4575-945C-0E872CA5B406}" destId="{61FF11F5-7B44-4A2D-A76F-B1399961F34D}" srcOrd="1" destOrd="0" presId="urn:microsoft.com/office/officeart/2005/8/layout/hierarchy2"/>
    <dgm:cxn modelId="{9C6BEE0F-0A75-4A5A-9525-F6733361C8B6}" type="presParOf" srcId="{61FF11F5-7B44-4A2D-A76F-B1399961F34D}" destId="{1D64329D-670D-4E8F-A8FE-F50D64727338}" srcOrd="0" destOrd="0" presId="urn:microsoft.com/office/officeart/2005/8/layout/hierarchy2"/>
    <dgm:cxn modelId="{CD84400F-8F28-4397-8B32-BC0BD3DD3AA4}" type="presParOf" srcId="{1D64329D-670D-4E8F-A8FE-F50D64727338}" destId="{BCA29E2E-08D5-4605-94FE-D3101ADB548D}" srcOrd="0" destOrd="0" presId="urn:microsoft.com/office/officeart/2005/8/layout/hierarchy2"/>
    <dgm:cxn modelId="{2A68B268-BFBA-4D78-BCBD-654DDCBC07C3}" type="presParOf" srcId="{61FF11F5-7B44-4A2D-A76F-B1399961F34D}" destId="{7A670EBD-3552-4BA8-9F46-E11D29D0DCD8}" srcOrd="1" destOrd="0" presId="urn:microsoft.com/office/officeart/2005/8/layout/hierarchy2"/>
    <dgm:cxn modelId="{04DA2EB1-FC25-43CF-9574-5239423C539B}" type="presParOf" srcId="{7A670EBD-3552-4BA8-9F46-E11D29D0DCD8}" destId="{34B50D44-8075-4E80-B864-3C6CF633A5C5}" srcOrd="0" destOrd="0" presId="urn:microsoft.com/office/officeart/2005/8/layout/hierarchy2"/>
    <dgm:cxn modelId="{09F1F0D2-B760-4C02-876C-4703094ADA93}" type="presParOf" srcId="{7A670EBD-3552-4BA8-9F46-E11D29D0DCD8}" destId="{47918B34-63F1-420F-994E-B41198BC5F70}" srcOrd="1" destOrd="0" presId="urn:microsoft.com/office/officeart/2005/8/layout/hierarchy2"/>
    <dgm:cxn modelId="{FB25C195-AEC5-4510-B7E4-1C53E6053BC6}" type="presParOf" srcId="{61FF11F5-7B44-4A2D-A76F-B1399961F34D}" destId="{B8F130A9-026F-403C-B371-DB513FC80EEA}" srcOrd="2" destOrd="0" presId="urn:microsoft.com/office/officeart/2005/8/layout/hierarchy2"/>
    <dgm:cxn modelId="{A571B7CA-CC81-4155-B92E-0D96189737F5}" type="presParOf" srcId="{B8F130A9-026F-403C-B371-DB513FC80EEA}" destId="{0A425291-57D7-40BD-A9AF-E88A761AD8B9}" srcOrd="0" destOrd="0" presId="urn:microsoft.com/office/officeart/2005/8/layout/hierarchy2"/>
    <dgm:cxn modelId="{44D3221F-1429-4798-899C-411667D87349}" type="presParOf" srcId="{61FF11F5-7B44-4A2D-A76F-B1399961F34D}" destId="{513C9B8F-EF1D-46D6-8579-5D5A118C02C3}" srcOrd="3" destOrd="0" presId="urn:microsoft.com/office/officeart/2005/8/layout/hierarchy2"/>
    <dgm:cxn modelId="{ABC7D6C7-B55B-4131-9B19-F2503261967B}" type="presParOf" srcId="{513C9B8F-EF1D-46D6-8579-5D5A118C02C3}" destId="{841DE449-5854-4A39-810C-F2F9F9235B17}" srcOrd="0" destOrd="0" presId="urn:microsoft.com/office/officeart/2005/8/layout/hierarchy2"/>
    <dgm:cxn modelId="{A042FE84-0480-4368-B6B1-F4AC46E791A0}" type="presParOf" srcId="{513C9B8F-EF1D-46D6-8579-5D5A118C02C3}" destId="{3EED48D8-B99F-4F8B-84BD-6E8C323FEDB2}" srcOrd="1" destOrd="0" presId="urn:microsoft.com/office/officeart/2005/8/layout/hierarchy2"/>
    <dgm:cxn modelId="{0278FC8E-A103-46D8-B11F-1690F93B177B}" type="presParOf" srcId="{61FF11F5-7B44-4A2D-A76F-B1399961F34D}" destId="{D6ADB931-DE3C-40F8-B12A-EB090B76C8B6}" srcOrd="4" destOrd="0" presId="urn:microsoft.com/office/officeart/2005/8/layout/hierarchy2"/>
    <dgm:cxn modelId="{1F5FF103-9486-41CA-A731-2CCF2F041E74}" type="presParOf" srcId="{D6ADB931-DE3C-40F8-B12A-EB090B76C8B6}" destId="{0D7ED758-2284-4E47-8168-CE9A1366E5E8}" srcOrd="0" destOrd="0" presId="urn:microsoft.com/office/officeart/2005/8/layout/hierarchy2"/>
    <dgm:cxn modelId="{CDE88FEA-EF5F-422B-BB37-396FBF1D5ADE}" type="presParOf" srcId="{61FF11F5-7B44-4A2D-A76F-B1399961F34D}" destId="{390A71AC-441F-4BCE-8073-3B71A7A07A7D}" srcOrd="5" destOrd="0" presId="urn:microsoft.com/office/officeart/2005/8/layout/hierarchy2"/>
    <dgm:cxn modelId="{F0B400AB-57E0-4081-A814-516DF96FDB35}" type="presParOf" srcId="{390A71AC-441F-4BCE-8073-3B71A7A07A7D}" destId="{441F09E5-F82F-4767-8E13-FF6C388241A9}" srcOrd="0" destOrd="0" presId="urn:microsoft.com/office/officeart/2005/8/layout/hierarchy2"/>
    <dgm:cxn modelId="{62D6CAA2-F9B1-4903-BC38-85985AD52106}" type="presParOf" srcId="{390A71AC-441F-4BCE-8073-3B71A7A07A7D}" destId="{6BEC916D-F583-48F7-AC02-59CADBAF3CFB}" srcOrd="1" destOrd="0" presId="urn:microsoft.com/office/officeart/2005/8/layout/hierarchy2"/>
    <dgm:cxn modelId="{F712C248-5FAB-40E3-B14C-5DB7D1755C3A}" type="presParOf" srcId="{256FFCBA-624F-4083-821F-BBE207560410}" destId="{3EF8CC4A-632B-4852-84A7-76535DC6D71C}" srcOrd="4" destOrd="0" presId="urn:microsoft.com/office/officeart/2005/8/layout/hierarchy2"/>
    <dgm:cxn modelId="{834C8B43-E339-40FE-BE36-A2C54D1CCC76}" type="presParOf" srcId="{3EF8CC4A-632B-4852-84A7-76535DC6D71C}" destId="{E57B67C8-856B-492A-82B4-676EB6C42A4D}" srcOrd="0" destOrd="0" presId="urn:microsoft.com/office/officeart/2005/8/layout/hierarchy2"/>
    <dgm:cxn modelId="{4A5A09C6-EABE-4E9F-BE1C-044C9E695DD9}" type="presParOf" srcId="{256FFCBA-624F-4083-821F-BBE207560410}" destId="{E8ABA609-35AB-47F7-9F49-DC226A4140D5}" srcOrd="5" destOrd="0" presId="urn:microsoft.com/office/officeart/2005/8/layout/hierarchy2"/>
    <dgm:cxn modelId="{9B51C88B-78A9-4C6F-9549-41E518FC0E5F}" type="presParOf" srcId="{E8ABA609-35AB-47F7-9F49-DC226A4140D5}" destId="{F6AEF8B6-8B84-42EE-A452-D174E49EDC9B}" srcOrd="0" destOrd="0" presId="urn:microsoft.com/office/officeart/2005/8/layout/hierarchy2"/>
    <dgm:cxn modelId="{196660B9-45EF-44F8-B513-7D4B25DC5451}" type="presParOf" srcId="{E8ABA609-35AB-47F7-9F49-DC226A4140D5}" destId="{755EEA33-0B4C-49E2-A330-1C8727BC3790}" srcOrd="1" destOrd="0" presId="urn:microsoft.com/office/officeart/2005/8/layout/hierarchy2"/>
    <dgm:cxn modelId="{4E23095A-D328-4560-99CE-FD044390C997}" type="presParOf" srcId="{755EEA33-0B4C-49E2-A330-1C8727BC3790}" destId="{DD011F32-5A35-45F1-BE20-986A0025201A}" srcOrd="0" destOrd="0" presId="urn:microsoft.com/office/officeart/2005/8/layout/hierarchy2"/>
    <dgm:cxn modelId="{97650F10-E717-42FC-A47D-601DC79A1629}" type="presParOf" srcId="{DD011F32-5A35-45F1-BE20-986A0025201A}" destId="{F52D933E-7D02-4EE8-BFE3-34CD8739510B}" srcOrd="0" destOrd="0" presId="urn:microsoft.com/office/officeart/2005/8/layout/hierarchy2"/>
    <dgm:cxn modelId="{6BE789FA-DC7E-4F3F-A9BE-417F181596E5}" type="presParOf" srcId="{755EEA33-0B4C-49E2-A330-1C8727BC3790}" destId="{68B9AE19-1309-4DF6-8BB2-1A467B9EB9F8}" srcOrd="1" destOrd="0" presId="urn:microsoft.com/office/officeart/2005/8/layout/hierarchy2"/>
    <dgm:cxn modelId="{58AA764E-EFA3-46FB-875B-3821F4C85148}" type="presParOf" srcId="{68B9AE19-1309-4DF6-8BB2-1A467B9EB9F8}" destId="{DC1A0E47-CCCB-47D4-A55D-53C78F697197}" srcOrd="0" destOrd="0" presId="urn:microsoft.com/office/officeart/2005/8/layout/hierarchy2"/>
    <dgm:cxn modelId="{58B59B93-54D9-46F3-B0EA-D299EF2D11DD}" type="presParOf" srcId="{68B9AE19-1309-4DF6-8BB2-1A467B9EB9F8}" destId="{0315A811-F849-40D0-B67F-B2167612731B}" srcOrd="1" destOrd="0" presId="urn:microsoft.com/office/officeart/2005/8/layout/hierarchy2"/>
    <dgm:cxn modelId="{C01D0586-C039-4C4A-B489-95C6AAF1A630}" type="presParOf" srcId="{755EEA33-0B4C-49E2-A330-1C8727BC3790}" destId="{DF01E68D-4091-4623-AAA5-E211925C68AB}" srcOrd="2" destOrd="0" presId="urn:microsoft.com/office/officeart/2005/8/layout/hierarchy2"/>
    <dgm:cxn modelId="{11D6BC84-777F-46B9-98DE-73DDB6FF4D8C}" type="presParOf" srcId="{DF01E68D-4091-4623-AAA5-E211925C68AB}" destId="{C2B46156-61DA-4BBC-9A76-3975C3417079}" srcOrd="0" destOrd="0" presId="urn:microsoft.com/office/officeart/2005/8/layout/hierarchy2"/>
    <dgm:cxn modelId="{D2C118E4-E247-4F14-8715-A2CEC87B9806}" type="presParOf" srcId="{755EEA33-0B4C-49E2-A330-1C8727BC3790}" destId="{538AA7C7-92FB-40A0-888B-FE2AF46CD14F}" srcOrd="3" destOrd="0" presId="urn:microsoft.com/office/officeart/2005/8/layout/hierarchy2"/>
    <dgm:cxn modelId="{88F28E7A-C989-4BE3-B8B5-C279F3214801}" type="presParOf" srcId="{538AA7C7-92FB-40A0-888B-FE2AF46CD14F}" destId="{126617AF-89AF-4D17-970B-1C23300571C0}" srcOrd="0" destOrd="0" presId="urn:microsoft.com/office/officeart/2005/8/layout/hierarchy2"/>
    <dgm:cxn modelId="{2E25BEC0-3516-4FDC-AD6C-77BEECF895EA}" type="presParOf" srcId="{538AA7C7-92FB-40A0-888B-FE2AF46CD14F}" destId="{D86B9AAA-7EEF-458B-8C4B-35F762D82C62}" srcOrd="1" destOrd="0" presId="urn:microsoft.com/office/officeart/2005/8/layout/hierarchy2"/>
    <dgm:cxn modelId="{B8B7D2BA-3927-4FF8-ACD5-4F69B197A10F}" type="presParOf" srcId="{755EEA33-0B4C-49E2-A330-1C8727BC3790}" destId="{0BC808FC-0FD4-4811-A65D-A3170D00172D}" srcOrd="4" destOrd="0" presId="urn:microsoft.com/office/officeart/2005/8/layout/hierarchy2"/>
    <dgm:cxn modelId="{68AC488E-31A8-41B8-9265-C48E1959AB69}" type="presParOf" srcId="{0BC808FC-0FD4-4811-A65D-A3170D00172D}" destId="{271F87DE-F509-4D23-BC52-7BA91E40E67C}" srcOrd="0" destOrd="0" presId="urn:microsoft.com/office/officeart/2005/8/layout/hierarchy2"/>
    <dgm:cxn modelId="{7CA5D2B0-0742-4FC4-AC5B-EEA154612B19}" type="presParOf" srcId="{755EEA33-0B4C-49E2-A330-1C8727BC3790}" destId="{21863766-20D5-4DEC-A078-715095B2AFF7}" srcOrd="5" destOrd="0" presId="urn:microsoft.com/office/officeart/2005/8/layout/hierarchy2"/>
    <dgm:cxn modelId="{361B9150-B58F-4F06-A6CC-24C86A25AFFE}" type="presParOf" srcId="{21863766-20D5-4DEC-A078-715095B2AFF7}" destId="{A05FCA3A-ECC8-4E16-93B1-DF41FE490A3D}" srcOrd="0" destOrd="0" presId="urn:microsoft.com/office/officeart/2005/8/layout/hierarchy2"/>
    <dgm:cxn modelId="{D23FCD74-A449-4ACB-A5BB-A6AD0A227024}" type="presParOf" srcId="{21863766-20D5-4DEC-A078-715095B2AFF7}" destId="{63F3F977-5F62-4D8A-9F61-244D4DF60A3D}" srcOrd="1" destOrd="0" presId="urn:microsoft.com/office/officeart/2005/8/layout/hierarchy2"/>
    <dgm:cxn modelId="{D7B447A0-E072-40F0-8278-11C13CC75272}" type="presParOf" srcId="{256FFCBA-624F-4083-821F-BBE207560410}" destId="{F40E90C5-23DE-4DC2-846B-A85A3B95E01D}" srcOrd="6" destOrd="0" presId="urn:microsoft.com/office/officeart/2005/8/layout/hierarchy2"/>
    <dgm:cxn modelId="{3ED0F0EC-E596-4FBD-93B9-94720070D8C1}" type="presParOf" srcId="{F40E90C5-23DE-4DC2-846B-A85A3B95E01D}" destId="{10331957-69D5-4E9A-A6AF-C7C198AA2CA8}" srcOrd="0" destOrd="0" presId="urn:microsoft.com/office/officeart/2005/8/layout/hierarchy2"/>
    <dgm:cxn modelId="{D84D0ED2-6735-4463-9A7B-CE629156715A}" type="presParOf" srcId="{256FFCBA-624F-4083-821F-BBE207560410}" destId="{038F18C5-2BE8-46C3-B5C5-473A4FF148BF}" srcOrd="7" destOrd="0" presId="urn:microsoft.com/office/officeart/2005/8/layout/hierarchy2"/>
    <dgm:cxn modelId="{4141A82B-932B-4026-8287-8AB98BFAA99F}" type="presParOf" srcId="{038F18C5-2BE8-46C3-B5C5-473A4FF148BF}" destId="{51B0FE82-6919-4D07-A8AF-0A43C7C1C049}" srcOrd="0" destOrd="0" presId="urn:microsoft.com/office/officeart/2005/8/layout/hierarchy2"/>
    <dgm:cxn modelId="{16703AF7-EE16-4C6B-8F6B-060CAAA3BF5A}" type="presParOf" srcId="{038F18C5-2BE8-46C3-B5C5-473A4FF148BF}" destId="{704037CA-9CF9-4764-8F76-2105FE3CFFE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4028A-A467-41A8-BD4A-190090606739}">
      <dsp:nvSpPr>
        <dsp:cNvPr id="0" name=""/>
        <dsp:cNvSpPr/>
      </dsp:nvSpPr>
      <dsp:spPr>
        <a:xfrm>
          <a:off x="0" y="2815546"/>
          <a:ext cx="1661442" cy="83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IPS</a:t>
          </a:r>
          <a:endParaRPr lang="en-US" sz="5400" kern="1200" dirty="0"/>
        </a:p>
      </dsp:txBody>
      <dsp:txXfrm>
        <a:off x="24331" y="2839877"/>
        <a:ext cx="1612780" cy="782059"/>
      </dsp:txXfrm>
    </dsp:sp>
    <dsp:sp modelId="{111E9304-D9C6-40B5-91D5-C65EE893B5C3}">
      <dsp:nvSpPr>
        <dsp:cNvPr id="0" name=""/>
        <dsp:cNvSpPr/>
      </dsp:nvSpPr>
      <dsp:spPr>
        <a:xfrm rot="18174844">
          <a:off x="995675" y="1995085"/>
          <a:ext cx="2916069" cy="23642"/>
        </a:xfrm>
        <a:custGeom>
          <a:avLst/>
          <a:gdLst/>
          <a:ahLst/>
          <a:cxnLst/>
          <a:rect l="0" t="0" r="0" b="0"/>
          <a:pathLst>
            <a:path>
              <a:moveTo>
                <a:pt x="0" y="11821"/>
              </a:moveTo>
              <a:lnTo>
                <a:pt x="2916069" y="118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380808" y="1934004"/>
        <a:ext cx="145803" cy="145803"/>
      </dsp:txXfrm>
    </dsp:sp>
    <dsp:sp modelId="{D7A4E621-05BF-4164-96D7-96E063F9A7E8}">
      <dsp:nvSpPr>
        <dsp:cNvPr id="0" name=""/>
        <dsp:cNvSpPr/>
      </dsp:nvSpPr>
      <dsp:spPr>
        <a:xfrm>
          <a:off x="3245978" y="367545"/>
          <a:ext cx="1661442" cy="83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Ekonomi</a:t>
          </a:r>
          <a:endParaRPr lang="en-US" sz="2400" kern="1200" dirty="0"/>
        </a:p>
      </dsp:txBody>
      <dsp:txXfrm>
        <a:off x="3270309" y="391876"/>
        <a:ext cx="1612780" cy="782059"/>
      </dsp:txXfrm>
    </dsp:sp>
    <dsp:sp modelId="{C617709A-63B7-496E-B73D-D8CB3FFB3E08}">
      <dsp:nvSpPr>
        <dsp:cNvPr id="0" name=""/>
        <dsp:cNvSpPr/>
      </dsp:nvSpPr>
      <dsp:spPr>
        <a:xfrm rot="19094324">
          <a:off x="4794238" y="474388"/>
          <a:ext cx="890941" cy="23642"/>
        </a:xfrm>
        <a:custGeom>
          <a:avLst/>
          <a:gdLst/>
          <a:ahLst/>
          <a:cxnLst/>
          <a:rect l="0" t="0" r="0" b="0"/>
          <a:pathLst>
            <a:path>
              <a:moveTo>
                <a:pt x="0" y="11821"/>
              </a:moveTo>
              <a:lnTo>
                <a:pt x="890941" y="118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17436" y="463936"/>
        <a:ext cx="44547" cy="44547"/>
      </dsp:txXfrm>
    </dsp:sp>
    <dsp:sp modelId="{4D06486A-B269-4518-8D8F-6B7437048E65}">
      <dsp:nvSpPr>
        <dsp:cNvPr id="0" name=""/>
        <dsp:cNvSpPr/>
      </dsp:nvSpPr>
      <dsp:spPr>
        <a:xfrm>
          <a:off x="5571998" y="3610"/>
          <a:ext cx="1661442" cy="371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Akuntansi</a:t>
          </a:r>
          <a:endParaRPr lang="en-US" sz="2400" kern="1200" dirty="0"/>
        </a:p>
      </dsp:txBody>
      <dsp:txXfrm>
        <a:off x="5582888" y="14500"/>
        <a:ext cx="1639662" cy="350025"/>
      </dsp:txXfrm>
    </dsp:sp>
    <dsp:sp modelId="{BBDF065E-B2EA-4C52-BF03-F6A7F4EE2E50}">
      <dsp:nvSpPr>
        <dsp:cNvPr id="0" name=""/>
        <dsp:cNvSpPr/>
      </dsp:nvSpPr>
      <dsp:spPr>
        <a:xfrm rot="21354939">
          <a:off x="4906575" y="747357"/>
          <a:ext cx="666269" cy="23642"/>
        </a:xfrm>
        <a:custGeom>
          <a:avLst/>
          <a:gdLst/>
          <a:ahLst/>
          <a:cxnLst/>
          <a:rect l="0" t="0" r="0" b="0"/>
          <a:pathLst>
            <a:path>
              <a:moveTo>
                <a:pt x="0" y="11821"/>
              </a:moveTo>
              <a:lnTo>
                <a:pt x="666269" y="118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3053" y="742522"/>
        <a:ext cx="33313" cy="33313"/>
      </dsp:txXfrm>
    </dsp:sp>
    <dsp:sp modelId="{A9A88F72-AB10-422A-971B-334664CFB7C9}">
      <dsp:nvSpPr>
        <dsp:cNvPr id="0" name=""/>
        <dsp:cNvSpPr/>
      </dsp:nvSpPr>
      <dsp:spPr>
        <a:xfrm>
          <a:off x="5571998" y="500024"/>
          <a:ext cx="1661442" cy="470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Manajemen</a:t>
          </a:r>
          <a:r>
            <a:rPr lang="en-US" sz="2400" kern="1200" dirty="0" smtClean="0"/>
            <a:t> </a:t>
          </a:r>
        </a:p>
      </dsp:txBody>
      <dsp:txXfrm>
        <a:off x="5585789" y="513815"/>
        <a:ext cx="1633860" cy="443270"/>
      </dsp:txXfrm>
    </dsp:sp>
    <dsp:sp modelId="{2DB21D20-5C8E-4C94-A9CE-C015E248660A}">
      <dsp:nvSpPr>
        <dsp:cNvPr id="0" name=""/>
        <dsp:cNvSpPr/>
      </dsp:nvSpPr>
      <dsp:spPr>
        <a:xfrm rot="2364148">
          <a:off x="4809677" y="1044053"/>
          <a:ext cx="860064" cy="23642"/>
        </a:xfrm>
        <a:custGeom>
          <a:avLst/>
          <a:gdLst/>
          <a:ahLst/>
          <a:cxnLst/>
          <a:rect l="0" t="0" r="0" b="0"/>
          <a:pathLst>
            <a:path>
              <a:moveTo>
                <a:pt x="0" y="11821"/>
              </a:moveTo>
              <a:lnTo>
                <a:pt x="860064" y="118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18208" y="1034373"/>
        <a:ext cx="43003" cy="43003"/>
      </dsp:txXfrm>
    </dsp:sp>
    <dsp:sp modelId="{1D8FDB39-34B2-4516-97FA-9B73F89B83D1}">
      <dsp:nvSpPr>
        <dsp:cNvPr id="0" name=""/>
        <dsp:cNvSpPr/>
      </dsp:nvSpPr>
      <dsp:spPr>
        <a:xfrm>
          <a:off x="5571998" y="1095485"/>
          <a:ext cx="1661442" cy="466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dll</a:t>
          </a:r>
          <a:endParaRPr lang="en-US" sz="2400" kern="1200" dirty="0" smtClean="0"/>
        </a:p>
      </dsp:txBody>
      <dsp:txXfrm>
        <a:off x="5585668" y="1109155"/>
        <a:ext cx="1634102" cy="439375"/>
      </dsp:txXfrm>
    </dsp:sp>
    <dsp:sp modelId="{FFD33D35-D6CF-4267-A14B-F7977810CFB5}">
      <dsp:nvSpPr>
        <dsp:cNvPr id="0" name=""/>
        <dsp:cNvSpPr/>
      </dsp:nvSpPr>
      <dsp:spPr>
        <a:xfrm rot="20544176">
          <a:off x="1622549" y="2967808"/>
          <a:ext cx="1662322" cy="23642"/>
        </a:xfrm>
        <a:custGeom>
          <a:avLst/>
          <a:gdLst/>
          <a:ahLst/>
          <a:cxnLst/>
          <a:rect l="0" t="0" r="0" b="0"/>
          <a:pathLst>
            <a:path>
              <a:moveTo>
                <a:pt x="0" y="11821"/>
              </a:moveTo>
              <a:lnTo>
                <a:pt x="1662322" y="118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412152" y="2938071"/>
        <a:ext cx="83116" cy="83116"/>
      </dsp:txXfrm>
    </dsp:sp>
    <dsp:sp modelId="{7BD8EB9D-84A4-4FBB-A390-D630D0537F64}">
      <dsp:nvSpPr>
        <dsp:cNvPr id="0" name=""/>
        <dsp:cNvSpPr/>
      </dsp:nvSpPr>
      <dsp:spPr>
        <a:xfrm>
          <a:off x="3245978" y="2312991"/>
          <a:ext cx="1661442" cy="83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Ilmu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Politik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Sosial</a:t>
          </a:r>
          <a:endParaRPr lang="en-US" sz="2400" kern="1200" dirty="0"/>
        </a:p>
      </dsp:txBody>
      <dsp:txXfrm>
        <a:off x="3270309" y="2337322"/>
        <a:ext cx="1612780" cy="782059"/>
      </dsp:txXfrm>
    </dsp:sp>
    <dsp:sp modelId="{1D64329D-670D-4E8F-A8FE-F50D64727338}">
      <dsp:nvSpPr>
        <dsp:cNvPr id="0" name=""/>
        <dsp:cNvSpPr/>
      </dsp:nvSpPr>
      <dsp:spPr>
        <a:xfrm rot="18624744">
          <a:off x="4727144" y="2326263"/>
          <a:ext cx="1025131" cy="23642"/>
        </a:xfrm>
        <a:custGeom>
          <a:avLst/>
          <a:gdLst/>
          <a:ahLst/>
          <a:cxnLst/>
          <a:rect l="0" t="0" r="0" b="0"/>
          <a:pathLst>
            <a:path>
              <a:moveTo>
                <a:pt x="0" y="11821"/>
              </a:moveTo>
              <a:lnTo>
                <a:pt x="1025131" y="118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14081" y="2312456"/>
        <a:ext cx="51256" cy="51256"/>
      </dsp:txXfrm>
    </dsp:sp>
    <dsp:sp modelId="{34B50D44-8075-4E80-B864-3C6CF633A5C5}">
      <dsp:nvSpPr>
        <dsp:cNvPr id="0" name=""/>
        <dsp:cNvSpPr/>
      </dsp:nvSpPr>
      <dsp:spPr>
        <a:xfrm>
          <a:off x="5571998" y="1686810"/>
          <a:ext cx="1661442" cy="522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Ilmu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politik</a:t>
          </a:r>
          <a:endParaRPr lang="en-US" sz="2400" kern="1200" dirty="0"/>
        </a:p>
      </dsp:txBody>
      <dsp:txXfrm>
        <a:off x="5587287" y="1702099"/>
        <a:ext cx="1630864" cy="491439"/>
      </dsp:txXfrm>
    </dsp:sp>
    <dsp:sp modelId="{B8F130A9-026F-403C-B371-DB513FC80EEA}">
      <dsp:nvSpPr>
        <dsp:cNvPr id="0" name=""/>
        <dsp:cNvSpPr/>
      </dsp:nvSpPr>
      <dsp:spPr>
        <a:xfrm rot="105720">
          <a:off x="4907264" y="2726752"/>
          <a:ext cx="664891" cy="23642"/>
        </a:xfrm>
        <a:custGeom>
          <a:avLst/>
          <a:gdLst/>
          <a:ahLst/>
          <a:cxnLst/>
          <a:rect l="0" t="0" r="0" b="0"/>
          <a:pathLst>
            <a:path>
              <a:moveTo>
                <a:pt x="0" y="11821"/>
              </a:moveTo>
              <a:lnTo>
                <a:pt x="664891" y="118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3087" y="2721951"/>
        <a:ext cx="33244" cy="33244"/>
      </dsp:txXfrm>
    </dsp:sp>
    <dsp:sp modelId="{841DE449-5854-4A39-810C-F2F9F9235B17}">
      <dsp:nvSpPr>
        <dsp:cNvPr id="0" name=""/>
        <dsp:cNvSpPr/>
      </dsp:nvSpPr>
      <dsp:spPr>
        <a:xfrm>
          <a:off x="5571998" y="2333435"/>
          <a:ext cx="1661442" cy="83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Hukun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Internasional</a:t>
          </a:r>
          <a:endParaRPr lang="en-US" sz="2400" kern="1200" dirty="0"/>
        </a:p>
      </dsp:txBody>
      <dsp:txXfrm>
        <a:off x="5596329" y="2357766"/>
        <a:ext cx="1612780" cy="782059"/>
      </dsp:txXfrm>
    </dsp:sp>
    <dsp:sp modelId="{D6ADB931-DE3C-40F8-B12A-EB090B76C8B6}">
      <dsp:nvSpPr>
        <dsp:cNvPr id="0" name=""/>
        <dsp:cNvSpPr/>
      </dsp:nvSpPr>
      <dsp:spPr>
        <a:xfrm rot="3019035">
          <a:off x="4719318" y="3117019"/>
          <a:ext cx="1040782" cy="23642"/>
        </a:xfrm>
        <a:custGeom>
          <a:avLst/>
          <a:gdLst/>
          <a:ahLst/>
          <a:cxnLst/>
          <a:rect l="0" t="0" r="0" b="0"/>
          <a:pathLst>
            <a:path>
              <a:moveTo>
                <a:pt x="0" y="11821"/>
              </a:moveTo>
              <a:lnTo>
                <a:pt x="1040782" y="118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13690" y="3102821"/>
        <a:ext cx="52039" cy="52039"/>
      </dsp:txXfrm>
    </dsp:sp>
    <dsp:sp modelId="{441F09E5-F82F-4767-8E13-FF6C388241A9}">
      <dsp:nvSpPr>
        <dsp:cNvPr id="0" name=""/>
        <dsp:cNvSpPr/>
      </dsp:nvSpPr>
      <dsp:spPr>
        <a:xfrm>
          <a:off x="5571998" y="3288764"/>
          <a:ext cx="1661442" cy="481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dll</a:t>
          </a:r>
          <a:endParaRPr lang="en-US" sz="2400" kern="1200" dirty="0"/>
        </a:p>
      </dsp:txBody>
      <dsp:txXfrm>
        <a:off x="5586090" y="3302856"/>
        <a:ext cx="1633258" cy="452944"/>
      </dsp:txXfrm>
    </dsp:sp>
    <dsp:sp modelId="{3EF8CC4A-632B-4852-84A7-76535DC6D71C}">
      <dsp:nvSpPr>
        <dsp:cNvPr id="0" name=""/>
        <dsp:cNvSpPr/>
      </dsp:nvSpPr>
      <dsp:spPr>
        <a:xfrm rot="2840240">
          <a:off x="1284623" y="4078781"/>
          <a:ext cx="2338174" cy="23642"/>
        </a:xfrm>
        <a:custGeom>
          <a:avLst/>
          <a:gdLst/>
          <a:ahLst/>
          <a:cxnLst/>
          <a:rect l="0" t="0" r="0" b="0"/>
          <a:pathLst>
            <a:path>
              <a:moveTo>
                <a:pt x="0" y="11821"/>
              </a:moveTo>
              <a:lnTo>
                <a:pt x="2338174" y="118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395256" y="4032148"/>
        <a:ext cx="116908" cy="116908"/>
      </dsp:txXfrm>
    </dsp:sp>
    <dsp:sp modelId="{F6AEF8B6-8B84-42EE-A452-D174E49EDC9B}">
      <dsp:nvSpPr>
        <dsp:cNvPr id="0" name=""/>
        <dsp:cNvSpPr/>
      </dsp:nvSpPr>
      <dsp:spPr>
        <a:xfrm>
          <a:off x="3245978" y="4534938"/>
          <a:ext cx="1661442" cy="83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Sastra</a:t>
          </a:r>
          <a:endParaRPr lang="en-US" sz="2400" kern="1200" dirty="0"/>
        </a:p>
      </dsp:txBody>
      <dsp:txXfrm>
        <a:off x="3270309" y="4559269"/>
        <a:ext cx="1612780" cy="782059"/>
      </dsp:txXfrm>
    </dsp:sp>
    <dsp:sp modelId="{DD011F32-5A35-45F1-BE20-986A0025201A}">
      <dsp:nvSpPr>
        <dsp:cNvPr id="0" name=""/>
        <dsp:cNvSpPr/>
      </dsp:nvSpPr>
      <dsp:spPr>
        <a:xfrm rot="18963586">
          <a:off x="4778239" y="4618259"/>
          <a:ext cx="922941" cy="23642"/>
        </a:xfrm>
        <a:custGeom>
          <a:avLst/>
          <a:gdLst/>
          <a:ahLst/>
          <a:cxnLst/>
          <a:rect l="0" t="0" r="0" b="0"/>
          <a:pathLst>
            <a:path>
              <a:moveTo>
                <a:pt x="0" y="11821"/>
              </a:moveTo>
              <a:lnTo>
                <a:pt x="922941" y="118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16636" y="4607007"/>
        <a:ext cx="46147" cy="46147"/>
      </dsp:txXfrm>
    </dsp:sp>
    <dsp:sp modelId="{DC1A0E47-CCCB-47D4-A55D-53C78F697197}">
      <dsp:nvSpPr>
        <dsp:cNvPr id="0" name=""/>
        <dsp:cNvSpPr/>
      </dsp:nvSpPr>
      <dsp:spPr>
        <a:xfrm>
          <a:off x="5571998" y="3894501"/>
          <a:ext cx="1661442" cy="83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Sastra</a:t>
          </a:r>
          <a:r>
            <a:rPr lang="en-US" sz="2400" kern="1200" dirty="0" smtClean="0"/>
            <a:t> Indonesia</a:t>
          </a:r>
          <a:endParaRPr lang="en-US" sz="2400" kern="1200" dirty="0"/>
        </a:p>
      </dsp:txBody>
      <dsp:txXfrm>
        <a:off x="5596329" y="3918832"/>
        <a:ext cx="1612780" cy="782059"/>
      </dsp:txXfrm>
    </dsp:sp>
    <dsp:sp modelId="{DF01E68D-4091-4623-AAA5-E211925C68AB}">
      <dsp:nvSpPr>
        <dsp:cNvPr id="0" name=""/>
        <dsp:cNvSpPr/>
      </dsp:nvSpPr>
      <dsp:spPr>
        <a:xfrm rot="740837">
          <a:off x="4899553" y="5011215"/>
          <a:ext cx="680313" cy="23642"/>
        </a:xfrm>
        <a:custGeom>
          <a:avLst/>
          <a:gdLst/>
          <a:ahLst/>
          <a:cxnLst/>
          <a:rect l="0" t="0" r="0" b="0"/>
          <a:pathLst>
            <a:path>
              <a:moveTo>
                <a:pt x="0" y="11821"/>
              </a:moveTo>
              <a:lnTo>
                <a:pt x="680313" y="118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2702" y="5006029"/>
        <a:ext cx="34015" cy="34015"/>
      </dsp:txXfrm>
    </dsp:sp>
    <dsp:sp modelId="{126617AF-89AF-4D17-970B-1C23300571C0}">
      <dsp:nvSpPr>
        <dsp:cNvPr id="0" name=""/>
        <dsp:cNvSpPr/>
      </dsp:nvSpPr>
      <dsp:spPr>
        <a:xfrm>
          <a:off x="5571998" y="4849831"/>
          <a:ext cx="1661442" cy="491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Sejarah</a:t>
          </a:r>
          <a:endParaRPr lang="en-US" sz="2400" kern="1200" dirty="0"/>
        </a:p>
      </dsp:txBody>
      <dsp:txXfrm>
        <a:off x="5586405" y="4864238"/>
        <a:ext cx="1632628" cy="463072"/>
      </dsp:txXfrm>
    </dsp:sp>
    <dsp:sp modelId="{0BC808FC-0FD4-4811-A65D-A3170D00172D}">
      <dsp:nvSpPr>
        <dsp:cNvPr id="0" name=""/>
        <dsp:cNvSpPr/>
      </dsp:nvSpPr>
      <dsp:spPr>
        <a:xfrm rot="2986904">
          <a:off x="4725093" y="5331433"/>
          <a:ext cx="1029233" cy="23642"/>
        </a:xfrm>
        <a:custGeom>
          <a:avLst/>
          <a:gdLst/>
          <a:ahLst/>
          <a:cxnLst/>
          <a:rect l="0" t="0" r="0" b="0"/>
          <a:pathLst>
            <a:path>
              <a:moveTo>
                <a:pt x="0" y="11821"/>
              </a:moveTo>
              <a:lnTo>
                <a:pt x="1029233" y="118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13979" y="5317524"/>
        <a:ext cx="51461" cy="51461"/>
      </dsp:txXfrm>
    </dsp:sp>
    <dsp:sp modelId="{A05FCA3A-ECC8-4E16-93B1-DF41FE490A3D}">
      <dsp:nvSpPr>
        <dsp:cNvPr id="0" name=""/>
        <dsp:cNvSpPr/>
      </dsp:nvSpPr>
      <dsp:spPr>
        <a:xfrm>
          <a:off x="5571998" y="5466326"/>
          <a:ext cx="1661442" cy="539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dll</a:t>
          </a:r>
          <a:endParaRPr lang="en-US" sz="2400" kern="1200" dirty="0"/>
        </a:p>
      </dsp:txBody>
      <dsp:txXfrm>
        <a:off x="5587807" y="5482135"/>
        <a:ext cx="1629824" cy="508151"/>
      </dsp:txXfrm>
    </dsp:sp>
    <dsp:sp modelId="{F40E90C5-23DE-4DC2-846B-A85A3B95E01D}">
      <dsp:nvSpPr>
        <dsp:cNvPr id="0" name=""/>
        <dsp:cNvSpPr/>
      </dsp:nvSpPr>
      <dsp:spPr>
        <a:xfrm rot="3561421">
          <a:off x="899290" y="4556446"/>
          <a:ext cx="3108840" cy="23642"/>
        </a:xfrm>
        <a:custGeom>
          <a:avLst/>
          <a:gdLst/>
          <a:ahLst/>
          <a:cxnLst/>
          <a:rect l="0" t="0" r="0" b="0"/>
          <a:pathLst>
            <a:path>
              <a:moveTo>
                <a:pt x="0" y="11821"/>
              </a:moveTo>
              <a:lnTo>
                <a:pt x="3108840" y="118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375989" y="4490546"/>
        <a:ext cx="155442" cy="155442"/>
      </dsp:txXfrm>
    </dsp:sp>
    <dsp:sp modelId="{51B0FE82-6919-4D07-A8AF-0A43C7C1C049}">
      <dsp:nvSpPr>
        <dsp:cNvPr id="0" name=""/>
        <dsp:cNvSpPr/>
      </dsp:nvSpPr>
      <dsp:spPr>
        <a:xfrm>
          <a:off x="3245978" y="5490267"/>
          <a:ext cx="1661442" cy="83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Hukum</a:t>
          </a:r>
          <a:endParaRPr lang="en-US" sz="2400" kern="1200" dirty="0"/>
        </a:p>
      </dsp:txBody>
      <dsp:txXfrm>
        <a:off x="3270309" y="5514598"/>
        <a:ext cx="1612780" cy="782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24243" cy="341709"/>
          </a:xfrm>
          <a:prstGeom prst="rect">
            <a:avLst/>
          </a:prstGeom>
        </p:spPr>
        <p:txBody>
          <a:bodyPr vert="horz" lIns="96067" tIns="48033" rIns="96067" bIns="4803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52473" y="1"/>
            <a:ext cx="4324243" cy="341709"/>
          </a:xfrm>
          <a:prstGeom prst="rect">
            <a:avLst/>
          </a:prstGeom>
        </p:spPr>
        <p:txBody>
          <a:bodyPr vert="horz" lIns="96067" tIns="48033" rIns="96067" bIns="48033" rtlCol="0"/>
          <a:lstStyle>
            <a:lvl1pPr algn="r">
              <a:defRPr sz="1300"/>
            </a:lvl1pPr>
          </a:lstStyle>
          <a:p>
            <a:fld id="{00CCE6DD-77DD-4687-992D-BF4C2CDA65F2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91293"/>
            <a:ext cx="4324243" cy="341709"/>
          </a:xfrm>
          <a:prstGeom prst="rect">
            <a:avLst/>
          </a:prstGeom>
        </p:spPr>
        <p:txBody>
          <a:bodyPr vert="horz" lIns="96067" tIns="48033" rIns="96067" bIns="4803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52473" y="6491293"/>
            <a:ext cx="4324243" cy="341709"/>
          </a:xfrm>
          <a:prstGeom prst="rect">
            <a:avLst/>
          </a:prstGeom>
        </p:spPr>
        <p:txBody>
          <a:bodyPr vert="horz" lIns="96067" tIns="48033" rIns="96067" bIns="48033" rtlCol="0" anchor="b"/>
          <a:lstStyle>
            <a:lvl1pPr algn="r">
              <a:defRPr sz="1300"/>
            </a:lvl1pPr>
          </a:lstStyle>
          <a:p>
            <a:fld id="{680ABA08-3529-4DBE-8728-F10BCBEECF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6693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24243" cy="341709"/>
          </a:xfrm>
          <a:prstGeom prst="rect">
            <a:avLst/>
          </a:prstGeom>
        </p:spPr>
        <p:txBody>
          <a:bodyPr vert="horz" lIns="96067" tIns="48033" rIns="96067" bIns="4803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52473" y="1"/>
            <a:ext cx="4324243" cy="341709"/>
          </a:xfrm>
          <a:prstGeom prst="rect">
            <a:avLst/>
          </a:prstGeom>
        </p:spPr>
        <p:txBody>
          <a:bodyPr vert="horz" lIns="96067" tIns="48033" rIns="96067" bIns="48033" rtlCol="0"/>
          <a:lstStyle>
            <a:lvl1pPr algn="r">
              <a:defRPr sz="1300"/>
            </a:lvl1pPr>
          </a:lstStyle>
          <a:p>
            <a:fld id="{068A54CE-3DD4-4CAE-9177-4F3F75A07052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2763"/>
            <a:ext cx="3416300" cy="2562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067" tIns="48033" rIns="96067" bIns="4803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7903" y="3246239"/>
            <a:ext cx="7983220" cy="3075385"/>
          </a:xfrm>
          <a:prstGeom prst="rect">
            <a:avLst/>
          </a:prstGeom>
        </p:spPr>
        <p:txBody>
          <a:bodyPr vert="horz" lIns="96067" tIns="48033" rIns="96067" bIns="4803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91293"/>
            <a:ext cx="4324243" cy="341709"/>
          </a:xfrm>
          <a:prstGeom prst="rect">
            <a:avLst/>
          </a:prstGeom>
        </p:spPr>
        <p:txBody>
          <a:bodyPr vert="horz" lIns="96067" tIns="48033" rIns="96067" bIns="4803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52473" y="6491293"/>
            <a:ext cx="4324243" cy="341709"/>
          </a:xfrm>
          <a:prstGeom prst="rect">
            <a:avLst/>
          </a:prstGeom>
        </p:spPr>
        <p:txBody>
          <a:bodyPr vert="horz" lIns="96067" tIns="48033" rIns="96067" bIns="48033" rtlCol="0" anchor="b"/>
          <a:lstStyle>
            <a:lvl1pPr algn="r">
              <a:defRPr sz="1300"/>
            </a:lvl1pPr>
          </a:lstStyle>
          <a:p>
            <a:fld id="{389A6FC4-C35B-45E8-BB45-AD8591FFB7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458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300" b="1" dirty="0"/>
              <a:t>Al-</a:t>
            </a:r>
            <a:r>
              <a:rPr lang="en-US" sz="1300" b="1" dirty="0" err="1"/>
              <a:t>Istibdha</a:t>
            </a:r>
            <a:r>
              <a:rPr lang="en-US" sz="1300" b="1" dirty="0"/>
              <a:t>’</a:t>
            </a:r>
            <a:r>
              <a:rPr lang="en-US" sz="1300" dirty="0"/>
              <a:t>. </a:t>
            </a:r>
            <a:r>
              <a:rPr lang="en-US" sz="1300" dirty="0" err="1"/>
              <a:t>Praktik</a:t>
            </a:r>
            <a:r>
              <a:rPr lang="en-US" sz="1300" dirty="0"/>
              <a:t> </a:t>
            </a:r>
            <a:r>
              <a:rPr lang="en-US" sz="1300" dirty="0" err="1"/>
              <a:t>perkawinan</a:t>
            </a:r>
            <a:r>
              <a:rPr lang="en-US" sz="1300" dirty="0"/>
              <a:t> </a:t>
            </a:r>
            <a:r>
              <a:rPr lang="en-US" sz="1300" dirty="0" err="1"/>
              <a:t>semacam</a:t>
            </a:r>
            <a:r>
              <a:rPr lang="en-US" sz="1300" dirty="0"/>
              <a:t> </a:t>
            </a:r>
            <a:r>
              <a:rPr lang="en-US" sz="1300" dirty="0" err="1"/>
              <a:t>ini</a:t>
            </a:r>
            <a:r>
              <a:rPr lang="en-US" sz="1300" dirty="0"/>
              <a:t> </a:t>
            </a:r>
            <a:r>
              <a:rPr lang="en-US" sz="1300" dirty="0" err="1"/>
              <a:t>bertujuan</a:t>
            </a:r>
            <a:r>
              <a:rPr lang="en-US" sz="1300" dirty="0"/>
              <a:t> </a:t>
            </a:r>
            <a:r>
              <a:rPr lang="en-US" sz="1300" dirty="0" err="1"/>
              <a:t>mencari</a:t>
            </a:r>
            <a:r>
              <a:rPr lang="en-US" sz="1300" dirty="0"/>
              <a:t> </a:t>
            </a:r>
            <a:r>
              <a:rPr lang="en-US" sz="1300" dirty="0" err="1"/>
              <a:t>bibit</a:t>
            </a:r>
            <a:r>
              <a:rPr lang="en-US" sz="1300" dirty="0"/>
              <a:t> </a:t>
            </a:r>
            <a:r>
              <a:rPr lang="en-US" sz="1300" dirty="0" err="1"/>
              <a:t>unggul</a:t>
            </a:r>
            <a:r>
              <a:rPr lang="en-US" sz="1300" dirty="0"/>
              <a:t> </a:t>
            </a:r>
            <a:r>
              <a:rPr lang="en-US" sz="1300" dirty="0" err="1"/>
              <a:t>sebagai</a:t>
            </a:r>
            <a:r>
              <a:rPr lang="en-US" sz="1300" dirty="0"/>
              <a:t> </a:t>
            </a:r>
            <a:r>
              <a:rPr lang="en-US" sz="1300" dirty="0" err="1"/>
              <a:t>keturunan</a:t>
            </a:r>
            <a:r>
              <a:rPr lang="en-US" sz="1300" dirty="0"/>
              <a:t>. </a:t>
            </a:r>
            <a:r>
              <a:rPr lang="en-US" sz="1300" dirty="0" err="1"/>
              <a:t>Caranya</a:t>
            </a:r>
            <a:r>
              <a:rPr lang="en-US" sz="1300" dirty="0"/>
              <a:t>, </a:t>
            </a:r>
            <a:r>
              <a:rPr lang="en-US" sz="1300" dirty="0" err="1"/>
              <a:t>suami</a:t>
            </a:r>
            <a:r>
              <a:rPr lang="en-US" sz="1300" dirty="0"/>
              <a:t> </a:t>
            </a:r>
            <a:r>
              <a:rPr lang="en-US" sz="1300" dirty="0" err="1"/>
              <a:t>memerintahkan</a:t>
            </a:r>
            <a:r>
              <a:rPr lang="en-US" sz="1300" dirty="0"/>
              <a:t> </a:t>
            </a:r>
            <a:r>
              <a:rPr lang="en-US" sz="1300" dirty="0" err="1"/>
              <a:t>istrinya</a:t>
            </a:r>
            <a:r>
              <a:rPr lang="en-US" sz="1300" dirty="0"/>
              <a:t> </a:t>
            </a:r>
            <a:r>
              <a:rPr lang="en-US" sz="1300" dirty="0" err="1"/>
              <a:t>untuk</a:t>
            </a:r>
            <a:r>
              <a:rPr lang="en-US" sz="1300" dirty="0"/>
              <a:t> </a:t>
            </a:r>
            <a:r>
              <a:rPr lang="en-US" sz="1300" dirty="0" err="1"/>
              <a:t>tidur</a:t>
            </a:r>
            <a:r>
              <a:rPr lang="en-US" sz="1300" dirty="0"/>
              <a:t> </a:t>
            </a:r>
            <a:r>
              <a:rPr lang="en-US" sz="1300" dirty="0" err="1"/>
              <a:t>seranjang</a:t>
            </a:r>
            <a:r>
              <a:rPr lang="en-US" sz="1300" dirty="0"/>
              <a:t> </a:t>
            </a:r>
            <a:r>
              <a:rPr lang="en-US" sz="1300" dirty="0" err="1"/>
              <a:t>dengan</a:t>
            </a:r>
            <a:r>
              <a:rPr lang="en-US" sz="1300" dirty="0"/>
              <a:t> </a:t>
            </a:r>
            <a:r>
              <a:rPr lang="en-US" sz="1300" dirty="0" err="1"/>
              <a:t>laki-laki</a:t>
            </a:r>
            <a:r>
              <a:rPr lang="en-US" sz="1300" dirty="0"/>
              <a:t> yang </a:t>
            </a:r>
            <a:r>
              <a:rPr lang="en-US" sz="1300" dirty="0" err="1"/>
              <a:t>gagah</a:t>
            </a:r>
            <a:r>
              <a:rPr lang="en-US" sz="1300" dirty="0"/>
              <a:t> </a:t>
            </a:r>
            <a:r>
              <a:rPr lang="en-US" sz="1300" dirty="0" err="1"/>
              <a:t>perkasa</a:t>
            </a:r>
            <a:r>
              <a:rPr lang="en-US" sz="1300" dirty="0"/>
              <a:t>, </a:t>
            </a:r>
            <a:r>
              <a:rPr lang="en-US" sz="1300" dirty="0" err="1"/>
              <a:t>kaya</a:t>
            </a:r>
            <a:r>
              <a:rPr lang="en-US" sz="1300" dirty="0"/>
              <a:t> </a:t>
            </a:r>
            <a:r>
              <a:rPr lang="en-US" sz="1300" dirty="0" err="1"/>
              <a:t>dan</a:t>
            </a:r>
            <a:r>
              <a:rPr lang="en-US" sz="1300" dirty="0"/>
              <a:t> </a:t>
            </a:r>
            <a:r>
              <a:rPr lang="en-US" sz="1300" dirty="0" err="1"/>
              <a:t>pandai</a:t>
            </a:r>
            <a:r>
              <a:rPr lang="en-US" sz="1300" dirty="0"/>
              <a:t>. </a:t>
            </a:r>
            <a:r>
              <a:rPr lang="en-US" sz="1300" dirty="0" err="1"/>
              <a:t>Harapannya</a:t>
            </a:r>
            <a:r>
              <a:rPr lang="en-US" sz="1300" dirty="0"/>
              <a:t> agar </a:t>
            </a:r>
            <a:r>
              <a:rPr lang="en-US" sz="1300" dirty="0" err="1"/>
              <a:t>anak</a:t>
            </a:r>
            <a:r>
              <a:rPr lang="en-US" sz="1300" dirty="0"/>
              <a:t> yang </a:t>
            </a:r>
            <a:r>
              <a:rPr lang="en-US" sz="1300" dirty="0" err="1"/>
              <a:t>dilahirkannya</a:t>
            </a:r>
            <a:r>
              <a:rPr lang="en-US" sz="1300" dirty="0"/>
              <a:t> </a:t>
            </a:r>
            <a:r>
              <a:rPr lang="en-US" sz="1300" dirty="0" err="1"/>
              <a:t>nanti</a:t>
            </a:r>
            <a:r>
              <a:rPr lang="en-US" sz="1300" dirty="0"/>
              <a:t> </a:t>
            </a:r>
            <a:r>
              <a:rPr lang="en-US" sz="1300" dirty="0" err="1"/>
              <a:t>dari</a:t>
            </a:r>
            <a:r>
              <a:rPr lang="en-US" sz="1300" dirty="0"/>
              <a:t> </a:t>
            </a:r>
            <a:r>
              <a:rPr lang="en-US" sz="1300" dirty="0" err="1"/>
              <a:t>hasil</a:t>
            </a:r>
            <a:r>
              <a:rPr lang="en-US" sz="1300" dirty="0"/>
              <a:t> </a:t>
            </a:r>
            <a:r>
              <a:rPr lang="en-US" sz="1300" dirty="0" err="1"/>
              <a:t>hubungan</a:t>
            </a:r>
            <a:r>
              <a:rPr lang="en-US" sz="1300" dirty="0"/>
              <a:t> </a:t>
            </a:r>
            <a:r>
              <a:rPr lang="en-US" sz="1300" dirty="0" err="1"/>
              <a:t>seks</a:t>
            </a:r>
            <a:r>
              <a:rPr lang="en-US" sz="1300" dirty="0"/>
              <a:t> </a:t>
            </a:r>
            <a:r>
              <a:rPr lang="en-US" sz="1300" dirty="0" err="1"/>
              <a:t>menjadi</a:t>
            </a:r>
            <a:r>
              <a:rPr lang="en-US" sz="1300" dirty="0"/>
              <a:t> </a:t>
            </a:r>
            <a:r>
              <a:rPr lang="en-US" sz="1300" dirty="0" err="1"/>
              <a:t>sama</a:t>
            </a:r>
            <a:r>
              <a:rPr lang="en-US" sz="1300" dirty="0"/>
              <a:t> </a:t>
            </a:r>
            <a:r>
              <a:rPr lang="en-US" sz="1300" dirty="0" err="1"/>
              <a:t>dan</a:t>
            </a:r>
            <a:r>
              <a:rPr lang="en-US" sz="1300" dirty="0"/>
              <a:t> </a:t>
            </a:r>
            <a:r>
              <a:rPr lang="en-US" sz="1300" dirty="0" err="1"/>
              <a:t>setidaknya</a:t>
            </a:r>
            <a:r>
              <a:rPr lang="en-US" sz="1300" dirty="0"/>
              <a:t> </a:t>
            </a:r>
            <a:r>
              <a:rPr lang="en-US" sz="1300" dirty="0" err="1"/>
              <a:t>meniru</a:t>
            </a:r>
            <a:r>
              <a:rPr lang="en-US" sz="1300" dirty="0"/>
              <a:t> </a:t>
            </a:r>
            <a:r>
              <a:rPr lang="en-US" sz="1300" dirty="0" err="1"/>
              <a:t>jejak</a:t>
            </a:r>
            <a:r>
              <a:rPr lang="en-US" sz="1300" dirty="0"/>
              <a:t> </a:t>
            </a:r>
            <a:r>
              <a:rPr lang="en-US" sz="1300" dirty="0" err="1"/>
              <a:t>dan</a:t>
            </a:r>
            <a:r>
              <a:rPr lang="en-US" sz="1300" dirty="0"/>
              <a:t> </a:t>
            </a:r>
            <a:r>
              <a:rPr lang="en-US" sz="1300" dirty="0" err="1"/>
              <a:t>karakter</a:t>
            </a:r>
            <a:r>
              <a:rPr lang="en-US" sz="1300" dirty="0"/>
              <a:t> sang ayah. </a:t>
            </a:r>
            <a:r>
              <a:rPr lang="en-US" sz="1300" dirty="0" err="1"/>
              <a:t>Meskipun</a:t>
            </a:r>
            <a:r>
              <a:rPr lang="en-US" sz="1300" dirty="0"/>
              <a:t>, </a:t>
            </a:r>
            <a:r>
              <a:rPr lang="en-US" sz="1300" dirty="0" err="1"/>
              <a:t>ayahnya</a:t>
            </a:r>
            <a:r>
              <a:rPr lang="en-US" sz="1300" dirty="0"/>
              <a:t> </a:t>
            </a:r>
            <a:r>
              <a:rPr lang="en-US" sz="1300" dirty="0" err="1"/>
              <a:t>itu</a:t>
            </a:r>
            <a:r>
              <a:rPr lang="en-US" sz="1300" dirty="0"/>
              <a:t> </a:t>
            </a:r>
            <a:r>
              <a:rPr lang="en-US" sz="1300" dirty="0" err="1"/>
              <a:t>bukanlah</a:t>
            </a:r>
            <a:r>
              <a:rPr lang="en-US" sz="1300" dirty="0"/>
              <a:t> </a:t>
            </a:r>
            <a:r>
              <a:rPr lang="en-US" sz="1300" dirty="0" err="1"/>
              <a:t>suaminya</a:t>
            </a:r>
            <a:r>
              <a:rPr lang="en-US" sz="1300" dirty="0"/>
              <a:t> yang </a:t>
            </a:r>
            <a:r>
              <a:rPr lang="en-US" sz="1300" dirty="0" err="1"/>
              <a:t>sah</a:t>
            </a:r>
            <a:r>
              <a:rPr lang="en-US" sz="1300" dirty="0"/>
              <a:t>.</a:t>
            </a:r>
          </a:p>
          <a:p>
            <a:r>
              <a:rPr lang="en-US" sz="1300" b="1" dirty="0"/>
              <a:t>Al-</a:t>
            </a:r>
            <a:r>
              <a:rPr lang="en-US" sz="1300" b="1" dirty="0" err="1"/>
              <a:t>Mukhadanah</a:t>
            </a:r>
            <a:r>
              <a:rPr lang="en-US" sz="1300" dirty="0"/>
              <a:t>. </a:t>
            </a:r>
            <a:r>
              <a:rPr lang="en-US" sz="1300" dirty="0" err="1"/>
              <a:t>Perkawinan</a:t>
            </a:r>
            <a:r>
              <a:rPr lang="en-US" sz="1300" dirty="0"/>
              <a:t> </a:t>
            </a:r>
            <a:r>
              <a:rPr lang="en-US" sz="1300" dirty="0" err="1"/>
              <a:t>ini</a:t>
            </a:r>
            <a:r>
              <a:rPr lang="en-US" sz="1300" dirty="0"/>
              <a:t> </a:t>
            </a:r>
            <a:r>
              <a:rPr lang="en-US" sz="1300" dirty="0" err="1"/>
              <a:t>tak</a:t>
            </a:r>
            <a:r>
              <a:rPr lang="en-US" sz="1300" dirty="0"/>
              <a:t> </a:t>
            </a:r>
            <a:r>
              <a:rPr lang="en-US" sz="1300" dirty="0" err="1"/>
              <a:t>ubahnya</a:t>
            </a:r>
            <a:r>
              <a:rPr lang="en-US" sz="1300" dirty="0"/>
              <a:t> </a:t>
            </a:r>
            <a:r>
              <a:rPr lang="en-US" sz="1300" dirty="0" err="1"/>
              <a:t>dengan</a:t>
            </a:r>
            <a:r>
              <a:rPr lang="en-US" sz="1300" dirty="0"/>
              <a:t> </a:t>
            </a:r>
            <a:r>
              <a:rPr lang="en-US" sz="1300" dirty="0" err="1"/>
              <a:t>poliandri</a:t>
            </a:r>
            <a:r>
              <a:rPr lang="en-US" sz="1300" dirty="0"/>
              <a:t>. </a:t>
            </a:r>
            <a:r>
              <a:rPr lang="en-US" sz="1300" dirty="0" err="1"/>
              <a:t>Yakni</a:t>
            </a:r>
            <a:r>
              <a:rPr lang="en-US" sz="1300" dirty="0"/>
              <a:t> </a:t>
            </a:r>
            <a:r>
              <a:rPr lang="en-US" sz="1300" dirty="0" err="1"/>
              <a:t>seorang</a:t>
            </a:r>
            <a:r>
              <a:rPr lang="en-US" sz="1300" dirty="0"/>
              <a:t> </a:t>
            </a:r>
            <a:r>
              <a:rPr lang="en-US" sz="1300" dirty="0" err="1"/>
              <a:t>istri</a:t>
            </a:r>
            <a:r>
              <a:rPr lang="en-US" sz="1300" dirty="0"/>
              <a:t> </a:t>
            </a:r>
            <a:r>
              <a:rPr lang="en-US" sz="1300" dirty="0" err="1"/>
              <a:t>dengan</a:t>
            </a:r>
            <a:r>
              <a:rPr lang="en-US" sz="1300" dirty="0"/>
              <a:t> </a:t>
            </a:r>
            <a:r>
              <a:rPr lang="en-US" sz="1300" dirty="0" err="1"/>
              <a:t>banyak</a:t>
            </a:r>
            <a:r>
              <a:rPr lang="en-US" sz="1300" dirty="0"/>
              <a:t> </a:t>
            </a:r>
            <a:r>
              <a:rPr lang="en-US" sz="1300" dirty="0" err="1"/>
              <a:t>suami</a:t>
            </a:r>
            <a:r>
              <a:rPr lang="en-US" sz="1300" dirty="0"/>
              <a:t>. </a:t>
            </a:r>
            <a:r>
              <a:rPr lang="en-US" sz="1300" dirty="0" err="1"/>
              <a:t>Pada</a:t>
            </a:r>
            <a:r>
              <a:rPr lang="en-US" sz="1300" dirty="0"/>
              <a:t> </a:t>
            </a:r>
            <a:r>
              <a:rPr lang="en-US" sz="1300" dirty="0" err="1"/>
              <a:t>umumnya</a:t>
            </a:r>
            <a:r>
              <a:rPr lang="en-US" sz="1300" dirty="0"/>
              <a:t> </a:t>
            </a:r>
            <a:r>
              <a:rPr lang="en-US" sz="1300" dirty="0" err="1"/>
              <a:t>banyak</a:t>
            </a:r>
            <a:r>
              <a:rPr lang="en-US" sz="1300" dirty="0"/>
              <a:t> </a:t>
            </a:r>
            <a:r>
              <a:rPr lang="en-US" sz="1300" dirty="0" err="1"/>
              <a:t>terjadi</a:t>
            </a:r>
            <a:r>
              <a:rPr lang="en-US" sz="1300" dirty="0"/>
              <a:t> </a:t>
            </a:r>
            <a:r>
              <a:rPr lang="en-US" sz="1300" dirty="0" err="1"/>
              <a:t>di</a:t>
            </a:r>
            <a:r>
              <a:rPr lang="en-US" sz="1300" dirty="0"/>
              <a:t> </a:t>
            </a:r>
            <a:r>
              <a:rPr lang="en-US" sz="1300" dirty="0" err="1"/>
              <a:t>negeri</a:t>
            </a:r>
            <a:r>
              <a:rPr lang="en-US" sz="1300" dirty="0"/>
              <a:t> </a:t>
            </a:r>
            <a:r>
              <a:rPr lang="en-US" sz="1300" dirty="0" err="1"/>
              <a:t>Yaman</a:t>
            </a:r>
            <a:r>
              <a:rPr lang="en-US" sz="1300" dirty="0"/>
              <a:t>. Di </a:t>
            </a:r>
            <a:r>
              <a:rPr lang="en-US" sz="1300" dirty="0" err="1"/>
              <a:t>negeri</a:t>
            </a:r>
            <a:r>
              <a:rPr lang="en-US" sz="1300" dirty="0"/>
              <a:t> </a:t>
            </a:r>
            <a:r>
              <a:rPr lang="en-US" sz="1300" dirty="0" err="1"/>
              <a:t>itu</a:t>
            </a:r>
            <a:r>
              <a:rPr lang="en-US" sz="1300" dirty="0"/>
              <a:t> </a:t>
            </a:r>
            <a:r>
              <a:rPr lang="en-US" sz="1300" dirty="0" err="1"/>
              <a:t>terkenal</a:t>
            </a:r>
            <a:r>
              <a:rPr lang="en-US" sz="1300" dirty="0"/>
              <a:t> </a:t>
            </a:r>
            <a:r>
              <a:rPr lang="en-US" sz="1300" dirty="0" err="1"/>
              <a:t>sebutan</a:t>
            </a:r>
            <a:r>
              <a:rPr lang="en-US" sz="1300" dirty="0"/>
              <a:t> </a:t>
            </a:r>
            <a:r>
              <a:rPr lang="en-US" sz="1300" dirty="0" err="1"/>
              <a:t>Ar-Ranth</a:t>
            </a:r>
            <a:r>
              <a:rPr lang="en-US" sz="1300" dirty="0"/>
              <a:t>. </a:t>
            </a:r>
            <a:r>
              <a:rPr lang="en-US" sz="1300" dirty="0" err="1"/>
              <a:t>Selain</a:t>
            </a:r>
            <a:r>
              <a:rPr lang="en-US" sz="1300" dirty="0"/>
              <a:t> </a:t>
            </a:r>
            <a:r>
              <a:rPr lang="en-US" sz="1300" dirty="0" err="1"/>
              <a:t>Yaman</a:t>
            </a:r>
            <a:r>
              <a:rPr lang="en-US" sz="1300" dirty="0"/>
              <a:t>, </a:t>
            </a:r>
            <a:r>
              <a:rPr lang="en-US" sz="1300" dirty="0" err="1"/>
              <a:t>juga</a:t>
            </a:r>
            <a:r>
              <a:rPr lang="en-US" sz="1300" dirty="0"/>
              <a:t> </a:t>
            </a:r>
            <a:r>
              <a:rPr lang="en-US" sz="1300" dirty="0" err="1"/>
              <a:t>terjadi</a:t>
            </a:r>
            <a:r>
              <a:rPr lang="en-US" sz="1300" dirty="0"/>
              <a:t> </a:t>
            </a:r>
            <a:r>
              <a:rPr lang="en-US" sz="1300" dirty="0" err="1"/>
              <a:t>di</a:t>
            </a:r>
            <a:r>
              <a:rPr lang="en-US" sz="1300" dirty="0"/>
              <a:t> Turkistan, Siberia, India Selatan, </a:t>
            </a:r>
            <a:r>
              <a:rPr lang="en-US" sz="1300" dirty="0" err="1"/>
              <a:t>Srilangka</a:t>
            </a:r>
            <a:r>
              <a:rPr lang="en-US" sz="1300" dirty="0"/>
              <a:t>, Vietnam </a:t>
            </a:r>
            <a:r>
              <a:rPr lang="en-US" sz="1300" dirty="0" err="1"/>
              <a:t>dan</a:t>
            </a:r>
            <a:r>
              <a:rPr lang="en-US" sz="1300" dirty="0"/>
              <a:t> </a:t>
            </a:r>
            <a:r>
              <a:rPr lang="en-US" sz="1300" dirty="0" err="1"/>
              <a:t>di</a:t>
            </a:r>
            <a:r>
              <a:rPr lang="en-US" sz="1300" dirty="0"/>
              <a:t> </a:t>
            </a:r>
            <a:r>
              <a:rPr lang="en-US" sz="1300" dirty="0" err="1"/>
              <a:t>bagian</a:t>
            </a:r>
            <a:r>
              <a:rPr lang="en-US" sz="1300" dirty="0"/>
              <a:t> </a:t>
            </a:r>
            <a:r>
              <a:rPr lang="en-US" sz="1300" dirty="0" err="1"/>
              <a:t>benua</a:t>
            </a:r>
            <a:r>
              <a:rPr lang="en-US" sz="1300" dirty="0"/>
              <a:t> </a:t>
            </a:r>
            <a:r>
              <a:rPr lang="en-US" sz="1300" dirty="0" err="1"/>
              <a:t>Afrika</a:t>
            </a:r>
            <a:r>
              <a:rPr lang="en-US" sz="1300" dirty="0"/>
              <a:t>.</a:t>
            </a:r>
          </a:p>
          <a:p>
            <a:r>
              <a:rPr lang="en-US" sz="1300" b="1" dirty="0" err="1"/>
              <a:t>Asy-Syighar</a:t>
            </a:r>
            <a:r>
              <a:rPr lang="en-US" sz="1300" dirty="0"/>
              <a:t>. </a:t>
            </a:r>
            <a:r>
              <a:rPr lang="en-US" sz="1300" dirty="0" err="1"/>
              <a:t>Bentuk</a:t>
            </a:r>
            <a:r>
              <a:rPr lang="en-US" sz="1300" dirty="0"/>
              <a:t> </a:t>
            </a:r>
            <a:r>
              <a:rPr lang="en-US" sz="1300" dirty="0" err="1"/>
              <a:t>dan</a:t>
            </a:r>
            <a:r>
              <a:rPr lang="en-US" sz="1300" dirty="0"/>
              <a:t> </a:t>
            </a:r>
            <a:r>
              <a:rPr lang="en-US" sz="1300" dirty="0" err="1"/>
              <a:t>praktik</a:t>
            </a:r>
            <a:r>
              <a:rPr lang="en-US" sz="1300" dirty="0"/>
              <a:t> </a:t>
            </a:r>
            <a:r>
              <a:rPr lang="en-US" sz="1300" dirty="0" err="1"/>
              <a:t>perkawinan</a:t>
            </a:r>
            <a:r>
              <a:rPr lang="en-US" sz="1300" dirty="0"/>
              <a:t> </a:t>
            </a:r>
            <a:r>
              <a:rPr lang="en-US" sz="1300" dirty="0" err="1"/>
              <a:t>ini</a:t>
            </a:r>
            <a:r>
              <a:rPr lang="en-US" sz="1300" dirty="0"/>
              <a:t> </a:t>
            </a:r>
            <a:r>
              <a:rPr lang="en-US" sz="1300" dirty="0" err="1"/>
              <a:t>ialah</a:t>
            </a:r>
            <a:r>
              <a:rPr lang="en-US" sz="1300" dirty="0"/>
              <a:t>, </a:t>
            </a:r>
            <a:r>
              <a:rPr lang="en-US" sz="1300" dirty="0" err="1"/>
              <a:t>kedua</a:t>
            </a:r>
            <a:r>
              <a:rPr lang="en-US" sz="1300" dirty="0"/>
              <a:t> </a:t>
            </a:r>
            <a:r>
              <a:rPr lang="en-US" sz="1300" dirty="0" err="1"/>
              <a:t>orangtua</a:t>
            </a:r>
            <a:r>
              <a:rPr lang="en-US" sz="1300" dirty="0"/>
              <a:t> </a:t>
            </a:r>
            <a:r>
              <a:rPr lang="en-US" sz="1300" dirty="0" err="1"/>
              <a:t>dari</a:t>
            </a:r>
            <a:r>
              <a:rPr lang="en-US" sz="1300" dirty="0"/>
              <a:t> </a:t>
            </a:r>
            <a:r>
              <a:rPr lang="en-US" sz="1300" dirty="0" err="1"/>
              <a:t>kedua</a:t>
            </a:r>
            <a:r>
              <a:rPr lang="en-US" sz="1300" dirty="0"/>
              <a:t> </a:t>
            </a:r>
            <a:r>
              <a:rPr lang="en-US" sz="1300" dirty="0" err="1"/>
              <a:t>mempelai</a:t>
            </a:r>
            <a:r>
              <a:rPr lang="en-US" sz="1300" dirty="0"/>
              <a:t>, </a:t>
            </a:r>
            <a:r>
              <a:rPr lang="en-US" sz="1300" dirty="0" err="1"/>
              <a:t>menukarkan</a:t>
            </a:r>
            <a:r>
              <a:rPr lang="en-US" sz="1300" dirty="0"/>
              <a:t> </a:t>
            </a:r>
            <a:r>
              <a:rPr lang="en-US" sz="1300" dirty="0" err="1"/>
              <a:t>kedua</a:t>
            </a:r>
            <a:r>
              <a:rPr lang="en-US" sz="1300" dirty="0"/>
              <a:t> </a:t>
            </a:r>
            <a:r>
              <a:rPr lang="en-US" sz="1300" dirty="0" err="1"/>
              <a:t>anak</a:t>
            </a:r>
            <a:r>
              <a:rPr lang="en-US" sz="1300" dirty="0"/>
              <a:t> </a:t>
            </a:r>
            <a:r>
              <a:rPr lang="en-US" sz="1300" dirty="0" err="1"/>
              <a:t>laki-laki</a:t>
            </a:r>
            <a:r>
              <a:rPr lang="en-US" sz="1300" dirty="0"/>
              <a:t> </a:t>
            </a:r>
            <a:r>
              <a:rPr lang="en-US" sz="1300" dirty="0" err="1"/>
              <a:t>dan</a:t>
            </a:r>
            <a:r>
              <a:rPr lang="en-US" sz="1300" dirty="0"/>
              <a:t> </a:t>
            </a:r>
            <a:r>
              <a:rPr lang="en-US" sz="1300" dirty="0" err="1"/>
              <a:t>perempuannya</a:t>
            </a:r>
            <a:r>
              <a:rPr lang="en-US" sz="1300" dirty="0"/>
              <a:t>, </a:t>
            </a:r>
            <a:r>
              <a:rPr lang="en-US" sz="1300" dirty="0" err="1"/>
              <a:t>masing-masing</a:t>
            </a:r>
            <a:r>
              <a:rPr lang="en-US" sz="1300" dirty="0"/>
              <a:t> </a:t>
            </a:r>
            <a:r>
              <a:rPr lang="en-US" sz="1300" dirty="0" err="1"/>
              <a:t>memberikan</a:t>
            </a:r>
            <a:r>
              <a:rPr lang="en-US" sz="1300" dirty="0"/>
              <a:t> </a:t>
            </a:r>
            <a:r>
              <a:rPr lang="en-US" sz="1300" dirty="0" err="1"/>
              <a:t>mas</a:t>
            </a:r>
            <a:r>
              <a:rPr lang="en-US" sz="1300" dirty="0"/>
              <a:t> </a:t>
            </a:r>
            <a:r>
              <a:rPr lang="en-US" sz="1300" dirty="0" err="1"/>
              <a:t>kawin</a:t>
            </a:r>
            <a:r>
              <a:rPr lang="en-US" sz="1300" dirty="0"/>
              <a:t> </a:t>
            </a:r>
            <a:r>
              <a:rPr lang="en-US" sz="1300" dirty="0" err="1"/>
              <a:t>kepada</a:t>
            </a:r>
            <a:r>
              <a:rPr lang="en-US" sz="1300" dirty="0"/>
              <a:t> </a:t>
            </a:r>
            <a:r>
              <a:rPr lang="en-US" sz="1300" dirty="0" err="1"/>
              <a:t>anaknya</a:t>
            </a:r>
            <a:r>
              <a:rPr lang="en-US" sz="1300" dirty="0"/>
              <a:t> </a:t>
            </a:r>
            <a:r>
              <a:rPr lang="en-US" sz="1300" dirty="0" err="1"/>
              <a:t>sendiri</a:t>
            </a:r>
            <a:r>
              <a:rPr lang="en-US" sz="1300" dirty="0"/>
              <a:t>. </a:t>
            </a:r>
            <a:r>
              <a:rPr lang="en-US" sz="1300" dirty="0" err="1"/>
              <a:t>Namun</a:t>
            </a:r>
            <a:r>
              <a:rPr lang="en-US" sz="1300" dirty="0"/>
              <a:t>, </a:t>
            </a:r>
            <a:r>
              <a:rPr lang="en-US" sz="1300" dirty="0" err="1"/>
              <a:t>perkawinan</a:t>
            </a:r>
            <a:r>
              <a:rPr lang="en-US" sz="1300" dirty="0"/>
              <a:t> </a:t>
            </a:r>
            <a:r>
              <a:rPr lang="en-US" sz="1300" dirty="0" err="1"/>
              <a:t>semacam</a:t>
            </a:r>
            <a:r>
              <a:rPr lang="en-US" sz="1300" dirty="0"/>
              <a:t> </a:t>
            </a:r>
            <a:r>
              <a:rPr lang="en-US" sz="1300" dirty="0" err="1"/>
              <a:t>ini</a:t>
            </a:r>
            <a:r>
              <a:rPr lang="en-US" sz="1300" dirty="0"/>
              <a:t> </a:t>
            </a:r>
            <a:r>
              <a:rPr lang="en-US" sz="1300" dirty="0" err="1"/>
              <a:t>dilarang</a:t>
            </a:r>
            <a:r>
              <a:rPr lang="en-US" sz="1300" dirty="0"/>
              <a:t> </a:t>
            </a:r>
            <a:r>
              <a:rPr lang="en-US" sz="1300" dirty="0" err="1"/>
              <a:t>Nabi</a:t>
            </a:r>
            <a:r>
              <a:rPr lang="en-US" sz="1300" dirty="0"/>
              <a:t>. “Islam </a:t>
            </a:r>
            <a:r>
              <a:rPr lang="en-US" sz="1300" dirty="0" err="1"/>
              <a:t>tidak</a:t>
            </a:r>
            <a:r>
              <a:rPr lang="en-US" sz="1300" dirty="0"/>
              <a:t> </a:t>
            </a:r>
            <a:r>
              <a:rPr lang="en-US" sz="1300" dirty="0" err="1"/>
              <a:t>mengenal</a:t>
            </a:r>
            <a:r>
              <a:rPr lang="en-US" sz="1300" dirty="0"/>
              <a:t> </a:t>
            </a:r>
            <a:r>
              <a:rPr lang="en-US" sz="1300" dirty="0" err="1"/>
              <a:t>kawin</a:t>
            </a:r>
            <a:r>
              <a:rPr lang="en-US" sz="1300" dirty="0"/>
              <a:t> </a:t>
            </a:r>
            <a:r>
              <a:rPr lang="en-US" sz="1300" dirty="0" err="1"/>
              <a:t>Syighar</a:t>
            </a:r>
            <a:r>
              <a:rPr lang="en-US" sz="1300" dirty="0"/>
              <a:t>,” </a:t>
            </a:r>
            <a:r>
              <a:rPr lang="en-US" sz="1300" dirty="0" err="1"/>
              <a:t>sabdanya</a:t>
            </a:r>
            <a:r>
              <a:rPr lang="en-US" sz="1300" dirty="0"/>
              <a:t>.</a:t>
            </a:r>
          </a:p>
          <a:p>
            <a:r>
              <a:rPr lang="en-US" sz="1300" b="1" dirty="0" err="1"/>
              <a:t>Perkawinan</a:t>
            </a:r>
            <a:r>
              <a:rPr lang="en-US" sz="1300" b="1" dirty="0"/>
              <a:t> </a:t>
            </a:r>
            <a:r>
              <a:rPr lang="en-US" sz="1300" b="1" dirty="0" err="1"/>
              <a:t>Warisan</a:t>
            </a:r>
            <a:r>
              <a:rPr lang="en-US" sz="1300" dirty="0"/>
              <a:t>. </a:t>
            </a:r>
            <a:r>
              <a:rPr lang="en-US" sz="1300" dirty="0" err="1"/>
              <a:t>Perkawinan</a:t>
            </a:r>
            <a:r>
              <a:rPr lang="en-US" sz="1300" dirty="0"/>
              <a:t> </a:t>
            </a:r>
            <a:r>
              <a:rPr lang="en-US" sz="1300" dirty="0" err="1"/>
              <a:t>ini</a:t>
            </a:r>
            <a:r>
              <a:rPr lang="en-US" sz="1300" dirty="0"/>
              <a:t> </a:t>
            </a:r>
            <a:r>
              <a:rPr lang="en-US" sz="1300" dirty="0" err="1"/>
              <a:t>terjadi</a:t>
            </a:r>
            <a:r>
              <a:rPr lang="en-US" sz="1300" dirty="0"/>
              <a:t> </a:t>
            </a:r>
            <a:r>
              <a:rPr lang="en-US" sz="1300" dirty="0" err="1"/>
              <a:t>karena</a:t>
            </a:r>
            <a:r>
              <a:rPr lang="en-US" sz="1300" dirty="0"/>
              <a:t> </a:t>
            </a:r>
            <a:r>
              <a:rPr lang="en-US" sz="1300" dirty="0" err="1"/>
              <a:t>ada</a:t>
            </a:r>
            <a:r>
              <a:rPr lang="en-US" sz="1300" dirty="0"/>
              <a:t> </a:t>
            </a:r>
            <a:r>
              <a:rPr lang="en-US" sz="1300" dirty="0" err="1"/>
              <a:t>anggapan</a:t>
            </a:r>
            <a:r>
              <a:rPr lang="en-US" sz="1300" dirty="0"/>
              <a:t> </a:t>
            </a:r>
            <a:r>
              <a:rPr lang="en-US" sz="1300" dirty="0" err="1"/>
              <a:t>bahwa</a:t>
            </a:r>
            <a:r>
              <a:rPr lang="en-US" sz="1300" dirty="0"/>
              <a:t> </a:t>
            </a:r>
            <a:r>
              <a:rPr lang="en-US" sz="1300" dirty="0" err="1"/>
              <a:t>seorang</a:t>
            </a:r>
            <a:r>
              <a:rPr lang="en-US" sz="1300" dirty="0"/>
              <a:t> </a:t>
            </a:r>
            <a:r>
              <a:rPr lang="en-US" sz="1300" dirty="0" err="1"/>
              <a:t>istri</a:t>
            </a:r>
            <a:r>
              <a:rPr lang="en-US" sz="1300" dirty="0"/>
              <a:t> </a:t>
            </a:r>
            <a:r>
              <a:rPr lang="en-US" sz="1300" dirty="0" err="1"/>
              <a:t>itu</a:t>
            </a:r>
            <a:r>
              <a:rPr lang="en-US" sz="1300" dirty="0"/>
              <a:t> </a:t>
            </a:r>
            <a:r>
              <a:rPr lang="en-US" sz="1300" dirty="0" err="1"/>
              <a:t>tidak</a:t>
            </a:r>
            <a:r>
              <a:rPr lang="en-US" sz="1300" dirty="0"/>
              <a:t> </a:t>
            </a:r>
            <a:r>
              <a:rPr lang="en-US" sz="1300" dirty="0" err="1"/>
              <a:t>lebih</a:t>
            </a:r>
            <a:r>
              <a:rPr lang="en-US" sz="1300" dirty="0"/>
              <a:t> </a:t>
            </a:r>
            <a:r>
              <a:rPr lang="en-US" sz="1300" dirty="0" err="1"/>
              <a:t>dari</a:t>
            </a:r>
            <a:r>
              <a:rPr lang="en-US" sz="1300" dirty="0"/>
              <a:t> </a:t>
            </a:r>
            <a:r>
              <a:rPr lang="en-US" sz="1300" dirty="0" err="1"/>
              <a:t>barang</a:t>
            </a:r>
            <a:r>
              <a:rPr lang="en-US" sz="1300" dirty="0"/>
              <a:t> </a:t>
            </a:r>
            <a:r>
              <a:rPr lang="en-US" sz="1300" dirty="0" err="1"/>
              <a:t>warisan</a:t>
            </a:r>
            <a:r>
              <a:rPr lang="en-US" sz="1300" dirty="0"/>
              <a:t> yang </a:t>
            </a:r>
            <a:r>
              <a:rPr lang="en-US" sz="1300" dirty="0" err="1"/>
              <a:t>dapat</a:t>
            </a:r>
            <a:r>
              <a:rPr lang="en-US" sz="1300" dirty="0"/>
              <a:t> </a:t>
            </a:r>
            <a:r>
              <a:rPr lang="en-US" sz="1300" dirty="0" err="1"/>
              <a:t>diberikan</a:t>
            </a:r>
            <a:r>
              <a:rPr lang="en-US" sz="1300" dirty="0"/>
              <a:t> </a:t>
            </a:r>
            <a:r>
              <a:rPr lang="en-US" sz="1300" dirty="0" err="1"/>
              <a:t>kepada</a:t>
            </a:r>
            <a:r>
              <a:rPr lang="en-US" sz="1300" dirty="0"/>
              <a:t> </a:t>
            </a:r>
            <a:r>
              <a:rPr lang="en-US" sz="1300" dirty="0" err="1"/>
              <a:t>siapa</a:t>
            </a:r>
            <a:r>
              <a:rPr lang="en-US" sz="1300" dirty="0"/>
              <a:t> </a:t>
            </a:r>
            <a:r>
              <a:rPr lang="en-US" sz="1300" dirty="0" err="1"/>
              <a:t>saja</a:t>
            </a:r>
            <a:r>
              <a:rPr lang="en-US" sz="1300" dirty="0"/>
              <a:t> yang </a:t>
            </a:r>
            <a:r>
              <a:rPr lang="en-US" sz="1300" dirty="0" err="1"/>
              <a:t>mengendaki</a:t>
            </a:r>
            <a:r>
              <a:rPr lang="en-US" sz="1300" dirty="0"/>
              <a:t>. </a:t>
            </a:r>
            <a:r>
              <a:rPr lang="en-US" sz="1300" dirty="0" err="1"/>
              <a:t>Jadi</a:t>
            </a:r>
            <a:r>
              <a:rPr lang="en-US" sz="1300" dirty="0"/>
              <a:t>, </a:t>
            </a:r>
            <a:r>
              <a:rPr lang="en-US" sz="1300" dirty="0" err="1"/>
              <a:t>saudara</a:t>
            </a:r>
            <a:r>
              <a:rPr lang="en-US" sz="1300" dirty="0"/>
              <a:t> </a:t>
            </a:r>
            <a:r>
              <a:rPr lang="en-US" sz="1300" dirty="0" err="1"/>
              <a:t>suami</a:t>
            </a:r>
            <a:r>
              <a:rPr lang="en-US" sz="1300" dirty="0"/>
              <a:t> </a:t>
            </a:r>
            <a:r>
              <a:rPr lang="en-US" sz="1300" dirty="0" err="1"/>
              <a:t>dapat</a:t>
            </a:r>
            <a:r>
              <a:rPr lang="en-US" sz="1300" dirty="0"/>
              <a:t> </a:t>
            </a:r>
            <a:r>
              <a:rPr lang="en-US" sz="1300" dirty="0" err="1"/>
              <a:t>mewarisi</a:t>
            </a:r>
            <a:r>
              <a:rPr lang="en-US" sz="1300" dirty="0"/>
              <a:t> </a:t>
            </a:r>
            <a:r>
              <a:rPr lang="en-US" sz="1300" dirty="0" err="1"/>
              <a:t>jika</a:t>
            </a:r>
            <a:r>
              <a:rPr lang="en-US" sz="1300" dirty="0"/>
              <a:t> </a:t>
            </a:r>
            <a:r>
              <a:rPr lang="en-US" sz="1300" dirty="0" err="1"/>
              <a:t>suaminya</a:t>
            </a:r>
            <a:r>
              <a:rPr lang="en-US" sz="1300" dirty="0"/>
              <a:t> </a:t>
            </a:r>
            <a:r>
              <a:rPr lang="en-US" sz="1300" dirty="0" err="1"/>
              <a:t>telah</a:t>
            </a:r>
            <a:r>
              <a:rPr lang="en-US" sz="1300" dirty="0"/>
              <a:t> </a:t>
            </a:r>
            <a:r>
              <a:rPr lang="en-US" sz="1300" dirty="0" err="1"/>
              <a:t>meninggal</a:t>
            </a:r>
            <a:r>
              <a:rPr lang="en-US" sz="1300" dirty="0"/>
              <a:t>. </a:t>
            </a:r>
            <a:r>
              <a:rPr lang="en-US" sz="1300" dirty="0" err="1"/>
              <a:t>Istri</a:t>
            </a:r>
            <a:r>
              <a:rPr lang="en-US" sz="1300" dirty="0"/>
              <a:t> yang </a:t>
            </a:r>
            <a:r>
              <a:rPr lang="en-US" sz="1300" dirty="0" err="1"/>
              <a:t>ditinggalkan</a:t>
            </a:r>
            <a:r>
              <a:rPr lang="en-US" sz="1300" dirty="0"/>
              <a:t> </a:t>
            </a:r>
            <a:r>
              <a:rPr lang="en-US" sz="1300" dirty="0" err="1"/>
              <a:t>mati</a:t>
            </a:r>
            <a:r>
              <a:rPr lang="en-US" sz="1300" dirty="0"/>
              <a:t> </a:t>
            </a:r>
            <a:r>
              <a:rPr lang="en-US" sz="1300" dirty="0" err="1"/>
              <a:t>suaminya</a:t>
            </a:r>
            <a:r>
              <a:rPr lang="en-US" sz="1300" dirty="0"/>
              <a:t> </a:t>
            </a:r>
            <a:r>
              <a:rPr lang="en-US" sz="1300" dirty="0" err="1"/>
              <a:t>itu</a:t>
            </a:r>
            <a:r>
              <a:rPr lang="en-US" sz="1300" dirty="0"/>
              <a:t> </a:t>
            </a:r>
            <a:r>
              <a:rPr lang="en-US" sz="1300" dirty="0" err="1"/>
              <a:t>tidak</a:t>
            </a:r>
            <a:r>
              <a:rPr lang="en-US" sz="1300" dirty="0"/>
              <a:t> </a:t>
            </a:r>
            <a:r>
              <a:rPr lang="en-US" sz="1300" dirty="0" err="1"/>
              <a:t>berhak</a:t>
            </a:r>
            <a:r>
              <a:rPr lang="en-US" sz="1300" dirty="0"/>
              <a:t> </a:t>
            </a:r>
            <a:r>
              <a:rPr lang="en-US" sz="1300" dirty="0" err="1"/>
              <a:t>menolak</a:t>
            </a:r>
            <a:r>
              <a:rPr lang="en-US" sz="1300" dirty="0"/>
              <a:t> </a:t>
            </a:r>
            <a:r>
              <a:rPr lang="en-US" sz="1300" dirty="0" err="1"/>
              <a:t>atau</a:t>
            </a:r>
            <a:r>
              <a:rPr lang="en-US" sz="1300" dirty="0"/>
              <a:t> </a:t>
            </a:r>
            <a:r>
              <a:rPr lang="en-US" sz="1300" dirty="0" err="1"/>
              <a:t>kembali</a:t>
            </a:r>
            <a:r>
              <a:rPr lang="en-US" sz="1300" dirty="0"/>
              <a:t> </a:t>
            </a:r>
            <a:r>
              <a:rPr lang="en-US" sz="1300" dirty="0" err="1"/>
              <a:t>pada</a:t>
            </a:r>
            <a:r>
              <a:rPr lang="en-US" sz="1300" dirty="0"/>
              <a:t> </a:t>
            </a:r>
            <a:r>
              <a:rPr lang="en-US" sz="1300" dirty="0" err="1"/>
              <a:t>keluarganya</a:t>
            </a:r>
            <a:r>
              <a:rPr lang="en-US" sz="1300" dirty="0"/>
              <a:t> </a:t>
            </a:r>
            <a:r>
              <a:rPr lang="en-US" sz="1300" dirty="0" err="1"/>
              <a:t>sebelum</a:t>
            </a:r>
            <a:r>
              <a:rPr lang="en-US" sz="1300" dirty="0"/>
              <a:t> sang </a:t>
            </a:r>
            <a:r>
              <a:rPr lang="en-US" sz="1300" dirty="0" err="1"/>
              <a:t>saudara</a:t>
            </a:r>
            <a:r>
              <a:rPr lang="en-US" sz="1300" dirty="0"/>
              <a:t> </a:t>
            </a:r>
            <a:r>
              <a:rPr lang="en-US" sz="1300" dirty="0" err="1"/>
              <a:t>suami</a:t>
            </a:r>
            <a:r>
              <a:rPr lang="en-US" sz="1300" dirty="0"/>
              <a:t> </a:t>
            </a:r>
            <a:r>
              <a:rPr lang="en-US" sz="1300" dirty="0" err="1"/>
              <a:t>itu</a:t>
            </a:r>
            <a:r>
              <a:rPr lang="en-US" sz="1300" dirty="0"/>
              <a:t> </a:t>
            </a:r>
            <a:r>
              <a:rPr lang="en-US" sz="1300" dirty="0" err="1"/>
              <a:t>datang</a:t>
            </a:r>
            <a:r>
              <a:rPr lang="en-US" sz="1300" dirty="0"/>
              <a:t> </a:t>
            </a:r>
            <a:r>
              <a:rPr lang="en-US" sz="1300" dirty="0" err="1"/>
              <a:t>dan</a:t>
            </a:r>
            <a:r>
              <a:rPr lang="en-US" sz="1300" dirty="0"/>
              <a:t> </a:t>
            </a:r>
            <a:r>
              <a:rPr lang="en-US" sz="1300" dirty="0" err="1"/>
              <a:t>memperbolehkan</a:t>
            </a:r>
            <a:r>
              <a:rPr lang="en-US" sz="1300" dirty="0"/>
              <a:t> </a:t>
            </a:r>
            <a:r>
              <a:rPr lang="en-US" sz="1300" dirty="0" err="1"/>
              <a:t>kembali</a:t>
            </a:r>
            <a:r>
              <a:rPr lang="en-US" sz="1300" dirty="0"/>
              <a:t> </a:t>
            </a:r>
            <a:r>
              <a:rPr lang="en-US" sz="1300" dirty="0" err="1"/>
              <a:t>pada</a:t>
            </a:r>
            <a:r>
              <a:rPr lang="en-US" sz="1300" dirty="0"/>
              <a:t> </a:t>
            </a:r>
            <a:r>
              <a:rPr lang="en-US" sz="1300" dirty="0" err="1"/>
              <a:t>keluarganya</a:t>
            </a:r>
            <a:r>
              <a:rPr lang="en-US" sz="1300" dirty="0"/>
              <a:t>. </a:t>
            </a:r>
            <a:r>
              <a:rPr lang="en-US" sz="1300" dirty="0" err="1"/>
              <a:t>Begitu</a:t>
            </a:r>
            <a:r>
              <a:rPr lang="en-US" sz="1300" dirty="0"/>
              <a:t> pula </a:t>
            </a:r>
            <a:r>
              <a:rPr lang="en-US" sz="1300" dirty="0" err="1"/>
              <a:t>bila</a:t>
            </a:r>
            <a:r>
              <a:rPr lang="en-US" sz="1300" dirty="0"/>
              <a:t> sang ayah </a:t>
            </a:r>
            <a:r>
              <a:rPr lang="en-US" sz="1300" dirty="0" err="1"/>
              <a:t>meninggal</a:t>
            </a:r>
            <a:r>
              <a:rPr lang="en-US" sz="1300" dirty="0"/>
              <a:t> </a:t>
            </a:r>
            <a:r>
              <a:rPr lang="en-US" sz="1300" dirty="0" err="1"/>
              <a:t>dunia</a:t>
            </a:r>
            <a:r>
              <a:rPr lang="en-US" sz="1300" dirty="0"/>
              <a:t>, </a:t>
            </a:r>
            <a:r>
              <a:rPr lang="en-US" sz="1300" dirty="0" err="1"/>
              <a:t>anak</a:t>
            </a:r>
            <a:r>
              <a:rPr lang="en-US" sz="1300" dirty="0"/>
              <a:t> </a:t>
            </a:r>
            <a:r>
              <a:rPr lang="en-US" sz="1300" dirty="0" err="1"/>
              <a:t>sulungnya</a:t>
            </a:r>
            <a:r>
              <a:rPr lang="en-US" sz="1300" dirty="0"/>
              <a:t> </a:t>
            </a:r>
            <a:r>
              <a:rPr lang="en-US" sz="1300" dirty="0" err="1"/>
              <a:t>berhak</a:t>
            </a:r>
            <a:r>
              <a:rPr lang="en-US" sz="1300" dirty="0"/>
              <a:t> </a:t>
            </a:r>
            <a:r>
              <a:rPr lang="en-US" sz="1300" dirty="0" err="1"/>
              <a:t>mengawini</a:t>
            </a:r>
            <a:r>
              <a:rPr lang="en-US" sz="1300" dirty="0"/>
              <a:t> </a:t>
            </a:r>
            <a:r>
              <a:rPr lang="en-US" sz="1300" dirty="0" err="1"/>
              <a:t>istri</a:t>
            </a:r>
            <a:r>
              <a:rPr lang="en-US" sz="1300" dirty="0"/>
              <a:t> </a:t>
            </a:r>
            <a:r>
              <a:rPr lang="en-US" sz="1300" dirty="0" err="1"/>
              <a:t>ayahnya</a:t>
            </a:r>
            <a:r>
              <a:rPr lang="en-US" sz="1300" dirty="0"/>
              <a:t> yang </a:t>
            </a:r>
            <a:r>
              <a:rPr lang="en-US" sz="1300" dirty="0" err="1"/>
              <a:t>bukan</a:t>
            </a:r>
            <a:r>
              <a:rPr lang="en-US" sz="1300" dirty="0"/>
              <a:t> </a:t>
            </a:r>
            <a:r>
              <a:rPr lang="en-US" sz="1300" dirty="0" err="1"/>
              <a:t>ibu</a:t>
            </a:r>
            <a:r>
              <a:rPr lang="en-US" sz="1300" dirty="0"/>
              <a:t> </a:t>
            </a:r>
            <a:r>
              <a:rPr lang="en-US" sz="1300" dirty="0" err="1"/>
              <a:t>kandungnya</a:t>
            </a:r>
            <a:r>
              <a:rPr lang="en-US" sz="1300" dirty="0"/>
              <a:t>. </a:t>
            </a:r>
            <a:r>
              <a:rPr lang="en-US" sz="1300" dirty="0" err="1"/>
              <a:t>Perkawinan</a:t>
            </a:r>
            <a:r>
              <a:rPr lang="en-US" sz="1300" dirty="0"/>
              <a:t> model </a:t>
            </a:r>
            <a:r>
              <a:rPr lang="en-US" sz="1300" dirty="0" err="1"/>
              <a:t>ini</a:t>
            </a:r>
            <a:r>
              <a:rPr lang="en-US" sz="1300" dirty="0"/>
              <a:t> </a:t>
            </a:r>
            <a:r>
              <a:rPr lang="en-US" sz="1300" dirty="0" err="1"/>
              <a:t>banyak</a:t>
            </a:r>
            <a:r>
              <a:rPr lang="en-US" sz="1300" dirty="0"/>
              <a:t> </a:t>
            </a:r>
            <a:r>
              <a:rPr lang="en-US" sz="1300" dirty="0" err="1"/>
              <a:t>dilakukan</a:t>
            </a:r>
            <a:r>
              <a:rPr lang="en-US" sz="1300" dirty="0"/>
              <a:t> </a:t>
            </a:r>
            <a:r>
              <a:rPr lang="en-US" sz="1300" dirty="0" err="1"/>
              <a:t>di</a:t>
            </a:r>
            <a:r>
              <a:rPr lang="en-US" sz="1300" dirty="0"/>
              <a:t> Persia.</a:t>
            </a:r>
          </a:p>
          <a:p>
            <a:r>
              <a:rPr lang="en-US" sz="1300" b="1" dirty="0" err="1"/>
              <a:t>Perkawinan</a:t>
            </a:r>
            <a:r>
              <a:rPr lang="en-US" sz="1300" b="1" dirty="0"/>
              <a:t> </a:t>
            </a:r>
            <a:r>
              <a:rPr lang="en-US" sz="1300" b="1" dirty="0" err="1"/>
              <a:t>Mut’ah</a:t>
            </a:r>
            <a:r>
              <a:rPr lang="en-US" sz="1300" dirty="0"/>
              <a:t>. </a:t>
            </a:r>
            <a:r>
              <a:rPr lang="en-US" sz="1300" dirty="0" err="1"/>
              <a:t>Bentuknya</a:t>
            </a:r>
            <a:r>
              <a:rPr lang="en-US" sz="1300" dirty="0"/>
              <a:t> </a:t>
            </a:r>
            <a:r>
              <a:rPr lang="en-US" sz="1300" dirty="0" err="1"/>
              <a:t>semacam</a:t>
            </a:r>
            <a:r>
              <a:rPr lang="en-US" sz="1300" dirty="0"/>
              <a:t> </a:t>
            </a:r>
            <a:r>
              <a:rPr lang="en-US" sz="1300" dirty="0" err="1"/>
              <a:t>kawin</a:t>
            </a:r>
            <a:r>
              <a:rPr lang="en-US" sz="1300" dirty="0"/>
              <a:t> </a:t>
            </a:r>
            <a:r>
              <a:rPr lang="en-US" sz="1300" dirty="0" err="1"/>
              <a:t>kontrak</a:t>
            </a:r>
            <a:r>
              <a:rPr lang="en-US" sz="1300" dirty="0"/>
              <a:t>. </a:t>
            </a:r>
            <a:r>
              <a:rPr lang="en-US" sz="1300" dirty="0" err="1"/>
              <a:t>Dalam</a:t>
            </a:r>
            <a:r>
              <a:rPr lang="en-US" sz="1300" dirty="0"/>
              <a:t> </a:t>
            </a:r>
            <a:r>
              <a:rPr lang="en-US" sz="1300" dirty="0" err="1"/>
              <a:t>perkawinan</a:t>
            </a:r>
            <a:r>
              <a:rPr lang="en-US" sz="1300" dirty="0"/>
              <a:t> </a:t>
            </a:r>
            <a:r>
              <a:rPr lang="en-US" sz="1300" dirty="0" err="1"/>
              <a:t>ini</a:t>
            </a:r>
            <a:r>
              <a:rPr lang="en-US" sz="1300" dirty="0"/>
              <a:t> </a:t>
            </a:r>
            <a:r>
              <a:rPr lang="en-US" sz="1300" dirty="0" err="1"/>
              <a:t>ditentukan</a:t>
            </a:r>
            <a:r>
              <a:rPr lang="en-US" sz="1300" dirty="0"/>
              <a:t> </a:t>
            </a:r>
            <a:r>
              <a:rPr lang="en-US" sz="1300" dirty="0" err="1"/>
              <a:t>waktunya</a:t>
            </a:r>
            <a:r>
              <a:rPr lang="en-US" sz="1300" dirty="0"/>
              <a:t> </a:t>
            </a:r>
            <a:r>
              <a:rPr lang="en-US" sz="1300" dirty="0" err="1"/>
              <a:t>dan</a:t>
            </a:r>
            <a:r>
              <a:rPr lang="en-US" sz="1300" dirty="0"/>
              <a:t> </a:t>
            </a:r>
            <a:r>
              <a:rPr lang="en-US" sz="1300" dirty="0" err="1"/>
              <a:t>syaratnya</a:t>
            </a:r>
            <a:r>
              <a:rPr lang="en-US" sz="1300" dirty="0"/>
              <a:t>. </a:t>
            </a:r>
            <a:r>
              <a:rPr lang="en-US" sz="1300" dirty="0" err="1"/>
              <a:t>Perkawinan</a:t>
            </a:r>
            <a:r>
              <a:rPr lang="en-US" sz="1300" dirty="0"/>
              <a:t> </a:t>
            </a:r>
            <a:r>
              <a:rPr lang="en-US" sz="1300" dirty="0" err="1"/>
              <a:t>ini</a:t>
            </a:r>
            <a:r>
              <a:rPr lang="en-US" sz="1300" dirty="0"/>
              <a:t> </a:t>
            </a:r>
            <a:r>
              <a:rPr lang="en-US" sz="1300" dirty="0" err="1"/>
              <a:t>akan</a:t>
            </a:r>
            <a:r>
              <a:rPr lang="en-US" sz="1300" dirty="0"/>
              <a:t> </a:t>
            </a:r>
            <a:r>
              <a:rPr lang="en-US" sz="1300" dirty="0" err="1"/>
              <a:t>berakhir</a:t>
            </a:r>
            <a:r>
              <a:rPr lang="en-US" sz="1300" dirty="0"/>
              <a:t> </a:t>
            </a:r>
            <a:r>
              <a:rPr lang="en-US" sz="1300" dirty="0" err="1"/>
              <a:t>apabila</a:t>
            </a:r>
            <a:r>
              <a:rPr lang="en-US" sz="1300" dirty="0"/>
              <a:t> </a:t>
            </a:r>
            <a:r>
              <a:rPr lang="en-US" sz="1300" dirty="0" err="1"/>
              <a:t>waktunya</a:t>
            </a:r>
            <a:r>
              <a:rPr lang="en-US" sz="1300" dirty="0"/>
              <a:t> </a:t>
            </a:r>
            <a:r>
              <a:rPr lang="en-US" sz="1300" dirty="0" err="1"/>
              <a:t>habis</a:t>
            </a:r>
            <a:r>
              <a:rPr lang="en-US" sz="1300" dirty="0"/>
              <a:t> </a:t>
            </a:r>
            <a:r>
              <a:rPr lang="en-US" sz="1300" dirty="0" err="1"/>
              <a:t>berdasarkan</a:t>
            </a:r>
            <a:r>
              <a:rPr lang="en-US" sz="1300" dirty="0"/>
              <a:t> </a:t>
            </a:r>
            <a:r>
              <a:rPr lang="en-US" sz="1300" dirty="0" err="1"/>
              <a:t>syarat</a:t>
            </a:r>
            <a:r>
              <a:rPr lang="en-US" sz="1300" dirty="0"/>
              <a:t> yang </a:t>
            </a:r>
            <a:r>
              <a:rPr lang="en-US" sz="1300" dirty="0" err="1"/>
              <a:t>ditentukan</a:t>
            </a:r>
            <a:r>
              <a:rPr lang="en-US" sz="1300" dirty="0"/>
              <a:t> </a:t>
            </a:r>
            <a:r>
              <a:rPr lang="en-US" sz="1300" dirty="0" err="1"/>
              <a:t>sebelumnya</a:t>
            </a:r>
            <a:r>
              <a:rPr lang="en-US" sz="1300" dirty="0"/>
              <a:t>. </a:t>
            </a:r>
            <a:r>
              <a:rPr lang="en-US" sz="1300" dirty="0" err="1"/>
              <a:t>Menurut</a:t>
            </a:r>
            <a:r>
              <a:rPr lang="en-US" sz="1300" dirty="0"/>
              <a:t> </a:t>
            </a:r>
            <a:r>
              <a:rPr lang="en-US" sz="1300" dirty="0" err="1"/>
              <a:t>berbagai</a:t>
            </a:r>
            <a:r>
              <a:rPr lang="en-US" sz="1300" dirty="0"/>
              <a:t> </a:t>
            </a:r>
            <a:r>
              <a:rPr lang="en-US" sz="1300" dirty="0" err="1"/>
              <a:t>kalangan</a:t>
            </a:r>
            <a:r>
              <a:rPr lang="en-US" sz="1300" dirty="0"/>
              <a:t>, </a:t>
            </a:r>
            <a:r>
              <a:rPr lang="en-US" sz="1300" dirty="0" err="1"/>
              <a:t>perkawinan</a:t>
            </a:r>
            <a:r>
              <a:rPr lang="en-US" sz="1300" dirty="0"/>
              <a:t> </a:t>
            </a:r>
            <a:r>
              <a:rPr lang="en-US" sz="1300" dirty="0" err="1"/>
              <a:t>semacam</a:t>
            </a:r>
            <a:r>
              <a:rPr lang="en-US" sz="1300" dirty="0"/>
              <a:t> </a:t>
            </a:r>
            <a:r>
              <a:rPr lang="en-US" sz="1300" dirty="0" err="1"/>
              <a:t>ini</a:t>
            </a:r>
            <a:r>
              <a:rPr lang="en-US" sz="1300" dirty="0"/>
              <a:t> </a:t>
            </a:r>
            <a:r>
              <a:rPr lang="en-US" sz="1300" dirty="0" err="1"/>
              <a:t>haram</a:t>
            </a:r>
            <a:r>
              <a:rPr lang="en-US" sz="1300" dirty="0"/>
              <a:t> </a:t>
            </a:r>
            <a:r>
              <a:rPr lang="en-US" sz="1300" dirty="0" err="1"/>
              <a:t>hukumnya</a:t>
            </a:r>
            <a:r>
              <a:rPr lang="en-US" sz="1300" dirty="0"/>
              <a:t>.</a:t>
            </a:r>
          </a:p>
          <a:p>
            <a:r>
              <a:rPr lang="en-US" sz="1300" b="1" dirty="0" err="1"/>
              <a:t>Menggabungkan</a:t>
            </a:r>
            <a:r>
              <a:rPr lang="en-US" sz="1300" b="1" dirty="0"/>
              <a:t> </a:t>
            </a:r>
            <a:r>
              <a:rPr lang="en-US" sz="1300" b="1" dirty="0" err="1"/>
              <a:t>dua</a:t>
            </a:r>
            <a:r>
              <a:rPr lang="en-US" sz="1300" b="1" dirty="0"/>
              <a:t> </a:t>
            </a:r>
            <a:r>
              <a:rPr lang="en-US" sz="1300" b="1" dirty="0" err="1"/>
              <a:t>istri</a:t>
            </a:r>
            <a:r>
              <a:rPr lang="en-US" sz="1300" b="1" dirty="0"/>
              <a:t> </a:t>
            </a:r>
            <a:r>
              <a:rPr lang="en-US" sz="1300" b="1" dirty="0" err="1"/>
              <a:t>kakak-beradik</a:t>
            </a:r>
            <a:r>
              <a:rPr lang="en-US" sz="1300" b="1" dirty="0"/>
              <a:t> </a:t>
            </a:r>
            <a:r>
              <a:rPr lang="en-US" sz="1300" b="1" dirty="0" err="1"/>
              <a:t>kandung</a:t>
            </a:r>
            <a:r>
              <a:rPr lang="en-US" sz="1300" b="1" dirty="0"/>
              <a:t>. </a:t>
            </a:r>
            <a:r>
              <a:rPr lang="en-US" sz="1300" dirty="0" err="1"/>
              <a:t>Perkawinan</a:t>
            </a:r>
            <a:r>
              <a:rPr lang="en-US" sz="1300" dirty="0"/>
              <a:t> </a:t>
            </a:r>
            <a:r>
              <a:rPr lang="en-US" sz="1300" dirty="0" err="1"/>
              <a:t>semacam</a:t>
            </a:r>
            <a:r>
              <a:rPr lang="en-US" sz="1300" dirty="0"/>
              <a:t> </a:t>
            </a:r>
            <a:r>
              <a:rPr lang="en-US" sz="1300" dirty="0" err="1"/>
              <a:t>ini</a:t>
            </a:r>
            <a:r>
              <a:rPr lang="en-US" sz="1300" dirty="0"/>
              <a:t> </a:t>
            </a:r>
            <a:r>
              <a:rPr lang="en-US" sz="1300" dirty="0" err="1"/>
              <a:t>ada</a:t>
            </a:r>
            <a:r>
              <a:rPr lang="en-US" sz="1300" dirty="0"/>
              <a:t> </a:t>
            </a:r>
            <a:r>
              <a:rPr lang="en-US" sz="1300" dirty="0" err="1"/>
              <a:t>pada</a:t>
            </a:r>
            <a:r>
              <a:rPr lang="en-US" sz="1300" dirty="0"/>
              <a:t> </a:t>
            </a:r>
            <a:r>
              <a:rPr lang="en-US" sz="1300" dirty="0" err="1"/>
              <a:t>masyarakat</a:t>
            </a:r>
            <a:r>
              <a:rPr lang="en-US" sz="1300" dirty="0"/>
              <a:t> </a:t>
            </a:r>
            <a:r>
              <a:rPr lang="en-US" sz="1300" dirty="0" err="1"/>
              <a:t>jahiliyah</a:t>
            </a:r>
            <a:r>
              <a:rPr lang="en-US" sz="1300" dirty="0"/>
              <a:t>, </a:t>
            </a:r>
            <a:r>
              <a:rPr lang="en-US" sz="1300" dirty="0" err="1"/>
              <a:t>kemudian</a:t>
            </a:r>
            <a:r>
              <a:rPr lang="en-US" sz="1300" dirty="0"/>
              <a:t> Islam </a:t>
            </a:r>
            <a:r>
              <a:rPr lang="en-US" sz="1300" dirty="0" err="1"/>
              <a:t>melarang</a:t>
            </a:r>
            <a:r>
              <a:rPr lang="en-US" sz="1300" dirty="0"/>
              <a:t> </a:t>
            </a:r>
            <a:r>
              <a:rPr lang="en-US" sz="1300" dirty="0" err="1"/>
              <a:t>melalui</a:t>
            </a:r>
            <a:r>
              <a:rPr lang="en-US" sz="1300" dirty="0"/>
              <a:t> </a:t>
            </a:r>
            <a:r>
              <a:rPr lang="en-US" sz="1300" dirty="0" err="1"/>
              <a:t>surat</a:t>
            </a:r>
            <a:r>
              <a:rPr lang="en-US" sz="1300" dirty="0"/>
              <a:t> An-</a:t>
            </a:r>
            <a:r>
              <a:rPr lang="en-US" sz="1300" dirty="0" err="1"/>
              <a:t>Nisa</a:t>
            </a:r>
            <a:r>
              <a:rPr lang="en-US" sz="1300" dirty="0"/>
              <a:t>’ (4) </a:t>
            </a:r>
            <a:r>
              <a:rPr lang="en-US" sz="1300" dirty="0" err="1"/>
              <a:t>ayat</a:t>
            </a:r>
            <a:r>
              <a:rPr lang="en-US" sz="1300" dirty="0"/>
              <a:t> 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A6FC4-C35B-45E8-BB45-AD8591FFB75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>
              <a:cs typeface="Traditional Arabic" pitchFamily="2" charset="-78"/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cs typeface="Traditional Arabic" pitchFamily="2" charset="-78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  <a:cs typeface="Traditional Arabic" pitchFamily="2" charset="-78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Traditional Arabic" pitchFamily="2" charset="-78"/>
              </a:defRPr>
            </a:lvl1pPr>
          </a:lstStyle>
          <a:p>
            <a:fld id="{564CF2E0-CCC4-4E1E-9902-C3C36AB3FDA4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Traditional Arabic" pitchFamily="2" charset="-78"/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  <a:cs typeface="Traditional Arabic" pitchFamily="2" charset="-78"/>
              </a:defRPr>
            </a:lvl1pPr>
          </a:lstStyle>
          <a:p>
            <a:fld id="{6F42FDE4-A7DD-41A7-A0A6-9B649FB433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cs typeface="Traditional Arabic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cs typeface="Traditional Arabic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cs typeface="Traditional Arabic" pitchFamily="2" charset="-78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  <a:cs typeface="Traditional Arabic" pitchFamily="2" charset="-78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>
              <a:cs typeface="Traditional Arabic" pitchFamily="2" charset="-78"/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cs typeface="Traditional Arabic" pitchFamily="2" charset="-78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Traditional Arabic" pitchFamily="2" charset="-78"/>
              </a:defRPr>
            </a:lvl1pPr>
          </a:lstStyle>
          <a:p>
            <a:fld id="{564CF2E0-CCC4-4E1E-9902-C3C36AB3FDA4}" type="datetimeFigureOut">
              <a:rPr lang="en-US" smtClean="0"/>
              <a:pPr/>
              <a:t>5/19/2010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cs typeface="Traditional Arabic" pitchFamily="2" charset="-78"/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Traditional Arabic" pitchFamily="2" charset="-78"/>
              </a:defRPr>
            </a:lvl1pPr>
          </a:lstStyle>
          <a:p>
            <a:fld id="{6F42FDE4-A7DD-41A7-A0A6-9B649FB4333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Traditional Arabic" pitchFamily="2" charset="-78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Traditional Arabic" pitchFamily="2" charset="-78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Traditional Arabic" pitchFamily="2" charset="-78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Traditional Arabic" pitchFamily="2" charset="-78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Traditional Arabic" pitchFamily="2" charset="-78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Traditional Arabic" pitchFamily="2" charset="-78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3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15.xml"/><Relationship Id="rId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err="1" smtClean="0"/>
              <a:t>Pentingnya</a:t>
            </a:r>
            <a:r>
              <a:rPr lang="en-US" sz="4000" dirty="0" smtClean="0"/>
              <a:t> </a:t>
            </a:r>
            <a:r>
              <a:rPr lang="en-US" sz="4000" dirty="0" err="1" smtClean="0"/>
              <a:t>Dua</a:t>
            </a:r>
            <a:r>
              <a:rPr lang="en-US" sz="4000" dirty="0" smtClean="0"/>
              <a:t> </a:t>
            </a:r>
            <a:r>
              <a:rPr lang="en-US" sz="4000" dirty="0" err="1" smtClean="0"/>
              <a:t>Kalimat</a:t>
            </a:r>
            <a:r>
              <a:rPr lang="en-US" sz="4000" dirty="0" smtClean="0"/>
              <a:t> </a:t>
            </a:r>
            <a:r>
              <a:rPr lang="en-US" sz="4000" dirty="0" err="1" smtClean="0"/>
              <a:t>Syahadat</a:t>
            </a:r>
            <a:endParaRPr lang="en-US" sz="4000" dirty="0" smtClean="0"/>
          </a:p>
          <a:p>
            <a:endParaRPr lang="en-US" dirty="0" smtClean="0"/>
          </a:p>
          <a:p>
            <a:r>
              <a:rPr lang="en-US" dirty="0" smtClean="0"/>
              <a:t>27 </a:t>
            </a:r>
            <a:r>
              <a:rPr lang="en-US" dirty="0" err="1" smtClean="0"/>
              <a:t>Juli</a:t>
            </a:r>
            <a:r>
              <a:rPr lang="en-US" dirty="0" smtClean="0"/>
              <a:t> 2008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ar-SA" sz="9600" smtClean="0"/>
              <a:t>أَهَمِّيَّةُ الشَّهَادَتَيْنِ</a:t>
            </a:r>
            <a:endParaRPr lang="en-US" sz="96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Karena</a:t>
            </a:r>
            <a:r>
              <a:rPr lang="en-US" sz="3200" dirty="0" smtClean="0"/>
              <a:t> </a:t>
            </a:r>
            <a:r>
              <a:rPr lang="en-US" sz="3200" dirty="0" err="1" smtClean="0"/>
              <a:t>Syahadatain</a:t>
            </a:r>
            <a:r>
              <a:rPr lang="en-US" sz="3200" dirty="0" smtClean="0"/>
              <a:t> </a:t>
            </a:r>
            <a:r>
              <a:rPr lang="en-US" sz="3200" dirty="0" err="1" smtClean="0"/>
              <a:t>merupakan</a:t>
            </a:r>
            <a:r>
              <a:rPr lang="en-US" sz="3200" dirty="0" smtClean="0"/>
              <a:t> SATU-SATUNYA PINTU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masuk</a:t>
            </a:r>
            <a:r>
              <a:rPr lang="en-US" sz="3200" dirty="0" smtClean="0"/>
              <a:t> </a:t>
            </a:r>
            <a:r>
              <a:rPr lang="en-US" sz="3200" dirty="0" err="1" smtClean="0"/>
              <a:t>kedalam</a:t>
            </a:r>
            <a:r>
              <a:rPr lang="en-US" sz="3200" dirty="0" smtClean="0"/>
              <a:t> Islam, </a:t>
            </a:r>
            <a:r>
              <a:rPr lang="en-US" sz="3200" dirty="0" err="1" smtClean="0"/>
              <a:t>berarti</a:t>
            </a:r>
            <a:r>
              <a:rPr lang="en-US" sz="3200" dirty="0" smtClean="0"/>
              <a:t> </a:t>
            </a:r>
            <a:r>
              <a:rPr lang="en-US" sz="3200" dirty="0" err="1" smtClean="0"/>
              <a:t>penting</a:t>
            </a:r>
            <a:r>
              <a:rPr lang="en-US" sz="3200" dirty="0" smtClean="0"/>
              <a:t> </a:t>
            </a:r>
            <a:r>
              <a:rPr lang="en-US" sz="3200" dirty="0" err="1" smtClean="0"/>
              <a:t>sekali</a:t>
            </a:r>
            <a:endParaRPr lang="en-US" sz="3200" dirty="0" smtClean="0"/>
          </a:p>
          <a:p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mau</a:t>
            </a:r>
            <a:r>
              <a:rPr lang="en-US" sz="3200" dirty="0" smtClean="0"/>
              <a:t> </a:t>
            </a:r>
            <a:r>
              <a:rPr lang="en-US" sz="3200" dirty="0" err="1" smtClean="0"/>
              <a:t>melewati</a:t>
            </a:r>
            <a:r>
              <a:rPr lang="en-US" sz="3200" dirty="0" smtClean="0"/>
              <a:t> </a:t>
            </a:r>
            <a:r>
              <a:rPr lang="en-US" sz="3200" dirty="0" err="1" smtClean="0"/>
              <a:t>pintu</a:t>
            </a:r>
            <a:r>
              <a:rPr lang="en-US" sz="3200" dirty="0" smtClean="0"/>
              <a:t> </a:t>
            </a:r>
            <a:r>
              <a:rPr lang="en-US" sz="3200" dirty="0" err="1" smtClean="0"/>
              <a:t>ini</a:t>
            </a:r>
            <a:r>
              <a:rPr lang="en-US" sz="3200" dirty="0" smtClean="0"/>
              <a:t> </a:t>
            </a:r>
            <a:r>
              <a:rPr lang="en-US" sz="3200" dirty="0" err="1" smtClean="0"/>
              <a:t>berarti</a:t>
            </a:r>
            <a:r>
              <a:rPr lang="en-US" sz="3200" dirty="0" smtClean="0"/>
              <a:t> </a:t>
            </a:r>
            <a:r>
              <a:rPr lang="en-US" sz="3200" dirty="0" err="1" smtClean="0"/>
              <a:t>belum</a:t>
            </a:r>
            <a:r>
              <a:rPr lang="en-US" sz="3200" dirty="0" smtClean="0"/>
              <a:t> Muslim</a:t>
            </a:r>
          </a:p>
          <a:p>
            <a:r>
              <a:rPr lang="en-US" sz="3200" dirty="0" err="1" smtClean="0"/>
              <a:t>Meski</a:t>
            </a:r>
            <a:r>
              <a:rPr lang="en-US" sz="3200" dirty="0" smtClean="0"/>
              <a:t> </a:t>
            </a:r>
            <a:r>
              <a:rPr lang="en-US" sz="3200" dirty="0" err="1" smtClean="0"/>
              <a:t>kita</a:t>
            </a:r>
            <a:r>
              <a:rPr lang="en-US" sz="3200" dirty="0" smtClean="0"/>
              <a:t> </a:t>
            </a:r>
            <a:r>
              <a:rPr lang="en-US" sz="3200" dirty="0" err="1" smtClean="0"/>
              <a:t>sudah</a:t>
            </a:r>
            <a:r>
              <a:rPr lang="en-US" sz="3200" dirty="0" smtClean="0"/>
              <a:t> </a:t>
            </a:r>
            <a:r>
              <a:rPr lang="en-US" sz="3200" dirty="0" err="1" smtClean="0"/>
              <a:t>berada</a:t>
            </a:r>
            <a:r>
              <a:rPr lang="en-US" sz="3200" dirty="0" smtClean="0"/>
              <a:t> </a:t>
            </a:r>
            <a:r>
              <a:rPr lang="en-US" sz="3200" dirty="0" err="1" smtClean="0"/>
              <a:t>di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rumah</a:t>
            </a:r>
            <a:r>
              <a:rPr lang="en-US" sz="3200" dirty="0" smtClean="0"/>
              <a:t> Islam (MUSLIM), </a:t>
            </a:r>
            <a:r>
              <a:rPr lang="en-US" sz="3200" dirty="0" err="1" smtClean="0"/>
              <a:t>penting</a:t>
            </a:r>
            <a:r>
              <a:rPr lang="en-US" sz="3200" dirty="0" smtClean="0"/>
              <a:t> </a:t>
            </a:r>
            <a:r>
              <a:rPr lang="en-US" sz="3200" dirty="0" err="1" smtClean="0"/>
              <a:t>juga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mendalaminya</a:t>
            </a:r>
            <a:endParaRPr lang="en-US" sz="3200" dirty="0"/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7847365" y="6096000"/>
            <a:ext cx="915635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RASM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SYAHADAT RINGKASAN PRINSIP-PRINSIP ISLAM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Inti</a:t>
            </a:r>
            <a:r>
              <a:rPr lang="en-US" sz="3200" dirty="0" smtClean="0"/>
              <a:t> </a:t>
            </a:r>
            <a:r>
              <a:rPr lang="en-US" sz="3200" dirty="0" err="1" smtClean="0"/>
              <a:t>ajaran</a:t>
            </a:r>
            <a:r>
              <a:rPr lang="en-US" sz="3200" dirty="0" smtClean="0"/>
              <a:t> Islam </a:t>
            </a:r>
            <a:r>
              <a:rPr lang="en-US" sz="3200" dirty="0" err="1" smtClean="0"/>
              <a:t>adalah</a:t>
            </a:r>
            <a:endParaRPr lang="en-US" sz="3200" dirty="0" smtClean="0"/>
          </a:p>
          <a:p>
            <a:pPr lvl="1"/>
            <a:r>
              <a:rPr lang="en-US" sz="3200" dirty="0" err="1" smtClean="0"/>
              <a:t>Ikhlas</a:t>
            </a:r>
            <a:r>
              <a:rPr lang="en-US" sz="3200" dirty="0" smtClean="0"/>
              <a:t> </a:t>
            </a:r>
            <a:r>
              <a:rPr lang="en-US" sz="3200" dirty="0" err="1" smtClean="0"/>
              <a:t>kepada</a:t>
            </a:r>
            <a:r>
              <a:rPr lang="en-US" sz="3200" dirty="0" smtClean="0"/>
              <a:t> Allah</a:t>
            </a:r>
          </a:p>
          <a:p>
            <a:pPr lvl="1"/>
            <a:r>
              <a:rPr lang="en-US" sz="3200" dirty="0" err="1" smtClean="0"/>
              <a:t>Mengikuti</a:t>
            </a:r>
            <a:r>
              <a:rPr lang="en-US" sz="3200" dirty="0" smtClean="0"/>
              <a:t> </a:t>
            </a:r>
            <a:r>
              <a:rPr lang="en-US" sz="3200" dirty="0" err="1" smtClean="0"/>
              <a:t>ajaran</a:t>
            </a:r>
            <a:r>
              <a:rPr lang="en-US" sz="3200" dirty="0" smtClean="0"/>
              <a:t> </a:t>
            </a:r>
            <a:r>
              <a:rPr lang="en-US" sz="3200" dirty="0" err="1" smtClean="0"/>
              <a:t>Rasul</a:t>
            </a:r>
            <a:r>
              <a:rPr lang="en-US" sz="3200" dirty="0" smtClean="0"/>
              <a:t> SAW</a:t>
            </a:r>
          </a:p>
          <a:p>
            <a:r>
              <a:rPr lang="en-US" sz="3200" dirty="0" err="1" smtClean="0"/>
              <a:t>Keduanya</a:t>
            </a:r>
            <a:r>
              <a:rPr lang="en-US" sz="3200" dirty="0" smtClean="0"/>
              <a:t> </a:t>
            </a:r>
            <a:r>
              <a:rPr lang="en-US" sz="3200" dirty="0" err="1" smtClean="0"/>
              <a:t>ada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syahadatain</a:t>
            </a:r>
            <a:endParaRPr lang="en-US" sz="3200" dirty="0" smtClean="0"/>
          </a:p>
          <a:p>
            <a:r>
              <a:rPr lang="en-US" sz="3200" dirty="0" err="1" smtClean="0"/>
              <a:t>Inti</a:t>
            </a:r>
            <a:r>
              <a:rPr lang="en-US" sz="3200" dirty="0" smtClean="0"/>
              <a:t> Al-Qur’an </a:t>
            </a:r>
            <a:r>
              <a:rPr lang="en-US" sz="3200" dirty="0" err="1" smtClean="0"/>
              <a:t>ada</a:t>
            </a:r>
            <a:r>
              <a:rPr lang="en-US" sz="3200" dirty="0" smtClean="0"/>
              <a:t> </a:t>
            </a:r>
            <a:r>
              <a:rPr lang="en-US" sz="3200" dirty="0" err="1" smtClean="0"/>
              <a:t>di</a:t>
            </a:r>
            <a:r>
              <a:rPr lang="en-US" sz="3200" dirty="0" smtClean="0"/>
              <a:t> </a:t>
            </a:r>
            <a:r>
              <a:rPr lang="en-US" sz="3200" dirty="0" err="1" smtClean="0"/>
              <a:t>surat</a:t>
            </a:r>
            <a:r>
              <a:rPr lang="en-US" sz="3200" dirty="0" smtClean="0"/>
              <a:t> Al-</a:t>
            </a:r>
            <a:r>
              <a:rPr lang="en-US" sz="3200" dirty="0" err="1" smtClean="0"/>
              <a:t>Fatihah</a:t>
            </a:r>
            <a:r>
              <a:rPr lang="en-US" sz="3200" dirty="0" smtClean="0"/>
              <a:t> </a:t>
            </a:r>
            <a:r>
              <a:rPr lang="en-US" sz="3200" dirty="0" smtClean="0">
                <a:sym typeface="Wingdings" pitchFamily="2" charset="2"/>
              </a:rPr>
              <a:t> </a:t>
            </a:r>
            <a:r>
              <a:rPr lang="en-US" sz="3200" dirty="0" err="1" smtClean="0">
                <a:sym typeface="Wingdings" pitchFamily="2" charset="2"/>
              </a:rPr>
              <a:t>Penting</a:t>
            </a:r>
            <a:r>
              <a:rPr lang="en-US" sz="3200" dirty="0" smtClean="0">
                <a:sym typeface="Wingdings" pitchFamily="2" charset="2"/>
              </a:rPr>
              <a:t>, </a:t>
            </a:r>
            <a:r>
              <a:rPr lang="en-US" sz="3200" dirty="0" err="1" smtClean="0">
                <a:sym typeface="Wingdings" pitchFamily="2" charset="2"/>
              </a:rPr>
              <a:t>sehingga</a:t>
            </a:r>
            <a:r>
              <a:rPr lang="en-US" sz="3200" dirty="0" smtClean="0">
                <a:sym typeface="Wingdings" pitchFamily="2" charset="2"/>
              </a:rPr>
              <a:t> </a:t>
            </a:r>
            <a:r>
              <a:rPr lang="en-US" sz="3200" dirty="0" err="1" smtClean="0">
                <a:sym typeface="Wingdings" pitchFamily="2" charset="2"/>
              </a:rPr>
              <a:t>wajib</a:t>
            </a:r>
            <a:r>
              <a:rPr lang="en-US" sz="3200" dirty="0" smtClean="0">
                <a:sym typeface="Wingdings" pitchFamily="2" charset="2"/>
              </a:rPr>
              <a:t> </a:t>
            </a:r>
            <a:r>
              <a:rPr lang="en-US" sz="3200" dirty="0" err="1" smtClean="0">
                <a:sym typeface="Wingdings" pitchFamily="2" charset="2"/>
              </a:rPr>
              <a:t>dibaca</a:t>
            </a:r>
            <a:r>
              <a:rPr lang="en-US" sz="3200" dirty="0" smtClean="0">
                <a:sym typeface="Wingdings" pitchFamily="2" charset="2"/>
              </a:rPr>
              <a:t> </a:t>
            </a:r>
            <a:r>
              <a:rPr lang="en-US" sz="3200" dirty="0" err="1" smtClean="0">
                <a:sym typeface="Wingdings" pitchFamily="2" charset="2"/>
              </a:rPr>
              <a:t>setiap</a:t>
            </a:r>
            <a:r>
              <a:rPr lang="en-US" sz="3200" dirty="0" smtClean="0">
                <a:sym typeface="Wingdings" pitchFamily="2" charset="2"/>
              </a:rPr>
              <a:t> </a:t>
            </a:r>
            <a:r>
              <a:rPr lang="en-US" sz="3200" dirty="0" err="1" smtClean="0">
                <a:sym typeface="Wingdings" pitchFamily="2" charset="2"/>
              </a:rPr>
              <a:t>shalat</a:t>
            </a:r>
            <a:endParaRPr lang="en-US" sz="32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Belajar Mulai dari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Mempelajari sesuatu lebih mudah dari yang global lebih dahulu, baru yang lebih rincinya</a:t>
            </a:r>
          </a:p>
          <a:p>
            <a:r>
              <a:rPr lang="en-US" sz="3200" smtClean="0"/>
              <a:t>Semasa di sekolah juga seperti itu</a:t>
            </a:r>
          </a:p>
          <a:p>
            <a:r>
              <a:rPr lang="en-US" sz="3200" smtClean="0"/>
              <a:t>Kenapa belajar Islam tidak demikian? (Tidak memulai dari mempelajari Syahadatain?)</a:t>
            </a:r>
            <a:endParaRPr lang="en-US" sz="32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</a:t>
            </a:r>
            <a:r>
              <a:rPr lang="en-US" dirty="0" err="1" smtClean="0"/>
              <a:t>ke</a:t>
            </a:r>
            <a:r>
              <a:rPr lang="en-US" dirty="0" smtClean="0"/>
              <a:t> Detail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47800" y="2362200"/>
            <a:ext cx="10615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SD</a:t>
            </a:r>
            <a:endParaRPr lang="en-US" sz="6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5D4028A-A467-41A8-BD4A-1900906067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45D4028A-A467-41A8-BD4A-1900906067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45D4028A-A467-41A8-BD4A-1900906067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graphicEl>
                                              <a:dgm id="{45D4028A-A467-41A8-BD4A-1900906067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1E9304-D9C6-40B5-91D5-C65EE893B5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111E9304-D9C6-40B5-91D5-C65EE893B5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graphicEl>
                                              <a:dgm id="{111E9304-D9C6-40B5-91D5-C65EE893B5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111E9304-D9C6-40B5-91D5-C65EE893B5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7A4E621-05BF-4164-96D7-96E063F9A7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D7A4E621-05BF-4164-96D7-96E063F9A7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D7A4E621-05BF-4164-96D7-96E063F9A7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D7A4E621-05BF-4164-96D7-96E063F9A7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617709A-63B7-496E-B73D-D8CB3FFB3E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C617709A-63B7-496E-B73D-D8CB3FFB3E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C617709A-63B7-496E-B73D-D8CB3FFB3E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C617709A-63B7-496E-B73D-D8CB3FFB3E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D06486A-B269-4518-8D8F-6B7437048E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4D06486A-B269-4518-8D8F-6B7437048E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4D06486A-B269-4518-8D8F-6B7437048E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graphicEl>
                                              <a:dgm id="{4D06486A-B269-4518-8D8F-6B7437048E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DF065E-B2EA-4C52-BF03-F6A7F4EE2E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BBDF065E-B2EA-4C52-BF03-F6A7F4EE2E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graphicEl>
                                              <a:dgm id="{BBDF065E-B2EA-4C52-BF03-F6A7F4EE2E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BBDF065E-B2EA-4C52-BF03-F6A7F4EE2E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9A88F72-AB10-422A-971B-334664CFB7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A9A88F72-AB10-422A-971B-334664CFB7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A9A88F72-AB10-422A-971B-334664CFB7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graphicEl>
                                              <a:dgm id="{A9A88F72-AB10-422A-971B-334664CFB7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DB21D20-5C8E-4C94-A9CE-C015E24866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2DB21D20-5C8E-4C94-A9CE-C015E24866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graphicEl>
                                              <a:dgm id="{2DB21D20-5C8E-4C94-A9CE-C015E24866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2DB21D20-5C8E-4C94-A9CE-C015E24866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8FDB39-34B2-4516-97FA-9B73F89B83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graphicEl>
                                              <a:dgm id="{1D8FDB39-34B2-4516-97FA-9B73F89B83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dgm id="{1D8FDB39-34B2-4516-97FA-9B73F89B83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graphicEl>
                                              <a:dgm id="{1D8FDB39-34B2-4516-97FA-9B73F89B83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D33D35-D6CF-4267-A14B-F7977810CF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dgm id="{FFD33D35-D6CF-4267-A14B-F7977810CF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>
                                            <p:graphicEl>
                                              <a:dgm id="{FFD33D35-D6CF-4267-A14B-F7977810CF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graphicEl>
                                              <a:dgm id="{FFD33D35-D6CF-4267-A14B-F7977810CF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D8EB9D-84A4-4FBB-A390-D630D0537F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dgm id="{7BD8EB9D-84A4-4FBB-A390-D630D0537F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7BD8EB9D-84A4-4FBB-A390-D630D0537F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graphicEl>
                                              <a:dgm id="{7BD8EB9D-84A4-4FBB-A390-D630D0537F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64329D-670D-4E8F-A8FE-F50D647273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">
                                            <p:graphicEl>
                                              <a:dgm id="{1D64329D-670D-4E8F-A8FE-F50D647273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">
                                            <p:graphicEl>
                                              <a:dgm id="{1D64329D-670D-4E8F-A8FE-F50D647273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graphicEl>
                                              <a:dgm id="{1D64329D-670D-4E8F-A8FE-F50D647273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B50D44-8075-4E80-B864-3C6CF633A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">
                                            <p:graphicEl>
                                              <a:dgm id="{34B50D44-8075-4E80-B864-3C6CF633A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">
                                            <p:graphicEl>
                                              <a:dgm id="{34B50D44-8075-4E80-B864-3C6CF633A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graphicEl>
                                              <a:dgm id="{34B50D44-8075-4E80-B864-3C6CF633A5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F130A9-026F-403C-B371-DB513FC80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">
                                            <p:graphicEl>
                                              <a:dgm id="{B8F130A9-026F-403C-B371-DB513FC80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">
                                            <p:graphicEl>
                                              <a:dgm id="{B8F130A9-026F-403C-B371-DB513FC80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graphicEl>
                                              <a:dgm id="{B8F130A9-026F-403C-B371-DB513FC80E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41DE449-5854-4A39-810C-F2F9F9235B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">
                                            <p:graphicEl>
                                              <a:dgm id="{841DE449-5854-4A39-810C-F2F9F9235B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">
                                            <p:graphicEl>
                                              <a:dgm id="{841DE449-5854-4A39-810C-F2F9F9235B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graphicEl>
                                              <a:dgm id="{841DE449-5854-4A39-810C-F2F9F9235B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6ADB931-DE3C-40F8-B12A-EB090B76C8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">
                                            <p:graphicEl>
                                              <a:dgm id="{D6ADB931-DE3C-40F8-B12A-EB090B76C8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">
                                            <p:graphicEl>
                                              <a:dgm id="{D6ADB931-DE3C-40F8-B12A-EB090B76C8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graphicEl>
                                              <a:dgm id="{D6ADB931-DE3C-40F8-B12A-EB090B76C8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41F09E5-F82F-4767-8E13-FF6C388241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">
                                            <p:graphicEl>
                                              <a:dgm id="{441F09E5-F82F-4767-8E13-FF6C388241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">
                                            <p:graphicEl>
                                              <a:dgm id="{441F09E5-F82F-4767-8E13-FF6C388241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>
                                            <p:graphicEl>
                                              <a:dgm id="{441F09E5-F82F-4767-8E13-FF6C388241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F8CC4A-632B-4852-84A7-76535DC6D7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">
                                            <p:graphicEl>
                                              <a:dgm id="{3EF8CC4A-632B-4852-84A7-76535DC6D7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">
                                            <p:graphicEl>
                                              <a:dgm id="{3EF8CC4A-632B-4852-84A7-76535DC6D7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">
                                            <p:graphicEl>
                                              <a:dgm id="{3EF8CC4A-632B-4852-84A7-76535DC6D7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AEF8B6-8B84-42EE-A452-D174E49EDC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">
                                            <p:graphicEl>
                                              <a:dgm id="{F6AEF8B6-8B84-42EE-A452-D174E49EDC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">
                                            <p:graphicEl>
                                              <a:dgm id="{F6AEF8B6-8B84-42EE-A452-D174E49EDC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">
                                            <p:graphicEl>
                                              <a:dgm id="{F6AEF8B6-8B84-42EE-A452-D174E49EDC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011F32-5A35-45F1-BE20-986A002520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">
                                            <p:graphicEl>
                                              <a:dgm id="{DD011F32-5A35-45F1-BE20-986A002520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">
                                            <p:graphicEl>
                                              <a:dgm id="{DD011F32-5A35-45F1-BE20-986A002520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">
                                            <p:graphicEl>
                                              <a:dgm id="{DD011F32-5A35-45F1-BE20-986A002520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1A0E47-CCCB-47D4-A55D-53C78F6971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">
                                            <p:graphicEl>
                                              <a:dgm id="{DC1A0E47-CCCB-47D4-A55D-53C78F6971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">
                                            <p:graphicEl>
                                              <a:dgm id="{DC1A0E47-CCCB-47D4-A55D-53C78F6971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">
                                            <p:graphicEl>
                                              <a:dgm id="{DC1A0E47-CCCB-47D4-A55D-53C78F6971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01E68D-4091-4623-AAA5-E211925C68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">
                                            <p:graphicEl>
                                              <a:dgm id="{DF01E68D-4091-4623-AAA5-E211925C68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">
                                            <p:graphicEl>
                                              <a:dgm id="{DF01E68D-4091-4623-AAA5-E211925C68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">
                                            <p:graphicEl>
                                              <a:dgm id="{DF01E68D-4091-4623-AAA5-E211925C68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6617AF-89AF-4D17-970B-1C23300571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">
                                            <p:graphicEl>
                                              <a:dgm id="{126617AF-89AF-4D17-970B-1C23300571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">
                                            <p:graphicEl>
                                              <a:dgm id="{126617AF-89AF-4D17-970B-1C23300571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">
                                            <p:graphicEl>
                                              <a:dgm id="{126617AF-89AF-4D17-970B-1C23300571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C808FC-0FD4-4811-A65D-A3170D0017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">
                                            <p:graphicEl>
                                              <a:dgm id="{0BC808FC-0FD4-4811-A65D-A3170D0017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">
                                            <p:graphicEl>
                                              <a:dgm id="{0BC808FC-0FD4-4811-A65D-A3170D0017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">
                                            <p:graphicEl>
                                              <a:dgm id="{0BC808FC-0FD4-4811-A65D-A3170D0017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5FCA3A-ECC8-4E16-93B1-DF41FE490A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">
                                            <p:graphicEl>
                                              <a:dgm id="{A05FCA3A-ECC8-4E16-93B1-DF41FE490A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">
                                            <p:graphicEl>
                                              <a:dgm id="{A05FCA3A-ECC8-4E16-93B1-DF41FE490A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">
                                            <p:graphicEl>
                                              <a:dgm id="{A05FCA3A-ECC8-4E16-93B1-DF41FE490A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40E90C5-23DE-4DC2-846B-A85A3B95E0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">
                                            <p:graphicEl>
                                              <a:dgm id="{F40E90C5-23DE-4DC2-846B-A85A3B95E0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">
                                            <p:graphicEl>
                                              <a:dgm id="{F40E90C5-23DE-4DC2-846B-A85A3B95E0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">
                                            <p:graphicEl>
                                              <a:dgm id="{F40E90C5-23DE-4DC2-846B-A85A3B95E0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B0FE82-6919-4D07-A8AF-0A43C7C1C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">
                                            <p:graphicEl>
                                              <a:dgm id="{51B0FE82-6919-4D07-A8AF-0A43C7C1C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">
                                            <p:graphicEl>
                                              <a:dgm id="{51B0FE82-6919-4D07-A8AF-0A43C7C1C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">
                                            <p:graphicEl>
                                              <a:dgm id="{51B0FE82-6919-4D07-A8AF-0A43C7C1C0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638800" y="1295400"/>
            <a:ext cx="2819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Mulai dari Belajar Syahadatain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 rtl="1">
              <a:buNone/>
            </a:pPr>
            <a:r>
              <a:rPr lang="ar-SA" sz="3600" b="1" dirty="0" smtClean="0"/>
              <a:t>فَاعْلَمْ أَنَّهُ لا إِلَهَ إِلا اللَّهُ </a:t>
            </a:r>
            <a:r>
              <a:rPr lang="ar-SA" sz="3600" dirty="0" smtClean="0"/>
              <a:t>وَاسْتَغْفِرْ لِذَنْبِكَ وَلِلْمُؤْمِنِينَ وَالْمُؤْمِنَاتِ</a:t>
            </a:r>
            <a:endParaRPr lang="en-US" sz="3600" dirty="0" smtClean="0"/>
          </a:p>
          <a:p>
            <a:pPr algn="ctr" rtl="1">
              <a:buNone/>
            </a:pPr>
            <a:r>
              <a:rPr lang="en-US" sz="3600" dirty="0" err="1" smtClean="0"/>
              <a:t>Maka</a:t>
            </a:r>
            <a:r>
              <a:rPr lang="en-US" sz="3600" dirty="0" smtClean="0"/>
              <a:t> </a:t>
            </a:r>
            <a:r>
              <a:rPr lang="en-US" sz="3600" dirty="0" err="1" smtClean="0"/>
              <a:t>ketahuilah</a:t>
            </a:r>
            <a:r>
              <a:rPr lang="en-US" sz="3600" dirty="0" smtClean="0"/>
              <a:t>, </a:t>
            </a:r>
            <a:r>
              <a:rPr lang="en-US" sz="3600" dirty="0" err="1" smtClean="0"/>
              <a:t>bahwa</a:t>
            </a:r>
            <a:r>
              <a:rPr lang="en-US" sz="3600" dirty="0" smtClean="0"/>
              <a:t> </a:t>
            </a:r>
            <a:r>
              <a:rPr lang="en-US" sz="3600" dirty="0" err="1" smtClean="0"/>
              <a:t>sesungguhnya</a:t>
            </a:r>
            <a:r>
              <a:rPr lang="en-US" sz="3600" dirty="0" smtClean="0"/>
              <a:t> </a:t>
            </a:r>
            <a:r>
              <a:rPr lang="en-US" sz="3600" dirty="0" err="1" smtClean="0"/>
              <a:t>tidak</a:t>
            </a:r>
            <a:r>
              <a:rPr lang="en-US" sz="3600" dirty="0" smtClean="0"/>
              <a:t> </a:t>
            </a:r>
            <a:r>
              <a:rPr lang="en-US" sz="3600" dirty="0" err="1" smtClean="0"/>
              <a:t>ada</a:t>
            </a:r>
            <a:r>
              <a:rPr lang="en-US" sz="3600" dirty="0" smtClean="0"/>
              <a:t> </a:t>
            </a:r>
            <a:r>
              <a:rPr lang="en-US" sz="3600" dirty="0" err="1" smtClean="0"/>
              <a:t>Tuhan</a:t>
            </a:r>
            <a:r>
              <a:rPr lang="en-US" sz="3600" dirty="0" smtClean="0"/>
              <a:t> (Yang </a:t>
            </a:r>
            <a:r>
              <a:rPr lang="en-US" sz="3600" dirty="0" err="1" smtClean="0"/>
              <a:t>Hak</a:t>
            </a:r>
            <a:r>
              <a:rPr lang="en-US" sz="3600" dirty="0" smtClean="0"/>
              <a:t>) </a:t>
            </a:r>
            <a:r>
              <a:rPr lang="en-US" sz="3600" dirty="0" err="1" smtClean="0"/>
              <a:t>melainkan</a:t>
            </a:r>
            <a:r>
              <a:rPr lang="en-US" sz="3600" dirty="0" smtClean="0"/>
              <a:t> Allah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mohonlah</a:t>
            </a:r>
            <a:r>
              <a:rPr lang="en-US" sz="3600" dirty="0" smtClean="0"/>
              <a:t> </a:t>
            </a:r>
            <a:r>
              <a:rPr lang="en-US" sz="3600" dirty="0" err="1" smtClean="0"/>
              <a:t>ampunan</a:t>
            </a:r>
            <a:r>
              <a:rPr lang="en-US" sz="3600" dirty="0" smtClean="0"/>
              <a:t> </a:t>
            </a:r>
            <a:r>
              <a:rPr lang="en-US" sz="3600" dirty="0" err="1" smtClean="0"/>
              <a:t>bagi</a:t>
            </a:r>
            <a:r>
              <a:rPr lang="en-US" sz="3600" dirty="0" smtClean="0"/>
              <a:t> </a:t>
            </a:r>
            <a:r>
              <a:rPr lang="en-US" sz="3600" dirty="0" err="1" smtClean="0"/>
              <a:t>dosamu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bagi</a:t>
            </a:r>
            <a:r>
              <a:rPr lang="en-US" sz="3600" dirty="0" smtClean="0"/>
              <a:t> (</a:t>
            </a:r>
            <a:r>
              <a:rPr lang="en-US" sz="3600" dirty="0" err="1" smtClean="0"/>
              <a:t>dosa</a:t>
            </a:r>
            <a:r>
              <a:rPr lang="en-US" sz="3600" dirty="0" smtClean="0"/>
              <a:t>) </a:t>
            </a:r>
            <a:r>
              <a:rPr lang="en-US" sz="3600" dirty="0" err="1" smtClean="0"/>
              <a:t>orang-orang</a:t>
            </a:r>
            <a:r>
              <a:rPr lang="en-US" sz="3600" dirty="0" smtClean="0"/>
              <a:t> </a:t>
            </a:r>
            <a:r>
              <a:rPr lang="en-US" sz="3600" dirty="0" err="1" smtClean="0"/>
              <a:t>mukmin</a:t>
            </a:r>
            <a:r>
              <a:rPr lang="en-US" sz="3600" dirty="0" smtClean="0"/>
              <a:t>, </a:t>
            </a:r>
            <a:r>
              <a:rPr lang="en-US" sz="3600" dirty="0" err="1" smtClean="0"/>
              <a:t>laki-laki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perempuan</a:t>
            </a:r>
            <a:r>
              <a:rPr lang="en-US" sz="3600" dirty="0" smtClean="0"/>
              <a:t> (47:19)</a:t>
            </a:r>
            <a:endParaRPr lang="en-US" sz="3600" dirty="0"/>
          </a:p>
        </p:txBody>
      </p:sp>
      <p:sp>
        <p:nvSpPr>
          <p:cNvPr id="7" name="TextBox 6">
            <a:hlinkClick r:id="rId2" action="ppaction://hlinksldjump"/>
          </p:cNvPr>
          <p:cNvSpPr txBox="1"/>
          <p:nvPr/>
        </p:nvSpPr>
        <p:spPr>
          <a:xfrm>
            <a:off x="7847365" y="6096000"/>
            <a:ext cx="915635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RASM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SYAHADAT ASAS PERUBAHAN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Harus</a:t>
            </a:r>
            <a:r>
              <a:rPr lang="en-US" sz="3600" dirty="0" smtClean="0"/>
              <a:t> </a:t>
            </a:r>
            <a:r>
              <a:rPr lang="en-US" sz="3600" dirty="0" err="1" smtClean="0"/>
              <a:t>mulai</a:t>
            </a:r>
            <a:r>
              <a:rPr lang="en-US" sz="3600" dirty="0" smtClean="0"/>
              <a:t> </a:t>
            </a:r>
            <a:r>
              <a:rPr lang="en-US" sz="3600" dirty="0" err="1" smtClean="0"/>
              <a:t>dari</a:t>
            </a:r>
            <a:r>
              <a:rPr lang="en-US" sz="3600" dirty="0" smtClean="0"/>
              <a:t> </a:t>
            </a:r>
            <a:r>
              <a:rPr lang="en-US" sz="3600" dirty="0" err="1" smtClean="0"/>
              <a:t>mana</a:t>
            </a:r>
            <a:r>
              <a:rPr lang="en-US" sz="3600" dirty="0" smtClean="0"/>
              <a:t> </a:t>
            </a:r>
            <a:r>
              <a:rPr lang="en-US" sz="3600" dirty="0" err="1" smtClean="0"/>
              <a:t>kalau</a:t>
            </a:r>
            <a:r>
              <a:rPr lang="en-US" sz="3600" dirty="0" smtClean="0"/>
              <a:t> </a:t>
            </a:r>
            <a:r>
              <a:rPr lang="en-US" sz="3600" dirty="0" err="1" smtClean="0"/>
              <a:t>kita</a:t>
            </a:r>
            <a:r>
              <a:rPr lang="en-US" sz="3600" dirty="0" smtClean="0"/>
              <a:t> </a:t>
            </a:r>
            <a:r>
              <a:rPr lang="en-US" sz="3600" dirty="0" err="1" smtClean="0"/>
              <a:t>ingin</a:t>
            </a:r>
            <a:r>
              <a:rPr lang="en-US" sz="3600" dirty="0" smtClean="0"/>
              <a:t> </a:t>
            </a:r>
            <a:r>
              <a:rPr lang="en-US" sz="3600" dirty="0" err="1" smtClean="0"/>
              <a:t>melakukan</a:t>
            </a:r>
            <a:r>
              <a:rPr lang="en-US" sz="3600" dirty="0" smtClean="0"/>
              <a:t> </a:t>
            </a:r>
            <a:r>
              <a:rPr lang="en-US" sz="3600" dirty="0" err="1" smtClean="0"/>
              <a:t>perubahan</a:t>
            </a:r>
            <a:r>
              <a:rPr lang="en-US" sz="3600" dirty="0" smtClean="0"/>
              <a:t> (</a:t>
            </a:r>
            <a:r>
              <a:rPr lang="en-US" sz="3600" dirty="0" err="1" smtClean="0"/>
              <a:t>masyarakat</a:t>
            </a:r>
            <a:r>
              <a:rPr lang="en-US" sz="3600" dirty="0" smtClean="0"/>
              <a:t>)?</a:t>
            </a:r>
          </a:p>
          <a:p>
            <a:r>
              <a:rPr lang="en-US" sz="3600" dirty="0" err="1" smtClean="0"/>
              <a:t>Pertanyaan</a:t>
            </a:r>
            <a:r>
              <a:rPr lang="en-US" sz="3600" dirty="0" smtClean="0"/>
              <a:t> yang </a:t>
            </a:r>
            <a:r>
              <a:rPr lang="en-US" sz="3600" dirty="0" err="1" smtClean="0"/>
              <a:t>jawabannya</a:t>
            </a:r>
            <a:r>
              <a:rPr lang="en-US" sz="3600" dirty="0" smtClean="0"/>
              <a:t> </a:t>
            </a:r>
            <a:r>
              <a:rPr lang="en-US" sz="3600" dirty="0" err="1" smtClean="0"/>
              <a:t>sangat</a:t>
            </a:r>
            <a:r>
              <a:rPr lang="en-US" sz="3600" dirty="0" smtClean="0"/>
              <a:t> </a:t>
            </a:r>
            <a:r>
              <a:rPr lang="en-US" sz="3600" dirty="0" err="1" smtClean="0"/>
              <a:t>sulit</a:t>
            </a:r>
            <a:r>
              <a:rPr lang="en-US" sz="3600" dirty="0" smtClean="0"/>
              <a:t>, </a:t>
            </a:r>
            <a:r>
              <a:rPr lang="en-US" sz="3600" dirty="0" err="1" smtClean="0"/>
              <a:t>Rasul</a:t>
            </a:r>
            <a:r>
              <a:rPr lang="en-US" sz="3600" dirty="0" smtClean="0"/>
              <a:t> SAW </a:t>
            </a:r>
            <a:r>
              <a:rPr lang="en-US" sz="3600" dirty="0" err="1" smtClean="0"/>
              <a:t>sendiri</a:t>
            </a:r>
            <a:r>
              <a:rPr lang="en-US" sz="3600" dirty="0" smtClean="0"/>
              <a:t> </a:t>
            </a:r>
            <a:r>
              <a:rPr lang="en-US" sz="3600" dirty="0" err="1" smtClean="0"/>
              <a:t>bingung</a:t>
            </a:r>
            <a:r>
              <a:rPr lang="en-US" sz="3600" dirty="0" smtClean="0"/>
              <a:t> (93:7)</a:t>
            </a:r>
          </a:p>
          <a:p>
            <a:r>
              <a:rPr lang="en-US" sz="3600" dirty="0" smtClean="0"/>
              <a:t>Allah SWT-</a:t>
            </a:r>
            <a:r>
              <a:rPr lang="en-US" sz="3600" dirty="0" err="1" smtClean="0"/>
              <a:t>lah</a:t>
            </a:r>
            <a:r>
              <a:rPr lang="en-US" sz="3600" dirty="0" smtClean="0"/>
              <a:t> yang </a:t>
            </a:r>
            <a:r>
              <a:rPr lang="en-US" sz="3600" dirty="0" err="1" smtClean="0"/>
              <a:t>menunjukkannya</a:t>
            </a:r>
            <a:endParaRPr lang="en-US" sz="36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Kondisi Mekah Saat Itu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Politik </a:t>
            </a:r>
          </a:p>
          <a:p>
            <a:pPr lvl="1"/>
            <a:r>
              <a:rPr lang="en-US" smtClean="0"/>
              <a:t>Di bawah bayang-bayang dua raksasa: Romawi dan Persia</a:t>
            </a:r>
          </a:p>
          <a:p>
            <a:pPr lvl="1"/>
            <a:r>
              <a:rPr lang="en-US" smtClean="0"/>
              <a:t>Banyak daerah subur yang dikuasai oleh kedua raksasa itu</a:t>
            </a:r>
          </a:p>
          <a:p>
            <a:r>
              <a:rPr lang="en-US" smtClean="0"/>
              <a:t>Ekonomi</a:t>
            </a:r>
          </a:p>
          <a:p>
            <a:pPr lvl="1"/>
            <a:r>
              <a:rPr lang="en-US" smtClean="0"/>
              <a:t>Harta yang banyak dimiliki oleh segelintir orang, sementara sebagian besar masyarakat hidup miskin</a:t>
            </a:r>
          </a:p>
          <a:p>
            <a:pPr lvl="1"/>
            <a:r>
              <a:rPr lang="en-US" smtClean="0"/>
              <a:t>Mengakarnya riba</a:t>
            </a:r>
          </a:p>
          <a:p>
            <a:r>
              <a:rPr lang="en-US" smtClean="0"/>
              <a:t>Moral</a:t>
            </a:r>
          </a:p>
          <a:p>
            <a:pPr lvl="1"/>
            <a:r>
              <a:rPr lang="en-US" smtClean="0"/>
              <a:t>Cara-cara pernikahan: Al-Istibdha’, Al-Mukhadanah, Asy-Syighar, Perkawinan Warisan, Perkawinan Mut’ah dan Menggabungkan dua istri kakak-beradik kandung</a:t>
            </a:r>
          </a:p>
          <a:p>
            <a:pPr lvl="1"/>
            <a:r>
              <a:rPr lang="en-US" smtClean="0"/>
              <a:t>Minuman keras dan judi sudah menjadi kebiasaan</a:t>
            </a:r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Kenapa Tidak Memulai dengan Gerakan Politik?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kepercayaan</a:t>
            </a:r>
            <a:r>
              <a:rPr lang="en-US" sz="3200" dirty="0" smtClean="0"/>
              <a:t> yang </a:t>
            </a:r>
            <a:r>
              <a:rPr lang="en-US" sz="3200" dirty="0" err="1" smtClean="0"/>
              <a:t>disandang</a:t>
            </a:r>
            <a:r>
              <a:rPr lang="en-US" sz="3200" dirty="0" smtClean="0"/>
              <a:t> </a:t>
            </a:r>
            <a:r>
              <a:rPr lang="en-US" sz="3200" dirty="0" err="1" smtClean="0"/>
              <a:t>beliau</a:t>
            </a:r>
            <a:r>
              <a:rPr lang="en-US" sz="3200" dirty="0" smtClean="0"/>
              <a:t> SAW </a:t>
            </a:r>
            <a:r>
              <a:rPr lang="en-US" sz="3200" dirty="0" err="1" smtClean="0"/>
              <a:t>tentu</a:t>
            </a:r>
            <a:r>
              <a:rPr lang="en-US" sz="3200" dirty="0" smtClean="0"/>
              <a:t> </a:t>
            </a:r>
            <a:r>
              <a:rPr lang="en-US" sz="3200" dirty="0" err="1" smtClean="0"/>
              <a:t>bisa</a:t>
            </a:r>
            <a:r>
              <a:rPr lang="en-US" sz="3200" dirty="0" smtClean="0"/>
              <a:t> </a:t>
            </a:r>
            <a:r>
              <a:rPr lang="en-US" sz="3200" dirty="0" err="1" smtClean="0"/>
              <a:t>mengobarkan</a:t>
            </a:r>
            <a:r>
              <a:rPr lang="en-US" sz="3200" dirty="0" smtClean="0"/>
              <a:t> </a:t>
            </a:r>
            <a:r>
              <a:rPr lang="en-US" sz="3200" dirty="0" err="1" smtClean="0"/>
              <a:t>semangat</a:t>
            </a:r>
            <a:r>
              <a:rPr lang="en-US" sz="3200" dirty="0" smtClean="0"/>
              <a:t> </a:t>
            </a:r>
            <a:r>
              <a:rPr lang="en-US" sz="3200" dirty="0" err="1" smtClean="0"/>
              <a:t>kearaban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melawan</a:t>
            </a:r>
            <a:r>
              <a:rPr lang="en-US" sz="3200" dirty="0" smtClean="0"/>
              <a:t> </a:t>
            </a:r>
            <a:r>
              <a:rPr lang="en-US" sz="3200" dirty="0" err="1" smtClean="0"/>
              <a:t>tirani</a:t>
            </a:r>
            <a:r>
              <a:rPr lang="en-US" sz="3200" dirty="0" smtClean="0"/>
              <a:t> </a:t>
            </a:r>
            <a:r>
              <a:rPr lang="en-US" sz="3200" dirty="0" err="1" smtClean="0"/>
              <a:t>Romawi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Persia</a:t>
            </a:r>
          </a:p>
          <a:p>
            <a:r>
              <a:rPr lang="en-US" sz="3200" dirty="0" err="1" smtClean="0"/>
              <a:t>Setelah</a:t>
            </a:r>
            <a:r>
              <a:rPr lang="en-US" sz="3200" dirty="0" smtClean="0"/>
              <a:t> </a:t>
            </a:r>
            <a:r>
              <a:rPr lang="en-US" sz="3200" dirty="0" err="1" smtClean="0"/>
              <a:t>sukses</a:t>
            </a:r>
            <a:r>
              <a:rPr lang="en-US" sz="3200" dirty="0" smtClean="0"/>
              <a:t> </a:t>
            </a:r>
            <a:r>
              <a:rPr lang="en-US" sz="3200" dirty="0" err="1" smtClean="0"/>
              <a:t>baru</a:t>
            </a:r>
            <a:r>
              <a:rPr lang="en-US" sz="3200" dirty="0" smtClean="0"/>
              <a:t> </a:t>
            </a:r>
            <a:r>
              <a:rPr lang="en-US" sz="3200" dirty="0" err="1" smtClean="0"/>
              <a:t>menerapkan</a:t>
            </a:r>
            <a:r>
              <a:rPr lang="en-US" sz="3200" dirty="0" smtClean="0"/>
              <a:t> </a:t>
            </a:r>
            <a:r>
              <a:rPr lang="en-US" sz="3200" dirty="0" err="1" smtClean="0"/>
              <a:t>kalimat</a:t>
            </a:r>
            <a:r>
              <a:rPr lang="en-US" sz="3200" dirty="0" smtClean="0"/>
              <a:t> </a:t>
            </a:r>
            <a:r>
              <a:rPr lang="en-US" sz="3200" dirty="0" err="1" smtClean="0"/>
              <a:t>tauhid</a:t>
            </a:r>
            <a:endParaRPr lang="en-US" sz="3200" dirty="0" smtClean="0"/>
          </a:p>
          <a:p>
            <a:r>
              <a:rPr lang="en-US" sz="3200" dirty="0" err="1" smtClean="0"/>
              <a:t>Kenapa</a:t>
            </a:r>
            <a:r>
              <a:rPr lang="en-US" sz="3200" dirty="0" smtClean="0"/>
              <a:t> 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demikian</a:t>
            </a:r>
            <a:r>
              <a:rPr lang="en-US" sz="3200" dirty="0" smtClean="0"/>
              <a:t>?</a:t>
            </a:r>
          </a:p>
          <a:p>
            <a:r>
              <a:rPr lang="en-US" sz="3200" dirty="0" err="1" smtClean="0"/>
              <a:t>Kenapa</a:t>
            </a:r>
            <a:r>
              <a:rPr lang="en-US" sz="3200" dirty="0" smtClean="0"/>
              <a:t> </a:t>
            </a:r>
            <a:r>
              <a:rPr lang="en-US" sz="3200" dirty="0" err="1" smtClean="0"/>
              <a:t>harus</a:t>
            </a:r>
            <a:r>
              <a:rPr lang="en-US" sz="3200" dirty="0" smtClean="0"/>
              <a:t> </a:t>
            </a:r>
            <a:r>
              <a:rPr lang="en-US" sz="3200" dirty="0" err="1" smtClean="0"/>
              <a:t>memulai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syahadatain</a:t>
            </a:r>
            <a:r>
              <a:rPr lang="en-US" sz="3200" dirty="0" smtClean="0"/>
              <a:t>?</a:t>
            </a:r>
            <a:endParaRPr lang="en-US" sz="32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Tirani Tetap Tirani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Kalau hanya mengobarkan semangat kearaban saja lalu berhasil, maka sesungguh hanya berpindah tirani: dari tirani Romawi atau Persia ke tirani Arab</a:t>
            </a:r>
          </a:p>
          <a:p>
            <a:r>
              <a:rPr lang="en-US" sz="3600" smtClean="0"/>
              <a:t>Yang diinginkan Allah: tauhid tegak dari langkah pertama</a:t>
            </a:r>
            <a:endParaRPr lang="en-US" sz="36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Kenapa Tidak Memulai dengan Revolusi Sosial?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Untuk menghapuskan golongan kaya dan membagi ulang kekayaan kepada semua orang secara adil?</a:t>
            </a:r>
          </a:p>
          <a:p>
            <a:r>
              <a:rPr lang="en-US" sz="3200" smtClean="0"/>
              <a:t>Pastilah kalau ini yang dipilih dukungan dari sebagian besar masyarakat akan terwujud sehingga pasti berhasil</a:t>
            </a:r>
          </a:p>
          <a:p>
            <a:r>
              <a:rPr lang="en-US" sz="3200" smtClean="0"/>
              <a:t>Setelah itu baru menerapkan kalimat tauhid?</a:t>
            </a:r>
            <a:endParaRPr lang="en-US" sz="32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sz="6600" dirty="0" smtClean="0"/>
              <a:t>أَهَمِّيَّةُ الشَّهَادَتَيْنِ</a:t>
            </a:r>
            <a:endParaRPr lang="en-US" sz="6600" dirty="0"/>
          </a:p>
        </p:txBody>
      </p:sp>
      <p:sp>
        <p:nvSpPr>
          <p:cNvPr id="2052" name="Rectangl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257800" y="3048000"/>
            <a:ext cx="3200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ar-SA" sz="5400" dirty="0">
                <a:cs typeface="Traditional Arabic" pitchFamily="2" charset="-78"/>
              </a:rPr>
              <a:t>أَهَمِّيَّةُ الشَّهَادَتَيْنِ</a:t>
            </a:r>
            <a:endParaRPr lang="en-US" sz="5400" dirty="0">
              <a:cs typeface="Traditional Arabic" pitchFamily="2" charset="-78"/>
            </a:endParaRPr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4876800" y="2133600"/>
            <a:ext cx="381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4953000" y="28956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48006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 flipH="1">
            <a:off x="4953000" y="37338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 flipH="1">
            <a:off x="4876800" y="3733800"/>
            <a:ext cx="3810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4785360" y="2133600"/>
            <a:ext cx="914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 sz="3600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4861560" y="2895600"/>
            <a:ext cx="914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 sz="3600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861560" y="4572000"/>
            <a:ext cx="914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 sz="3600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785360" y="5410200"/>
            <a:ext cx="914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 sz="3600"/>
          </a:p>
        </p:txBody>
      </p:sp>
      <p:sp>
        <p:nvSpPr>
          <p:cNvPr id="14" name="Rectangle 13">
            <a:hlinkClick r:id="rId3" action="ppaction://hlinksldjump"/>
          </p:cNvPr>
          <p:cNvSpPr/>
          <p:nvPr/>
        </p:nvSpPr>
        <p:spPr>
          <a:xfrm>
            <a:off x="2072747" y="1828800"/>
            <a:ext cx="25987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buFontTx/>
              <a:buNone/>
            </a:pPr>
            <a:r>
              <a:rPr lang="ar-SA" sz="3600" dirty="0" smtClean="0">
                <a:cs typeface="Traditional Arabic" pitchFamily="2" charset="-78"/>
              </a:rPr>
              <a:t>اَلْمَدْخَلُ إَلَى اْلإِسْلاَمِ</a:t>
            </a:r>
            <a:endParaRPr lang="en-US" sz="3600" dirty="0">
              <a:cs typeface="Traditional Arabic" pitchFamily="2" charset="-78"/>
            </a:endParaRPr>
          </a:p>
        </p:txBody>
      </p:sp>
      <p:sp>
        <p:nvSpPr>
          <p:cNvPr id="15" name="Rectangle 14">
            <a:hlinkClick r:id="rId4" action="ppaction://hlinksldjump"/>
          </p:cNvPr>
          <p:cNvSpPr/>
          <p:nvPr/>
        </p:nvSpPr>
        <p:spPr>
          <a:xfrm>
            <a:off x="1905000" y="2590800"/>
            <a:ext cx="28055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buFontTx/>
              <a:buNone/>
            </a:pPr>
            <a:r>
              <a:rPr lang="ar-SA" sz="3600" dirty="0" smtClean="0">
                <a:cs typeface="Traditional Arabic" pitchFamily="2" charset="-78"/>
              </a:rPr>
              <a:t>خُلاَصَةُ تَعَالِيْمِ اْلإِسْلاَمِ</a:t>
            </a:r>
            <a:endParaRPr lang="en-US" sz="3600" dirty="0">
              <a:cs typeface="Traditional Arabic" pitchFamily="2" charset="-78"/>
            </a:endParaRPr>
          </a:p>
        </p:txBody>
      </p:sp>
      <p:sp>
        <p:nvSpPr>
          <p:cNvPr id="16" name="Rectangle 15">
            <a:hlinkClick r:id="rId5" action="ppaction://hlinksldjump"/>
          </p:cNvPr>
          <p:cNvSpPr/>
          <p:nvPr/>
        </p:nvSpPr>
        <p:spPr>
          <a:xfrm>
            <a:off x="2607257" y="3429000"/>
            <a:ext cx="2040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buFontTx/>
              <a:buNone/>
            </a:pPr>
            <a:r>
              <a:rPr lang="ar-SA" sz="3600" dirty="0" smtClean="0">
                <a:cs typeface="Traditional Arabic" pitchFamily="2" charset="-78"/>
              </a:rPr>
              <a:t>أَسَاسُ اْلاِنْقِلاَبِ</a:t>
            </a:r>
            <a:endParaRPr lang="en-US" sz="3600" dirty="0">
              <a:cs typeface="Traditional Arabic" pitchFamily="2" charset="-78"/>
            </a:endParaRPr>
          </a:p>
        </p:txBody>
      </p:sp>
      <p:sp>
        <p:nvSpPr>
          <p:cNvPr id="17" name="Rectangle 16">
            <a:hlinkClick r:id="rId6" action="ppaction://hlinksldjump"/>
          </p:cNvPr>
          <p:cNvSpPr/>
          <p:nvPr/>
        </p:nvSpPr>
        <p:spPr>
          <a:xfrm>
            <a:off x="2290720" y="4230469"/>
            <a:ext cx="24336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buFontTx/>
              <a:buNone/>
            </a:pPr>
            <a:r>
              <a:rPr lang="ar-SA" sz="3600" dirty="0" smtClean="0">
                <a:cs typeface="Traditional Arabic" pitchFamily="2" charset="-78"/>
              </a:rPr>
              <a:t>حَقِيْقَةُ دَعْوَةِ الرُّسُلِ</a:t>
            </a:r>
            <a:endParaRPr lang="en-US" sz="3600" dirty="0">
              <a:cs typeface="Traditional Arabic" pitchFamily="2" charset="-78"/>
            </a:endParaRPr>
          </a:p>
        </p:txBody>
      </p:sp>
      <p:sp>
        <p:nvSpPr>
          <p:cNvPr id="18" name="Rectangle 17">
            <a:hlinkClick r:id="rId7" action="ppaction://hlinksldjump"/>
          </p:cNvPr>
          <p:cNvSpPr/>
          <p:nvPr/>
        </p:nvSpPr>
        <p:spPr>
          <a:xfrm>
            <a:off x="2819400" y="5068669"/>
            <a:ext cx="18277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buFontTx/>
              <a:buNone/>
            </a:pPr>
            <a:r>
              <a:rPr lang="ar-SA" sz="3600" dirty="0" smtClean="0">
                <a:cs typeface="Traditional Arabic" pitchFamily="2" charset="-78"/>
              </a:rPr>
              <a:t>فَضَائِلُ عَظِيْمَةٍ</a:t>
            </a:r>
            <a:endParaRPr lang="en-US" sz="3600" dirty="0">
              <a:cs typeface="Traditional Arabic" pitchFamily="2" charset="-7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" grpId="0" animBg="1"/>
      <p:bldP spid="2060" grpId="0" animBg="1"/>
      <p:bldP spid="2061" grpId="0" animBg="1"/>
      <p:bldP spid="2062" grpId="0" animBg="1"/>
      <p:bldP spid="2063" grpId="1" animBg="1"/>
      <p:bldP spid="10" grpId="0" animBg="1"/>
      <p:bldP spid="11" grpId="0" animBg="1"/>
      <p:bldP spid="12" grpId="0" animBg="1"/>
      <p:bldP spid="13" grpId="1" animBg="1"/>
      <p:bldP spid="14" grpId="0"/>
      <p:bldP spid="15" grpId="0"/>
      <p:bldP spid="16" grpId="0"/>
      <p:bldP spid="17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Menghilangkan Dendam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Sistem Islam dalam masalah pembagian harta didasari oleh ketaatan kepada perintah Allah karena mengharapkan pahala yang besar di sisi Allah di akhirat nanti</a:t>
            </a:r>
          </a:p>
          <a:p>
            <a:r>
              <a:rPr lang="en-US" sz="2800" smtClean="0"/>
              <a:t>Jadi bukan perampasan yang mengakibatkan dendam antar-anggota masyarakat</a:t>
            </a:r>
          </a:p>
          <a:p>
            <a:r>
              <a:rPr lang="en-US" sz="2800" smtClean="0"/>
              <a:t>Dan ini terjadi kalau dari langkah pertama kalimat tauhid sudah tegak</a:t>
            </a:r>
            <a:endParaRPr lang="en-US" sz="2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Kenapa Tidak Memulai dengan Gerakan Moral?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Rasul mungkin bisa mencari orang-orang yang masih bersih untuk melancarkan gerakannya</a:t>
            </a:r>
          </a:p>
          <a:p>
            <a:r>
              <a:rPr lang="en-US" sz="3600" smtClean="0"/>
              <a:t>Setelah banyak terkumpul, tentu gerakannya akan makin banyak simpati tanpa harus ditentang dari awal</a:t>
            </a:r>
            <a:endParaRPr lang="en-US" sz="36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Moral Harus Landasannya Kuat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Gerakan moral semacam itu, yang hanya didasari oleh peduli pada perbaikan moral saja, tidak memiliki dasar yang kokoh</a:t>
            </a:r>
          </a:p>
          <a:p>
            <a:r>
              <a:rPr lang="en-US" sz="3600" smtClean="0"/>
              <a:t>Berarti pada akhirnya akan mudah roboh</a:t>
            </a:r>
          </a:p>
          <a:p>
            <a:r>
              <a:rPr lang="en-US" sz="3600" smtClean="0"/>
              <a:t>Landasan kokoh yang mendasari moralitas adalah kalimat tauhid</a:t>
            </a:r>
            <a:endParaRPr lang="en-US" sz="36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13 Tahun Konsisten dalam Menanamkan Tauhid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Dalam sirah Nabawiyah dijelaskan bahwa dakwah Rasul SAW saat di Mekah fokus pada penanaman akidah</a:t>
            </a:r>
          </a:p>
          <a:p>
            <a:r>
              <a:rPr lang="en-US" sz="3600" smtClean="0"/>
              <a:t>Setelah di Madinah baru hukum halal-haram diterapkan</a:t>
            </a:r>
            <a:endParaRPr lang="en-US" sz="36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Iman Sebelum Halal dan Haram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ar-SA" sz="4100" b="1" dirty="0" smtClean="0"/>
              <a:t>إِنَّمَا أُنْزِلَ أَوَّلُ مَا أُنْزِلَ مِنْهُ سُوْرَةٌ مِنَ الْمُفَصِّلِ فِيْهَا ذِكْرُ الْجَنَّةِ وَالنَّارِ حَتَّى إِذَا ثَابَ النَّاسُ إِلَى الإِسْلاَمِ نَزَلَ الْحَلاَلَ وَالْحَرَامَ وَلَوْ نُزِّلَ أَوَّلُ شَيْءٍ : لاَ تَشْرَبُوا الْخَمْرَ لَقَالُوْا لاَ نَدَعَهَا أَبَدًا ، وَلَوْ نُزِّلَ : لاَ تَزِنُوْا لَقَالُوْا لاَ نَدَعَ الزِّنَا</a:t>
            </a:r>
            <a:endParaRPr lang="en-US" sz="4100" b="1" dirty="0" smtClean="0"/>
          </a:p>
          <a:p>
            <a:pPr algn="ctr">
              <a:buNone/>
            </a:pPr>
            <a:r>
              <a:rPr lang="en-US" sz="3200" dirty="0" err="1" smtClean="0"/>
              <a:t>Sesungguhnya</a:t>
            </a:r>
            <a:r>
              <a:rPr lang="en-US" sz="3200" dirty="0" smtClean="0"/>
              <a:t> yang </a:t>
            </a:r>
            <a:r>
              <a:rPr lang="en-US" sz="3200" dirty="0" err="1" smtClean="0"/>
              <a:t>pertama</a:t>
            </a:r>
            <a:r>
              <a:rPr lang="en-US" sz="3200" dirty="0" smtClean="0"/>
              <a:t>-tama </a:t>
            </a:r>
            <a:r>
              <a:rPr lang="en-US" sz="3200" dirty="0" err="1" smtClean="0"/>
              <a:t>turun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Al-Qur’an </a:t>
            </a:r>
            <a:r>
              <a:rPr lang="en-US" sz="3200" dirty="0" err="1" smtClean="0"/>
              <a:t>adalah</a:t>
            </a:r>
            <a:r>
              <a:rPr lang="en-US" sz="3200" dirty="0" smtClean="0"/>
              <a:t> </a:t>
            </a:r>
            <a:r>
              <a:rPr lang="en-US" sz="3200" dirty="0" err="1" smtClean="0"/>
              <a:t>surat</a:t>
            </a:r>
            <a:r>
              <a:rPr lang="en-US" sz="3200" dirty="0" smtClean="0"/>
              <a:t> ‘Al-</a:t>
            </a:r>
            <a:r>
              <a:rPr lang="en-US" sz="3200" dirty="0" err="1" smtClean="0"/>
              <a:t>Mufashshil</a:t>
            </a:r>
            <a:r>
              <a:rPr lang="en-US" sz="3200" dirty="0" smtClean="0"/>
              <a:t>’ yang </a:t>
            </a:r>
            <a:r>
              <a:rPr lang="en-US" sz="3200" dirty="0" err="1" smtClean="0"/>
              <a:t>berisi</a:t>
            </a:r>
            <a:r>
              <a:rPr lang="en-US" sz="3200" dirty="0" smtClean="0"/>
              <a:t> </a:t>
            </a:r>
            <a:r>
              <a:rPr lang="en-US" sz="3200" dirty="0" err="1" smtClean="0"/>
              <a:t>peringatan</a:t>
            </a:r>
            <a:r>
              <a:rPr lang="en-US" sz="3200" dirty="0" smtClean="0"/>
              <a:t> </a:t>
            </a:r>
            <a:r>
              <a:rPr lang="en-US" sz="3200" dirty="0" err="1" smtClean="0"/>
              <a:t>tentang</a:t>
            </a:r>
            <a:r>
              <a:rPr lang="en-US" sz="3200" dirty="0" smtClean="0"/>
              <a:t> </a:t>
            </a:r>
            <a:r>
              <a:rPr lang="en-US" sz="3200" dirty="0" err="1" smtClean="0"/>
              <a:t>sorga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neraka</a:t>
            </a:r>
            <a:r>
              <a:rPr lang="en-US" sz="3200" dirty="0" smtClean="0"/>
              <a:t>. </a:t>
            </a:r>
            <a:r>
              <a:rPr lang="en-US" sz="3200" dirty="0" smtClean="0"/>
              <a:t> </a:t>
            </a:r>
            <a:r>
              <a:rPr lang="en-US" sz="3200" dirty="0" err="1" smtClean="0"/>
              <a:t>Hingga</a:t>
            </a:r>
            <a:r>
              <a:rPr lang="en-US" sz="3200" dirty="0" smtClean="0"/>
              <a:t> </a:t>
            </a:r>
            <a:r>
              <a:rPr lang="en-US" sz="3200" dirty="0" err="1" smtClean="0"/>
              <a:t>keislaman</a:t>
            </a:r>
            <a:r>
              <a:rPr lang="en-US" sz="3200" dirty="0" smtClean="0"/>
              <a:t> </a:t>
            </a:r>
            <a:r>
              <a:rPr lang="en-US" sz="3200" dirty="0" err="1" smtClean="0"/>
              <a:t>manusia</a:t>
            </a:r>
            <a:r>
              <a:rPr lang="en-US" sz="3200" dirty="0" smtClean="0"/>
              <a:t> </a:t>
            </a:r>
            <a:r>
              <a:rPr lang="en-US" sz="3200" dirty="0" err="1" smtClean="0"/>
              <a:t>itu</a:t>
            </a:r>
            <a:r>
              <a:rPr lang="en-US" sz="3200" dirty="0" smtClean="0"/>
              <a:t> </a:t>
            </a:r>
            <a:r>
              <a:rPr lang="en-US" sz="3200" dirty="0" err="1" smtClean="0"/>
              <a:t>kokoh</a:t>
            </a:r>
            <a:r>
              <a:rPr lang="en-US" sz="3200" dirty="0" smtClean="0"/>
              <a:t>, </a:t>
            </a:r>
            <a:r>
              <a:rPr lang="en-US" sz="3200" dirty="0" err="1" smtClean="0"/>
              <a:t>turunlah</a:t>
            </a:r>
            <a:r>
              <a:rPr lang="en-US" sz="3200" dirty="0" smtClean="0"/>
              <a:t> </a:t>
            </a:r>
            <a:r>
              <a:rPr lang="en-US" sz="3200" dirty="0" err="1" smtClean="0"/>
              <a:t>tentang</a:t>
            </a:r>
            <a:r>
              <a:rPr lang="en-US" sz="3200" dirty="0" smtClean="0"/>
              <a:t> </a:t>
            </a:r>
            <a:r>
              <a:rPr lang="en-US" sz="3200" dirty="0" err="1" smtClean="0"/>
              <a:t>halal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haram</a:t>
            </a:r>
            <a:r>
              <a:rPr lang="en-US" sz="3200" dirty="0" smtClean="0"/>
              <a:t>. </a:t>
            </a:r>
            <a:r>
              <a:rPr lang="en-US" sz="3200" dirty="0" err="1" smtClean="0"/>
              <a:t>Jika</a:t>
            </a:r>
            <a:r>
              <a:rPr lang="en-US" sz="3200" dirty="0" smtClean="0"/>
              <a:t> </a:t>
            </a:r>
            <a:r>
              <a:rPr lang="en-US" sz="3200" dirty="0" smtClean="0"/>
              <a:t>yang </a:t>
            </a:r>
            <a:r>
              <a:rPr lang="en-US" sz="3200" dirty="0" err="1" smtClean="0"/>
              <a:t>pertama</a:t>
            </a:r>
            <a:r>
              <a:rPr lang="en-US" sz="3200" dirty="0" smtClean="0"/>
              <a:t> kali </a:t>
            </a:r>
            <a:r>
              <a:rPr lang="en-US" sz="3200" dirty="0" err="1" smtClean="0"/>
              <a:t>turun</a:t>
            </a:r>
            <a:r>
              <a:rPr lang="en-US" sz="3200" dirty="0" smtClean="0"/>
              <a:t> </a:t>
            </a:r>
            <a:r>
              <a:rPr lang="en-US" sz="3200" dirty="0" err="1" smtClean="0"/>
              <a:t>sesuatu</a:t>
            </a:r>
            <a:r>
              <a:rPr lang="en-US" sz="3200" dirty="0" smtClean="0"/>
              <a:t> yang </a:t>
            </a:r>
            <a:r>
              <a:rPr lang="en-US" sz="3200" dirty="0" err="1" smtClean="0"/>
              <a:t>berkenaan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: ‘</a:t>
            </a:r>
            <a:r>
              <a:rPr lang="en-US" sz="3200" dirty="0" err="1" smtClean="0"/>
              <a:t>Jangan</a:t>
            </a:r>
            <a:r>
              <a:rPr lang="en-US" sz="3200" dirty="0" smtClean="0"/>
              <a:t> </a:t>
            </a:r>
            <a:r>
              <a:rPr lang="en-US" sz="3200" dirty="0" err="1" smtClean="0"/>
              <a:t>minum</a:t>
            </a:r>
            <a:r>
              <a:rPr lang="en-US" sz="3200" dirty="0" smtClean="0"/>
              <a:t> </a:t>
            </a:r>
            <a:r>
              <a:rPr lang="en-US" sz="3200" dirty="0" err="1" smtClean="0"/>
              <a:t>khamar</a:t>
            </a:r>
            <a:r>
              <a:rPr lang="en-US" sz="3200" dirty="0" smtClean="0"/>
              <a:t>’, </a:t>
            </a:r>
            <a:r>
              <a:rPr lang="en-US" sz="3200" dirty="0" err="1" smtClean="0"/>
              <a:t>pastilah</a:t>
            </a:r>
            <a:r>
              <a:rPr lang="en-US" sz="3200" dirty="0" smtClean="0"/>
              <a:t> </a:t>
            </a:r>
            <a:r>
              <a:rPr lang="en-US" sz="3200" dirty="0" err="1" smtClean="0"/>
              <a:t>mereka</a:t>
            </a:r>
            <a:r>
              <a:rPr lang="en-US" sz="3200" dirty="0" smtClean="0"/>
              <a:t> </a:t>
            </a:r>
            <a:r>
              <a:rPr lang="en-US" sz="3200" dirty="0" err="1" smtClean="0"/>
              <a:t>berkata</a:t>
            </a:r>
            <a:r>
              <a:rPr lang="en-US" sz="3200" dirty="0" smtClean="0"/>
              <a:t>, ‘</a:t>
            </a:r>
            <a:r>
              <a:rPr lang="en-US" sz="3200" dirty="0" err="1" smtClean="0"/>
              <a:t>Kami</a:t>
            </a:r>
            <a:r>
              <a:rPr lang="en-US" sz="3200" dirty="0" smtClean="0"/>
              <a:t> 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akan</a:t>
            </a:r>
            <a:r>
              <a:rPr lang="en-US" sz="3200" dirty="0" smtClean="0"/>
              <a:t> </a:t>
            </a:r>
            <a:r>
              <a:rPr lang="en-US" sz="3200" dirty="0" err="1" smtClean="0"/>
              <a:t>meninggalkannya</a:t>
            </a:r>
            <a:r>
              <a:rPr lang="en-US" sz="3200" dirty="0" smtClean="0"/>
              <a:t> </a:t>
            </a:r>
            <a:r>
              <a:rPr lang="en-US" sz="3200" dirty="0" err="1" smtClean="0"/>
              <a:t>selamanya</a:t>
            </a:r>
            <a:r>
              <a:rPr lang="en-US" sz="3200" dirty="0" smtClean="0"/>
              <a:t>’; ‘</a:t>
            </a:r>
            <a:r>
              <a:rPr lang="en-US" sz="3200" dirty="0" err="1" smtClean="0"/>
              <a:t>Jangan</a:t>
            </a:r>
            <a:r>
              <a:rPr lang="en-US" sz="3200" dirty="0" smtClean="0"/>
              <a:t> </a:t>
            </a:r>
            <a:r>
              <a:rPr lang="en-US" sz="3200" dirty="0" err="1" smtClean="0"/>
              <a:t>berzina</a:t>
            </a:r>
            <a:r>
              <a:rPr lang="en-US" sz="3200" dirty="0" smtClean="0"/>
              <a:t>’, </a:t>
            </a:r>
            <a:r>
              <a:rPr lang="en-US" sz="3200" dirty="0" err="1" smtClean="0"/>
              <a:t>pastilah</a:t>
            </a:r>
            <a:r>
              <a:rPr lang="en-US" sz="3200" dirty="0" smtClean="0"/>
              <a:t> </a:t>
            </a:r>
            <a:r>
              <a:rPr lang="en-US" sz="3200" dirty="0" err="1" smtClean="0"/>
              <a:t>mereka</a:t>
            </a:r>
            <a:r>
              <a:rPr lang="en-US" sz="3200" dirty="0" smtClean="0"/>
              <a:t> </a:t>
            </a:r>
            <a:r>
              <a:rPr lang="en-US" sz="3200" dirty="0" err="1" smtClean="0"/>
              <a:t>berkata</a:t>
            </a:r>
            <a:r>
              <a:rPr lang="en-US" sz="3200" dirty="0" smtClean="0"/>
              <a:t>, ‘</a:t>
            </a:r>
            <a:r>
              <a:rPr lang="en-US" sz="3200" dirty="0" err="1" smtClean="0"/>
              <a:t>Kami</a:t>
            </a:r>
            <a:r>
              <a:rPr lang="en-US" sz="3200" dirty="0" smtClean="0"/>
              <a:t> 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akan</a:t>
            </a:r>
            <a:r>
              <a:rPr lang="en-US" sz="3200" dirty="0" smtClean="0"/>
              <a:t> </a:t>
            </a:r>
            <a:r>
              <a:rPr lang="en-US" sz="3200" dirty="0" err="1" smtClean="0"/>
              <a:t>meninggalkannya</a:t>
            </a:r>
            <a:r>
              <a:rPr lang="en-US" sz="3200" dirty="0" smtClean="0"/>
              <a:t>’.” </a:t>
            </a:r>
            <a:endParaRPr lang="en-US" sz="3200" dirty="0" smtClean="0"/>
          </a:p>
          <a:p>
            <a:pPr algn="ctr">
              <a:buNone/>
            </a:pPr>
            <a:r>
              <a:rPr lang="en-US" sz="3200" dirty="0" smtClean="0"/>
              <a:t>(</a:t>
            </a:r>
            <a:r>
              <a:rPr lang="en-US" sz="3200" dirty="0" smtClean="0"/>
              <a:t>HR Imam Al-</a:t>
            </a:r>
            <a:r>
              <a:rPr lang="en-US" sz="3200" dirty="0" err="1" smtClean="0"/>
              <a:t>Baihaqi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Sya’bul</a:t>
            </a:r>
            <a:r>
              <a:rPr lang="en-US" sz="3200" dirty="0" smtClean="0"/>
              <a:t> </a:t>
            </a:r>
            <a:r>
              <a:rPr lang="en-US" sz="3200" dirty="0" err="1" smtClean="0"/>
              <a:t>Iman</a:t>
            </a:r>
            <a:r>
              <a:rPr lang="en-US" sz="3200" dirty="0" smtClean="0"/>
              <a:t>: 5/322</a:t>
            </a:r>
            <a:r>
              <a:rPr lang="en-US" sz="3200" dirty="0" smtClean="0"/>
              <a:t>)</a:t>
            </a:r>
            <a:endParaRPr lang="en-US" sz="3200" dirty="0" smtClean="0"/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7847365" y="6096000"/>
            <a:ext cx="915635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RASM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SYADAHAT HAKIKAT DAKWAH PARA RASUL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Setiap</a:t>
            </a:r>
            <a:r>
              <a:rPr lang="en-US" sz="3600" dirty="0" smtClean="0"/>
              <a:t> </a:t>
            </a:r>
            <a:r>
              <a:rPr lang="en-US" sz="3600" dirty="0" err="1" smtClean="0"/>
              <a:t>rasul</a:t>
            </a:r>
            <a:r>
              <a:rPr lang="en-US" sz="3600" dirty="0" smtClean="0"/>
              <a:t> yang </a:t>
            </a:r>
            <a:r>
              <a:rPr lang="en-US" sz="3600" dirty="0" err="1" smtClean="0"/>
              <a:t>diutus</a:t>
            </a:r>
            <a:r>
              <a:rPr lang="en-US" sz="3600" dirty="0" smtClean="0"/>
              <a:t> </a:t>
            </a:r>
            <a:r>
              <a:rPr lang="en-US" sz="3600" dirty="0" err="1" smtClean="0"/>
              <a:t>oleh</a:t>
            </a:r>
            <a:r>
              <a:rPr lang="en-US" sz="3600" dirty="0" smtClean="0"/>
              <a:t> Allah, </a:t>
            </a:r>
            <a:r>
              <a:rPr lang="en-US" sz="3600" dirty="0" err="1" smtClean="0"/>
              <a:t>pasti</a:t>
            </a:r>
            <a:r>
              <a:rPr lang="en-US" sz="3600" dirty="0" smtClean="0"/>
              <a:t> </a:t>
            </a:r>
            <a:r>
              <a:rPr lang="en-US" sz="3600" dirty="0" err="1" smtClean="0"/>
              <a:t>membawa</a:t>
            </a:r>
            <a:r>
              <a:rPr lang="en-US" sz="3600" dirty="0" smtClean="0"/>
              <a:t> </a:t>
            </a:r>
            <a:r>
              <a:rPr lang="en-US" sz="3600" dirty="0" err="1" smtClean="0"/>
              <a:t>kalimat</a:t>
            </a:r>
            <a:r>
              <a:rPr lang="en-US" sz="3600" dirty="0" smtClean="0"/>
              <a:t> </a:t>
            </a:r>
            <a:r>
              <a:rPr lang="en-US" sz="3600" dirty="0" err="1" smtClean="0"/>
              <a:t>syahadat</a:t>
            </a:r>
            <a:endParaRPr lang="en-US" sz="3600" dirty="0" smtClean="0"/>
          </a:p>
          <a:p>
            <a:r>
              <a:rPr lang="en-US" sz="3600" dirty="0" err="1" smtClean="0"/>
              <a:t>Jadi</a:t>
            </a:r>
            <a:r>
              <a:rPr lang="en-US" sz="3600" dirty="0" smtClean="0"/>
              <a:t> </a:t>
            </a:r>
            <a:r>
              <a:rPr lang="en-US" sz="3600" dirty="0" err="1" smtClean="0"/>
              <a:t>ini</a:t>
            </a:r>
            <a:r>
              <a:rPr lang="en-US" sz="3600" dirty="0" smtClean="0"/>
              <a:t> </a:t>
            </a:r>
            <a:r>
              <a:rPr lang="en-US" sz="3600" dirty="0" err="1" smtClean="0"/>
              <a:t>seperti</a:t>
            </a:r>
            <a:r>
              <a:rPr lang="en-US" sz="3600" dirty="0" smtClean="0"/>
              <a:t> PESAN BERANTAI</a:t>
            </a:r>
          </a:p>
          <a:p>
            <a:r>
              <a:rPr lang="en-US" sz="3600" dirty="0" err="1" smtClean="0"/>
              <a:t>Ini</a:t>
            </a:r>
            <a:r>
              <a:rPr lang="en-US" sz="3600" dirty="0" smtClean="0"/>
              <a:t> </a:t>
            </a:r>
            <a:r>
              <a:rPr lang="en-US" sz="3600" dirty="0" err="1" smtClean="0"/>
              <a:t>menunjukkan</a:t>
            </a:r>
            <a:r>
              <a:rPr lang="en-US" sz="3600" dirty="0" smtClean="0"/>
              <a:t> </a:t>
            </a:r>
            <a:r>
              <a:rPr lang="en-US" sz="3600" dirty="0" err="1" smtClean="0"/>
              <a:t>bahwa</a:t>
            </a:r>
            <a:r>
              <a:rPr lang="en-US" sz="3600" dirty="0" smtClean="0"/>
              <a:t> PESAN (SYAHADAT) ITU SESUATU YANG SANGAT PENTING</a:t>
            </a:r>
            <a:endParaRPr lang="en-US" sz="36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Wahyu Setiap Rasul (21:25)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ar-SA" sz="4000" dirty="0" smtClean="0"/>
              <a:t>وَمَا أَرْسَلْنَا مِنْ قَبْلِكَ مِنْ رَسُولٍ إِلا نُوحِي إِلَيْهِ أَنَّهُ لا إِلَهَ إِلا أَنَا فَاعْبُدُونِ</a:t>
            </a:r>
            <a:endParaRPr lang="en-US" sz="4000" dirty="0" smtClean="0"/>
          </a:p>
          <a:p>
            <a:pPr algn="ctr">
              <a:buNone/>
            </a:pPr>
            <a:r>
              <a:rPr lang="en-US" dirty="0" smtClean="0"/>
              <a:t>Dan </a:t>
            </a:r>
            <a:r>
              <a:rPr lang="en-US" dirty="0" err="1" smtClean="0"/>
              <a:t>Kami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mengutus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r>
              <a:rPr lang="en-US" dirty="0" smtClean="0"/>
              <a:t> pun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kamu</a:t>
            </a:r>
            <a:r>
              <a:rPr lang="en-US" dirty="0" smtClean="0"/>
              <a:t>, </a:t>
            </a:r>
            <a:r>
              <a:rPr lang="en-US" dirty="0" err="1" smtClean="0"/>
              <a:t>melainkan</a:t>
            </a:r>
            <a:r>
              <a:rPr lang="en-US" dirty="0" smtClean="0"/>
              <a:t> </a:t>
            </a:r>
            <a:r>
              <a:rPr lang="en-US" dirty="0" err="1" smtClean="0"/>
              <a:t>Kami</a:t>
            </a:r>
            <a:r>
              <a:rPr lang="en-US" dirty="0" smtClean="0"/>
              <a:t> </a:t>
            </a:r>
            <a:r>
              <a:rPr lang="en-US" dirty="0" err="1" smtClean="0"/>
              <a:t>wahyukan</a:t>
            </a:r>
            <a:r>
              <a:rPr lang="en-US" dirty="0" smtClean="0"/>
              <a:t> </a:t>
            </a:r>
            <a:r>
              <a:rPr lang="en-US" dirty="0" err="1" smtClean="0"/>
              <a:t>kepadanya</a:t>
            </a:r>
            <a:r>
              <a:rPr lang="en-US" dirty="0" smtClean="0"/>
              <a:t>: "</a:t>
            </a:r>
            <a:r>
              <a:rPr lang="en-US" dirty="0" err="1" smtClean="0"/>
              <a:t>Bahwasanya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(yang </a:t>
            </a:r>
            <a:r>
              <a:rPr lang="en-US" dirty="0" err="1" smtClean="0"/>
              <a:t>hak</a:t>
            </a:r>
            <a:r>
              <a:rPr lang="en-US" dirty="0" smtClean="0"/>
              <a:t>) </a:t>
            </a:r>
            <a:r>
              <a:rPr lang="en-US" dirty="0" err="1" smtClean="0"/>
              <a:t>melainkan</a:t>
            </a:r>
            <a:r>
              <a:rPr lang="en-US" dirty="0" smtClean="0"/>
              <a:t> </a:t>
            </a:r>
            <a:r>
              <a:rPr lang="en-US" dirty="0" err="1" smtClean="0"/>
              <a:t>Aku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sembahlah</a:t>
            </a:r>
            <a:r>
              <a:rPr lang="en-US" dirty="0" smtClean="0"/>
              <a:t> </a:t>
            </a:r>
            <a:r>
              <a:rPr lang="en-US" dirty="0" err="1" smtClean="0"/>
              <a:t>olehmu</a:t>
            </a:r>
            <a:r>
              <a:rPr lang="en-US" dirty="0" smtClean="0"/>
              <a:t> </a:t>
            </a:r>
            <a:r>
              <a:rPr lang="en-US" dirty="0" err="1" smtClean="0"/>
              <a:t>sekalian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Aku</a:t>
            </a:r>
            <a:r>
              <a:rPr lang="en-US" dirty="0" smtClean="0"/>
              <a:t>".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Nabi Nuh AS (7:59)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ar-SA" sz="4000" dirty="0" smtClean="0"/>
              <a:t>لَقَدْ أَرْسَلْنَا نُوحًا إِلَى قَوْمِهِ فَقَالَ يَا قَوْمِ </a:t>
            </a:r>
            <a:r>
              <a:rPr lang="ar-SA" sz="4000" b="1" dirty="0" smtClean="0"/>
              <a:t>اعْبُدُوا اللَّهَ مَا لَكُمْ مِنْ إِلَهٍ غَيْرُهُ</a:t>
            </a:r>
            <a:r>
              <a:rPr lang="ar-SA" sz="4000" dirty="0" smtClean="0"/>
              <a:t> إِنِّي أَخَافُ عَلَيْكُمْ عَذَابَ يَوْمٍ عَظِيمٍ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err="1" smtClean="0"/>
              <a:t>Sesungguhnya</a:t>
            </a:r>
            <a:r>
              <a:rPr lang="en-US" sz="2800" dirty="0" smtClean="0"/>
              <a:t> </a:t>
            </a:r>
            <a:r>
              <a:rPr lang="en-US" sz="2800" dirty="0" err="1" smtClean="0"/>
              <a:t>Kami</a:t>
            </a:r>
            <a:r>
              <a:rPr lang="en-US" sz="2800" dirty="0" smtClean="0"/>
              <a:t> </a:t>
            </a:r>
            <a:r>
              <a:rPr lang="en-US" sz="2800" dirty="0" err="1" smtClean="0"/>
              <a:t>telah</a:t>
            </a:r>
            <a:r>
              <a:rPr lang="en-US" sz="2800" dirty="0" smtClean="0"/>
              <a:t> </a:t>
            </a:r>
            <a:r>
              <a:rPr lang="en-US" sz="2800" dirty="0" err="1" smtClean="0"/>
              <a:t>mengutus</a:t>
            </a:r>
            <a:r>
              <a:rPr lang="en-US" sz="2800" dirty="0" smtClean="0"/>
              <a:t> </a:t>
            </a:r>
            <a:r>
              <a:rPr lang="en-US" sz="2800" dirty="0" err="1" smtClean="0"/>
              <a:t>Nuh</a:t>
            </a:r>
            <a:r>
              <a:rPr lang="en-US" sz="2800" dirty="0" smtClean="0"/>
              <a:t> </a:t>
            </a:r>
            <a:r>
              <a:rPr lang="en-US" sz="2800" dirty="0" err="1" smtClean="0"/>
              <a:t>kepada</a:t>
            </a:r>
            <a:r>
              <a:rPr lang="en-US" sz="2800" dirty="0" smtClean="0"/>
              <a:t> </a:t>
            </a:r>
            <a:r>
              <a:rPr lang="en-US" sz="2800" dirty="0" err="1" smtClean="0"/>
              <a:t>kaumnya</a:t>
            </a:r>
            <a:r>
              <a:rPr lang="en-US" sz="2800" dirty="0" smtClean="0"/>
              <a:t> </a:t>
            </a:r>
            <a:r>
              <a:rPr lang="en-US" sz="2800" dirty="0" err="1" smtClean="0"/>
              <a:t>lalu</a:t>
            </a:r>
            <a:r>
              <a:rPr lang="en-US" sz="2800" dirty="0" smtClean="0"/>
              <a:t> </a:t>
            </a:r>
            <a:r>
              <a:rPr lang="en-US" sz="2800" dirty="0" err="1" smtClean="0"/>
              <a:t>ia</a:t>
            </a:r>
            <a:r>
              <a:rPr lang="en-US" sz="2800" dirty="0" smtClean="0"/>
              <a:t> </a:t>
            </a:r>
            <a:r>
              <a:rPr lang="en-US" sz="2800" dirty="0" err="1" smtClean="0"/>
              <a:t>berkata</a:t>
            </a:r>
            <a:r>
              <a:rPr lang="en-US" sz="2800" dirty="0" smtClean="0"/>
              <a:t>: "</a:t>
            </a:r>
            <a:r>
              <a:rPr lang="en-US" sz="2800" dirty="0" err="1" smtClean="0"/>
              <a:t>Wahai</a:t>
            </a:r>
            <a:r>
              <a:rPr lang="en-US" sz="2800" dirty="0" smtClean="0"/>
              <a:t> </a:t>
            </a:r>
            <a:r>
              <a:rPr lang="en-US" sz="2800" dirty="0" err="1" smtClean="0"/>
              <a:t>kaumku</a:t>
            </a:r>
            <a:r>
              <a:rPr lang="en-US" sz="2800" dirty="0" smtClean="0"/>
              <a:t> </a:t>
            </a:r>
            <a:r>
              <a:rPr lang="en-US" sz="2800" dirty="0" err="1" smtClean="0"/>
              <a:t>sembahlah</a:t>
            </a:r>
            <a:r>
              <a:rPr lang="en-US" sz="2800" dirty="0" smtClean="0"/>
              <a:t> Allah, </a:t>
            </a:r>
            <a:r>
              <a:rPr lang="en-US" sz="2800" dirty="0" err="1" smtClean="0"/>
              <a:t>sekali</a:t>
            </a:r>
            <a:r>
              <a:rPr lang="en-US" sz="2800" dirty="0" smtClean="0"/>
              <a:t>-kali </a:t>
            </a:r>
            <a:r>
              <a:rPr lang="en-US" sz="2800" dirty="0" err="1" smtClean="0"/>
              <a:t>tak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Tuhan</a:t>
            </a:r>
            <a:r>
              <a:rPr lang="en-US" sz="2800" dirty="0" smtClean="0"/>
              <a:t> </a:t>
            </a:r>
            <a:r>
              <a:rPr lang="en-US" sz="2800" dirty="0" err="1" smtClean="0"/>
              <a:t>bagimu</a:t>
            </a:r>
            <a:r>
              <a:rPr lang="en-US" sz="2800" dirty="0" smtClean="0"/>
              <a:t> </a:t>
            </a:r>
            <a:r>
              <a:rPr lang="en-US" sz="2800" dirty="0" err="1" smtClean="0"/>
              <a:t>selain-Nya</a:t>
            </a:r>
            <a:r>
              <a:rPr lang="en-US" sz="2800" dirty="0" smtClean="0"/>
              <a:t>." </a:t>
            </a:r>
            <a:r>
              <a:rPr lang="en-US" sz="2800" dirty="0" err="1" smtClean="0"/>
              <a:t>Sesungguhnya</a:t>
            </a:r>
            <a:r>
              <a:rPr lang="en-US" sz="2800" dirty="0" smtClean="0"/>
              <a:t> (</a:t>
            </a:r>
            <a:r>
              <a:rPr lang="en-US" sz="2800" dirty="0" err="1" smtClean="0"/>
              <a:t>kalau</a:t>
            </a:r>
            <a:r>
              <a:rPr lang="en-US" sz="2800" dirty="0" smtClean="0"/>
              <a:t> </a:t>
            </a:r>
            <a:r>
              <a:rPr lang="en-US" sz="2800" dirty="0" err="1" smtClean="0"/>
              <a:t>kamu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menyembah</a:t>
            </a:r>
            <a:r>
              <a:rPr lang="en-US" sz="2800" dirty="0" smtClean="0"/>
              <a:t> Allah), </a:t>
            </a:r>
            <a:r>
              <a:rPr lang="en-US" sz="2800" dirty="0" err="1" smtClean="0"/>
              <a:t>aku</a:t>
            </a:r>
            <a:r>
              <a:rPr lang="en-US" sz="2800" dirty="0" smtClean="0"/>
              <a:t> </a:t>
            </a:r>
            <a:r>
              <a:rPr lang="en-US" sz="2800" dirty="0" err="1" smtClean="0"/>
              <a:t>takut</a:t>
            </a:r>
            <a:r>
              <a:rPr lang="en-US" sz="2800" dirty="0" smtClean="0"/>
              <a:t> </a:t>
            </a:r>
            <a:r>
              <a:rPr lang="en-US" sz="2800" dirty="0" err="1" smtClean="0"/>
              <a:t>kamu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ditimpa</a:t>
            </a:r>
            <a:r>
              <a:rPr lang="en-US" sz="2800" dirty="0" smtClean="0"/>
              <a:t> </a:t>
            </a:r>
            <a:r>
              <a:rPr lang="en-US" sz="2800" dirty="0" err="1" smtClean="0"/>
              <a:t>azab</a:t>
            </a:r>
            <a:r>
              <a:rPr lang="en-US" sz="2800" dirty="0" smtClean="0"/>
              <a:t> </a:t>
            </a:r>
            <a:r>
              <a:rPr lang="en-US" sz="2800" dirty="0" err="1" smtClean="0"/>
              <a:t>hari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besar</a:t>
            </a:r>
            <a:r>
              <a:rPr lang="en-US" sz="2800" dirty="0" smtClean="0"/>
              <a:t> (</a:t>
            </a:r>
            <a:r>
              <a:rPr lang="en-US" sz="2800" dirty="0" err="1" smtClean="0"/>
              <a:t>kiamat</a:t>
            </a:r>
            <a:r>
              <a:rPr lang="en-US" sz="2800" dirty="0" smtClean="0"/>
              <a:t>).</a:t>
            </a:r>
            <a:endParaRPr lang="en-US" sz="2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Nabi Hud AS (7:65)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ar-SA" sz="4400" dirty="0" smtClean="0"/>
              <a:t>وَإِلَى عَادٍ أَخَاهُمْ هُودًا قَالَ يَا قَوْمِ </a:t>
            </a:r>
            <a:r>
              <a:rPr lang="ar-SA" sz="4400" b="1" dirty="0" smtClean="0"/>
              <a:t>اعْبُدُوا اللَّهَ مَا لَكُمْ مِنْ إِلَهٍ غَيْرُهُ</a:t>
            </a:r>
            <a:r>
              <a:rPr lang="ar-SA" sz="4400" dirty="0" smtClean="0"/>
              <a:t> أَفَلا تَتَّقُونَ</a:t>
            </a:r>
            <a:endParaRPr lang="en-US" sz="4400" dirty="0" smtClean="0"/>
          </a:p>
          <a:p>
            <a:pPr algn="ctr">
              <a:buNone/>
            </a:pPr>
            <a:r>
              <a:rPr lang="en-US" dirty="0" smtClean="0"/>
              <a:t>Dan (</a:t>
            </a:r>
            <a:r>
              <a:rPr lang="en-US" dirty="0" err="1" smtClean="0"/>
              <a:t>Kami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mengutus</a:t>
            </a:r>
            <a:r>
              <a:rPr lang="en-US" dirty="0" smtClean="0"/>
              <a:t>)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kaum</a:t>
            </a:r>
            <a:r>
              <a:rPr lang="en-US" dirty="0" smtClean="0"/>
              <a:t> Ad </a:t>
            </a:r>
            <a:r>
              <a:rPr lang="en-US" dirty="0" err="1" smtClean="0"/>
              <a:t>saudara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, </a:t>
            </a:r>
            <a:r>
              <a:rPr lang="en-US" dirty="0" err="1" smtClean="0"/>
              <a:t>Hud</a:t>
            </a:r>
            <a:r>
              <a:rPr lang="en-US" dirty="0" smtClean="0"/>
              <a:t>.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berkata</a:t>
            </a:r>
            <a:r>
              <a:rPr lang="en-US" dirty="0" smtClean="0"/>
              <a:t>: "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kaumku</a:t>
            </a:r>
            <a:r>
              <a:rPr lang="en-US" dirty="0" smtClean="0"/>
              <a:t>, </a:t>
            </a:r>
            <a:r>
              <a:rPr lang="en-US" dirty="0" err="1" smtClean="0"/>
              <a:t>sembahlah</a:t>
            </a:r>
            <a:r>
              <a:rPr lang="en-US" dirty="0" smtClean="0"/>
              <a:t> Allah, </a:t>
            </a:r>
            <a:r>
              <a:rPr lang="en-US" dirty="0" err="1" smtClean="0"/>
              <a:t>sekali</a:t>
            </a:r>
            <a:r>
              <a:rPr lang="en-US" dirty="0" smtClean="0"/>
              <a:t>-kali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</a:t>
            </a:r>
            <a:r>
              <a:rPr lang="en-US" dirty="0" err="1" smtClean="0"/>
              <a:t>bagimu</a:t>
            </a:r>
            <a:r>
              <a:rPr lang="en-US" dirty="0" smtClean="0"/>
              <a:t> </a:t>
            </a:r>
            <a:r>
              <a:rPr lang="en-US" dirty="0" err="1" smtClean="0"/>
              <a:t>selain-Nya</a:t>
            </a:r>
            <a:r>
              <a:rPr lang="en-US" dirty="0" smtClean="0"/>
              <a:t>.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mengapa</a:t>
            </a:r>
            <a:r>
              <a:rPr lang="en-US" dirty="0" smtClean="0"/>
              <a:t> 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bertakwa</a:t>
            </a:r>
            <a:r>
              <a:rPr lang="en-US" dirty="0" smtClean="0"/>
              <a:t> </a:t>
            </a:r>
            <a:r>
              <a:rPr lang="en-US" dirty="0" err="1" smtClean="0"/>
              <a:t>kepada-Nya</a:t>
            </a:r>
            <a:r>
              <a:rPr lang="en-US" dirty="0" smtClean="0"/>
              <a:t>?"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Nabi Shalih AS (7:73)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ar-SA" sz="4800" dirty="0" smtClean="0"/>
              <a:t>وَإِلَى ثَمُودَ أَخَاهُمْ صَالِحًا قَالَ يَا قَوْمِ </a:t>
            </a:r>
            <a:r>
              <a:rPr lang="ar-SA" sz="4800" b="1" dirty="0" smtClean="0"/>
              <a:t>اعْبُدُوا اللَّهَ مَا لَكُمْ مِنْ إِلَهٍ غَيْرُهُ </a:t>
            </a:r>
            <a:endParaRPr lang="en-US" sz="4800" b="1" dirty="0" smtClean="0"/>
          </a:p>
          <a:p>
            <a:pPr algn="ctr">
              <a:buNone/>
            </a:pPr>
            <a:r>
              <a:rPr lang="en-US" dirty="0" smtClean="0"/>
              <a:t>Dan (</a:t>
            </a:r>
            <a:r>
              <a:rPr lang="en-US" dirty="0" err="1" smtClean="0"/>
              <a:t>Kami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mengutus</a:t>
            </a:r>
            <a:r>
              <a:rPr lang="en-US" dirty="0" smtClean="0"/>
              <a:t>)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kaum</a:t>
            </a:r>
            <a:r>
              <a:rPr lang="en-US" dirty="0" smtClean="0"/>
              <a:t> </a:t>
            </a:r>
            <a:r>
              <a:rPr lang="en-US" dirty="0" err="1" smtClean="0"/>
              <a:t>Tsamud</a:t>
            </a:r>
            <a:r>
              <a:rPr lang="en-US" dirty="0" smtClean="0"/>
              <a:t> </a:t>
            </a:r>
            <a:r>
              <a:rPr lang="en-US" dirty="0" err="1" smtClean="0"/>
              <a:t>saudara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, </a:t>
            </a:r>
            <a:r>
              <a:rPr lang="en-US" dirty="0" err="1" smtClean="0"/>
              <a:t>Saleh</a:t>
            </a:r>
            <a:r>
              <a:rPr lang="en-US" dirty="0" smtClean="0"/>
              <a:t>.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berkata</a:t>
            </a:r>
            <a:r>
              <a:rPr lang="en-US" dirty="0" smtClean="0"/>
              <a:t>. "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kaumku</a:t>
            </a:r>
            <a:r>
              <a:rPr lang="en-US" dirty="0" smtClean="0"/>
              <a:t>, </a:t>
            </a:r>
            <a:r>
              <a:rPr lang="en-US" dirty="0" err="1" smtClean="0"/>
              <a:t>sembahlah</a:t>
            </a:r>
            <a:r>
              <a:rPr lang="en-US" dirty="0" smtClean="0"/>
              <a:t> Allah, </a:t>
            </a:r>
            <a:r>
              <a:rPr lang="en-US" dirty="0" err="1" smtClean="0"/>
              <a:t>sekali</a:t>
            </a:r>
            <a:r>
              <a:rPr lang="en-US" dirty="0" smtClean="0"/>
              <a:t>-kali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</a:t>
            </a:r>
            <a:r>
              <a:rPr lang="en-US" dirty="0" err="1" smtClean="0"/>
              <a:t>bagimu</a:t>
            </a:r>
            <a:r>
              <a:rPr lang="en-US" dirty="0" smtClean="0"/>
              <a:t> </a:t>
            </a:r>
            <a:r>
              <a:rPr lang="en-US" dirty="0" err="1" smtClean="0"/>
              <a:t>selain-Nya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Rukun Islam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 rtl="1">
              <a:buNone/>
            </a:pPr>
            <a:r>
              <a:rPr lang="ar-SA" sz="4000" dirty="0" smtClean="0"/>
              <a:t>بُنِيَ الْإِسْلَامُ عَلَى خَمْسٍ شَهَادَةِ أَنْ لَا إِلَهَ إِلَّا اللَّهُ وَأَنَّ مُحَمَّدًا رَسُولُ اللَّهِ وَإِقَامِ الصَّلَاةِ وَإِيتَاءِ الزَّكَاةِ وَالْحَجِّ وَصَوْمِ رَمَضَانَ</a:t>
            </a:r>
            <a:endParaRPr lang="en-US" sz="4000" dirty="0" smtClean="0"/>
          </a:p>
          <a:p>
            <a:r>
              <a:rPr lang="en-US" dirty="0" smtClean="0"/>
              <a:t>Islam </a:t>
            </a:r>
            <a:r>
              <a:rPr lang="en-US" dirty="0" err="1" smtClean="0"/>
              <a:t>dibangun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lima </a:t>
            </a:r>
            <a:r>
              <a:rPr lang="en-US" dirty="0" err="1" smtClean="0"/>
              <a:t>perkara</a:t>
            </a:r>
            <a:r>
              <a:rPr lang="en-US" dirty="0" smtClean="0"/>
              <a:t>; </a:t>
            </a:r>
            <a:r>
              <a:rPr lang="en-US" dirty="0" err="1" smtClean="0"/>
              <a:t>Bersaksi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tiada</a:t>
            </a:r>
            <a:r>
              <a:rPr lang="en-US" dirty="0" smtClean="0"/>
              <a:t> </a:t>
            </a:r>
            <a:r>
              <a:rPr lang="en-US" dirty="0" err="1" smtClean="0"/>
              <a:t>Ilah</a:t>
            </a:r>
            <a:r>
              <a:rPr lang="en-US" dirty="0" smtClean="0"/>
              <a:t> yang </a:t>
            </a:r>
            <a:r>
              <a:rPr lang="en-US" dirty="0" err="1" smtClean="0"/>
              <a:t>berhak</a:t>
            </a:r>
            <a:r>
              <a:rPr lang="en-US" dirty="0" smtClean="0"/>
              <a:t> </a:t>
            </a:r>
            <a:r>
              <a:rPr lang="en-US" dirty="0" err="1" smtClean="0"/>
              <a:t>disembah</a:t>
            </a:r>
            <a:r>
              <a:rPr lang="en-US" dirty="0" smtClean="0"/>
              <a:t> </a:t>
            </a:r>
            <a:r>
              <a:rPr lang="en-US" dirty="0" err="1" smtClean="0"/>
              <a:t>selain</a:t>
            </a:r>
            <a:r>
              <a:rPr lang="en-US" dirty="0" smtClean="0"/>
              <a:t> Allah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Muhammad </a:t>
            </a:r>
            <a:r>
              <a:rPr lang="en-US" dirty="0" err="1" smtClean="0"/>
              <a:t>utusan</a:t>
            </a:r>
            <a:r>
              <a:rPr lang="en-US" dirty="0" smtClean="0"/>
              <a:t> </a:t>
            </a:r>
          </a:p>
          <a:p>
            <a:r>
              <a:rPr lang="en-US" dirty="0" smtClean="0"/>
              <a:t>Allah, </a:t>
            </a:r>
            <a:r>
              <a:rPr lang="en-US" dirty="0" err="1" smtClean="0"/>
              <a:t>menegakkan</a:t>
            </a:r>
            <a:r>
              <a:rPr lang="en-US" dirty="0" smtClean="0"/>
              <a:t> </a:t>
            </a:r>
            <a:r>
              <a:rPr lang="en-US" dirty="0" err="1" smtClean="0"/>
              <a:t>shalat</a:t>
            </a:r>
            <a:r>
              <a:rPr lang="en-US" dirty="0" smtClean="0"/>
              <a:t>, </a:t>
            </a:r>
            <a:r>
              <a:rPr lang="en-US" dirty="0" err="1" smtClean="0"/>
              <a:t>menunaikan</a:t>
            </a:r>
            <a:r>
              <a:rPr lang="en-US" dirty="0" smtClean="0"/>
              <a:t> </a:t>
            </a:r>
            <a:r>
              <a:rPr lang="en-US" dirty="0" err="1" smtClean="0"/>
              <a:t>zakat</a:t>
            </a:r>
            <a:r>
              <a:rPr lang="en-US" dirty="0" smtClean="0"/>
              <a:t>, </a:t>
            </a:r>
            <a:r>
              <a:rPr lang="en-US" dirty="0" err="1" smtClean="0"/>
              <a:t>melaksanakan</a:t>
            </a:r>
            <a:r>
              <a:rPr lang="en-US" dirty="0" smtClean="0"/>
              <a:t> </a:t>
            </a:r>
            <a:r>
              <a:rPr lang="en-US" dirty="0" err="1" smtClean="0"/>
              <a:t>haji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puasa</a:t>
            </a:r>
            <a:r>
              <a:rPr lang="en-US" dirty="0" smtClean="0"/>
              <a:t> </a:t>
            </a:r>
            <a:r>
              <a:rPr lang="en-US" dirty="0" err="1" smtClean="0"/>
              <a:t>Ramadhan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Nabi Syu’aib AS (7:85)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ar-SA" sz="4400" dirty="0" smtClean="0"/>
              <a:t>وَإِلَى مَدْيَنَ أَخَاهُمْ شُعَيْبًا قَالَ يَا قَوْمِ </a:t>
            </a:r>
            <a:r>
              <a:rPr lang="ar-SA" sz="4400" b="1" dirty="0" smtClean="0"/>
              <a:t>اعْبُدُوا اللَّهَ مَا لَكُمْ مِنْ إِلَهٍ غَيْرُهُ</a:t>
            </a:r>
            <a:endParaRPr lang="en-US" sz="4400" b="1" dirty="0" smtClean="0"/>
          </a:p>
          <a:p>
            <a:pPr algn="ctr">
              <a:buNone/>
            </a:pPr>
            <a:r>
              <a:rPr lang="en-US" dirty="0" smtClean="0"/>
              <a:t>Dan (</a:t>
            </a:r>
            <a:r>
              <a:rPr lang="en-US" dirty="0" err="1" smtClean="0"/>
              <a:t>Kami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mengutus</a:t>
            </a:r>
            <a:r>
              <a:rPr lang="en-US" dirty="0" smtClean="0"/>
              <a:t>)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penduduk</a:t>
            </a:r>
            <a:r>
              <a:rPr lang="en-US" dirty="0" smtClean="0"/>
              <a:t> </a:t>
            </a:r>
            <a:r>
              <a:rPr lang="en-US" dirty="0" err="1" smtClean="0"/>
              <a:t>Madyan</a:t>
            </a:r>
            <a:r>
              <a:rPr lang="en-US" dirty="0" smtClean="0"/>
              <a:t> </a:t>
            </a:r>
            <a:r>
              <a:rPr lang="en-US" dirty="0" err="1" smtClean="0"/>
              <a:t>saudara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, </a:t>
            </a:r>
            <a:r>
              <a:rPr lang="en-US" dirty="0" err="1" smtClean="0"/>
              <a:t>Syuaib</a:t>
            </a:r>
            <a:r>
              <a:rPr lang="en-US" dirty="0" smtClean="0"/>
              <a:t>.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berkata</a:t>
            </a:r>
            <a:r>
              <a:rPr lang="en-US" dirty="0" smtClean="0"/>
              <a:t>: "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kaumku</a:t>
            </a:r>
            <a:r>
              <a:rPr lang="en-US" dirty="0" smtClean="0"/>
              <a:t>, </a:t>
            </a:r>
            <a:r>
              <a:rPr lang="en-US" dirty="0" err="1" smtClean="0"/>
              <a:t>sembahlah</a:t>
            </a:r>
            <a:r>
              <a:rPr lang="en-US" dirty="0" smtClean="0"/>
              <a:t> Allah, </a:t>
            </a:r>
            <a:r>
              <a:rPr lang="en-US" dirty="0" err="1" smtClean="0"/>
              <a:t>sekali</a:t>
            </a:r>
            <a:r>
              <a:rPr lang="en-US" dirty="0" smtClean="0"/>
              <a:t>-kali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</a:t>
            </a:r>
            <a:r>
              <a:rPr lang="en-US" dirty="0" err="1" smtClean="0"/>
              <a:t>bagimu</a:t>
            </a:r>
            <a:r>
              <a:rPr lang="en-US" dirty="0" smtClean="0"/>
              <a:t> </a:t>
            </a:r>
            <a:r>
              <a:rPr lang="en-US" dirty="0" err="1" smtClean="0"/>
              <a:t>selain-Nya</a:t>
            </a:r>
            <a:endParaRPr lang="en-US" dirty="0"/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7847365" y="6096000"/>
            <a:ext cx="915635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RASM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SYAHADAT KEUTAMAAN AGUNG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err="1" smtClean="0"/>
              <a:t>Kalimat</a:t>
            </a:r>
            <a:r>
              <a:rPr lang="en-US" sz="3600" dirty="0" smtClean="0"/>
              <a:t> </a:t>
            </a:r>
            <a:r>
              <a:rPr lang="en-US" sz="3600" dirty="0" err="1" smtClean="0"/>
              <a:t>thayyibah</a:t>
            </a:r>
            <a:r>
              <a:rPr lang="en-US" sz="3600" dirty="0" smtClean="0"/>
              <a:t> </a:t>
            </a:r>
            <a:r>
              <a:rPr lang="en-US" sz="3600" dirty="0" err="1" smtClean="0"/>
              <a:t>laa</a:t>
            </a:r>
            <a:r>
              <a:rPr lang="en-US" sz="3600" dirty="0" smtClean="0"/>
              <a:t> </a:t>
            </a:r>
            <a:r>
              <a:rPr lang="en-US" sz="3600" dirty="0" err="1" smtClean="0"/>
              <a:t>ilaaha</a:t>
            </a:r>
            <a:r>
              <a:rPr lang="en-US" sz="3600" dirty="0" smtClean="0"/>
              <a:t> </a:t>
            </a:r>
            <a:r>
              <a:rPr lang="en-US" sz="3600" dirty="0" err="1" smtClean="0"/>
              <a:t>illallah</a:t>
            </a:r>
            <a:r>
              <a:rPr lang="en-US" sz="3600" dirty="0" smtClean="0"/>
              <a:t> </a:t>
            </a:r>
            <a:r>
              <a:rPr lang="en-US" sz="3600" dirty="0" err="1" smtClean="0"/>
              <a:t>adalah</a:t>
            </a:r>
            <a:r>
              <a:rPr lang="en-US" sz="3600" dirty="0" smtClean="0"/>
              <a:t> </a:t>
            </a:r>
            <a:r>
              <a:rPr lang="en-US" sz="3600" dirty="0" err="1" smtClean="0"/>
              <a:t>sebaik-baik</a:t>
            </a:r>
            <a:r>
              <a:rPr lang="en-US" sz="3600" dirty="0" smtClean="0"/>
              <a:t> </a:t>
            </a:r>
            <a:r>
              <a:rPr lang="en-US" sz="3600" dirty="0" err="1" smtClean="0"/>
              <a:t>dzikir</a:t>
            </a:r>
            <a:endParaRPr lang="en-US" sz="3600" dirty="0" smtClean="0"/>
          </a:p>
          <a:p>
            <a:r>
              <a:rPr lang="en-US" sz="3600" dirty="0" err="1" smtClean="0"/>
              <a:t>Syahadat</a:t>
            </a:r>
            <a:r>
              <a:rPr lang="en-US" sz="3600" dirty="0" smtClean="0"/>
              <a:t> </a:t>
            </a:r>
            <a:r>
              <a:rPr lang="en-US" sz="3600" dirty="0" err="1" smtClean="0"/>
              <a:t>juga</a:t>
            </a:r>
            <a:r>
              <a:rPr lang="en-US" sz="3600" dirty="0" smtClean="0"/>
              <a:t> </a:t>
            </a:r>
            <a:r>
              <a:rPr lang="en-US" sz="3600" dirty="0" err="1" smtClean="0"/>
              <a:t>telah</a:t>
            </a:r>
            <a:r>
              <a:rPr lang="en-US" sz="3600" dirty="0" smtClean="0"/>
              <a:t> </a:t>
            </a:r>
            <a:r>
              <a:rPr lang="en-US" sz="3600" dirty="0" err="1" smtClean="0"/>
              <a:t>memunculkan</a:t>
            </a:r>
            <a:r>
              <a:rPr lang="en-US" sz="3600" dirty="0" smtClean="0"/>
              <a:t> </a:t>
            </a:r>
            <a:r>
              <a:rPr lang="en-US" sz="3600" dirty="0" err="1" smtClean="0"/>
              <a:t>generasi</a:t>
            </a:r>
            <a:r>
              <a:rPr lang="en-US" sz="3600" dirty="0" smtClean="0"/>
              <a:t> </a:t>
            </a:r>
            <a:r>
              <a:rPr lang="en-US" sz="3600" dirty="0" err="1" smtClean="0"/>
              <a:t>terbaik</a:t>
            </a:r>
            <a:r>
              <a:rPr lang="en-US" sz="3600" dirty="0" smtClean="0"/>
              <a:t> </a:t>
            </a:r>
            <a:r>
              <a:rPr lang="en-US" sz="3600" dirty="0" err="1" smtClean="0"/>
              <a:t>umat</a:t>
            </a:r>
            <a:r>
              <a:rPr lang="en-US" sz="3600" dirty="0" smtClean="0"/>
              <a:t> (</a:t>
            </a:r>
            <a:r>
              <a:rPr lang="en-US" sz="3600" dirty="0" err="1" smtClean="0"/>
              <a:t>khairu</a:t>
            </a:r>
            <a:r>
              <a:rPr lang="en-US" sz="3600" dirty="0" smtClean="0"/>
              <a:t> </a:t>
            </a:r>
            <a:r>
              <a:rPr lang="en-US" sz="3600" dirty="0" err="1" smtClean="0"/>
              <a:t>ummah</a:t>
            </a:r>
            <a:r>
              <a:rPr lang="en-US" sz="3600" dirty="0" smtClean="0"/>
              <a:t>)</a:t>
            </a:r>
          </a:p>
          <a:p>
            <a:r>
              <a:rPr lang="en-US" sz="3600" dirty="0" err="1" smtClean="0"/>
              <a:t>Generasi</a:t>
            </a:r>
            <a:r>
              <a:rPr lang="en-US" sz="3600" dirty="0" smtClean="0"/>
              <a:t> yang </a:t>
            </a:r>
            <a:r>
              <a:rPr lang="en-US" sz="3600" dirty="0" err="1" smtClean="0"/>
              <a:t>agung</a:t>
            </a:r>
            <a:r>
              <a:rPr lang="en-US" sz="3600" dirty="0" smtClean="0"/>
              <a:t> </a:t>
            </a:r>
            <a:r>
              <a:rPr lang="en-US" sz="3600" dirty="0" err="1" smtClean="0"/>
              <a:t>ini</a:t>
            </a:r>
            <a:r>
              <a:rPr lang="en-US" sz="3600" dirty="0" smtClean="0"/>
              <a:t> </a:t>
            </a:r>
            <a:r>
              <a:rPr lang="en-US" sz="3600" dirty="0" err="1" smtClean="0"/>
              <a:t>diakui</a:t>
            </a:r>
            <a:r>
              <a:rPr lang="en-US" sz="3600" dirty="0" smtClean="0"/>
              <a:t> </a:t>
            </a:r>
            <a:r>
              <a:rPr lang="en-US" sz="3600" dirty="0" err="1" smtClean="0"/>
              <a:t>langsung</a:t>
            </a:r>
            <a:r>
              <a:rPr lang="en-US" sz="3600" dirty="0" smtClean="0"/>
              <a:t> </a:t>
            </a:r>
            <a:r>
              <a:rPr lang="en-US" sz="3600" dirty="0" err="1" smtClean="0"/>
              <a:t>oleh</a:t>
            </a:r>
            <a:r>
              <a:rPr lang="en-US" sz="3600" dirty="0" smtClean="0"/>
              <a:t> Allah SWT (3:110)</a:t>
            </a:r>
          </a:p>
          <a:p>
            <a:r>
              <a:rPr lang="en-US" sz="3600" dirty="0" err="1" smtClean="0"/>
              <a:t>Jika</a:t>
            </a:r>
            <a:r>
              <a:rPr lang="en-US" sz="3600" dirty="0" smtClean="0"/>
              <a:t> </a:t>
            </a:r>
            <a:r>
              <a:rPr lang="en-US" sz="3600" dirty="0" err="1" smtClean="0"/>
              <a:t>ingin</a:t>
            </a:r>
            <a:r>
              <a:rPr lang="en-US" sz="3600" dirty="0" smtClean="0"/>
              <a:t> </a:t>
            </a:r>
            <a:r>
              <a:rPr lang="en-US" sz="3600" dirty="0" err="1" smtClean="0"/>
              <a:t>generasi</a:t>
            </a:r>
            <a:r>
              <a:rPr lang="en-US" sz="3600" dirty="0" smtClean="0"/>
              <a:t> </a:t>
            </a:r>
            <a:r>
              <a:rPr lang="en-US" sz="3600" dirty="0" err="1" smtClean="0"/>
              <a:t>seperti</a:t>
            </a:r>
            <a:r>
              <a:rPr lang="en-US" sz="3600" dirty="0" smtClean="0"/>
              <a:t> </a:t>
            </a:r>
            <a:r>
              <a:rPr lang="en-US" sz="3600" dirty="0" err="1" smtClean="0"/>
              <a:t>itu</a:t>
            </a:r>
            <a:r>
              <a:rPr lang="en-US" sz="3600" dirty="0" smtClean="0"/>
              <a:t> </a:t>
            </a:r>
            <a:r>
              <a:rPr lang="en-US" sz="3600" dirty="0" err="1" smtClean="0"/>
              <a:t>muncul</a:t>
            </a:r>
            <a:r>
              <a:rPr lang="en-US" sz="3600" dirty="0" smtClean="0"/>
              <a:t> </a:t>
            </a:r>
            <a:r>
              <a:rPr lang="en-US" sz="3600" dirty="0" err="1" smtClean="0"/>
              <a:t>lagi</a:t>
            </a:r>
            <a:r>
              <a:rPr lang="en-US" sz="3600" dirty="0" smtClean="0"/>
              <a:t>, </a:t>
            </a:r>
            <a:r>
              <a:rPr lang="en-US" sz="3600" dirty="0" err="1" smtClean="0"/>
              <a:t>syahadat</a:t>
            </a:r>
            <a:r>
              <a:rPr lang="en-US" sz="3600" dirty="0" smtClean="0"/>
              <a:t> </a:t>
            </a:r>
            <a:r>
              <a:rPr lang="en-US" sz="3600" dirty="0" err="1" smtClean="0"/>
              <a:t>adalah</a:t>
            </a:r>
            <a:r>
              <a:rPr lang="en-US" sz="3600" dirty="0" smtClean="0"/>
              <a:t> </a:t>
            </a:r>
            <a:r>
              <a:rPr lang="en-US" sz="3600" dirty="0" err="1" smtClean="0"/>
              <a:t>kuncinya</a:t>
            </a:r>
            <a:endParaRPr lang="en-US" sz="3600" dirty="0"/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7847365" y="6096000"/>
            <a:ext cx="915635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RASM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Rukun Islam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Rukun</a:t>
            </a:r>
            <a:r>
              <a:rPr lang="en-US" sz="3200" dirty="0" smtClean="0"/>
              <a:t> Islam </a:t>
            </a:r>
            <a:r>
              <a:rPr lang="en-US" sz="3200" dirty="0" err="1" smtClean="0"/>
              <a:t>ada</a:t>
            </a:r>
            <a:r>
              <a:rPr lang="en-US" sz="3200" dirty="0" smtClean="0"/>
              <a:t> 5</a:t>
            </a:r>
          </a:p>
          <a:p>
            <a:pPr lvl="1"/>
            <a:r>
              <a:rPr lang="en-US" sz="3200" dirty="0" err="1" smtClean="0"/>
              <a:t>Mengucapkan</a:t>
            </a:r>
            <a:r>
              <a:rPr lang="en-US" sz="3200" dirty="0" smtClean="0"/>
              <a:t> </a:t>
            </a:r>
            <a:r>
              <a:rPr lang="en-US" sz="3200" dirty="0" err="1" smtClean="0"/>
              <a:t>dua</a:t>
            </a:r>
            <a:r>
              <a:rPr lang="en-US" sz="3200" dirty="0" smtClean="0"/>
              <a:t> </a:t>
            </a:r>
            <a:r>
              <a:rPr lang="en-US" sz="3200" dirty="0" err="1" smtClean="0"/>
              <a:t>kalimat</a:t>
            </a:r>
            <a:r>
              <a:rPr lang="en-US" sz="3200" dirty="0" smtClean="0"/>
              <a:t> </a:t>
            </a:r>
            <a:r>
              <a:rPr lang="en-US" sz="3200" dirty="0" err="1" smtClean="0"/>
              <a:t>syahadat</a:t>
            </a:r>
            <a:endParaRPr lang="en-US" sz="3200" dirty="0" smtClean="0"/>
          </a:p>
          <a:p>
            <a:pPr lvl="1"/>
            <a:r>
              <a:rPr lang="en-US" sz="3200" dirty="0" err="1" smtClean="0"/>
              <a:t>Mendirikan</a:t>
            </a:r>
            <a:r>
              <a:rPr lang="en-US" sz="3200" dirty="0" smtClean="0"/>
              <a:t> </a:t>
            </a:r>
            <a:r>
              <a:rPr lang="en-US" sz="3200" dirty="0" err="1" smtClean="0"/>
              <a:t>shalat</a:t>
            </a:r>
            <a:endParaRPr lang="en-US" sz="3200" dirty="0" smtClean="0"/>
          </a:p>
          <a:p>
            <a:pPr lvl="1"/>
            <a:r>
              <a:rPr lang="en-US" sz="3200" dirty="0" err="1" smtClean="0"/>
              <a:t>Menunaikan</a:t>
            </a:r>
            <a:r>
              <a:rPr lang="en-US" sz="3200" dirty="0" smtClean="0"/>
              <a:t> </a:t>
            </a:r>
            <a:r>
              <a:rPr lang="en-US" sz="3200" dirty="0" err="1" smtClean="0"/>
              <a:t>zakat</a:t>
            </a:r>
            <a:endParaRPr lang="en-US" sz="3200" dirty="0" smtClean="0"/>
          </a:p>
          <a:p>
            <a:pPr lvl="1"/>
            <a:r>
              <a:rPr lang="en-US" sz="3200" dirty="0" err="1" smtClean="0"/>
              <a:t>Puasa</a:t>
            </a:r>
            <a:r>
              <a:rPr lang="en-US" sz="3200" dirty="0" smtClean="0"/>
              <a:t> </a:t>
            </a:r>
            <a:r>
              <a:rPr lang="en-US" sz="3200" dirty="0" err="1" smtClean="0"/>
              <a:t>bulan</a:t>
            </a:r>
            <a:r>
              <a:rPr lang="en-US" sz="3200" dirty="0" smtClean="0"/>
              <a:t> </a:t>
            </a:r>
            <a:r>
              <a:rPr lang="en-US" sz="3200" dirty="0" err="1" smtClean="0"/>
              <a:t>Ramadhan</a:t>
            </a:r>
            <a:endParaRPr lang="en-US" sz="3200" dirty="0" smtClean="0"/>
          </a:p>
          <a:p>
            <a:pPr lvl="1"/>
            <a:r>
              <a:rPr lang="en-US" sz="3200" dirty="0" err="1" smtClean="0"/>
              <a:t>Menunaikan</a:t>
            </a:r>
            <a:r>
              <a:rPr lang="en-US" sz="3200" dirty="0" smtClean="0"/>
              <a:t> </a:t>
            </a:r>
            <a:r>
              <a:rPr lang="en-US" sz="3200" dirty="0" err="1" smtClean="0"/>
              <a:t>haji</a:t>
            </a:r>
            <a:r>
              <a:rPr lang="en-US" sz="3200" dirty="0" smtClean="0"/>
              <a:t> </a:t>
            </a:r>
            <a:r>
              <a:rPr lang="en-US" sz="3200" dirty="0" err="1" smtClean="0"/>
              <a:t>bagi</a:t>
            </a:r>
            <a:r>
              <a:rPr lang="en-US" sz="3200" dirty="0" smtClean="0"/>
              <a:t> yang </a:t>
            </a:r>
            <a:r>
              <a:rPr lang="en-US" sz="3200" dirty="0" err="1" smtClean="0"/>
              <a:t>mampu</a:t>
            </a:r>
            <a:endParaRPr lang="en-US" sz="3200" dirty="0" smtClean="0"/>
          </a:p>
          <a:p>
            <a:r>
              <a:rPr lang="en-US" sz="3200" dirty="0" err="1" smtClean="0"/>
              <a:t>Mana</a:t>
            </a:r>
            <a:r>
              <a:rPr lang="en-US" sz="3200" dirty="0" smtClean="0"/>
              <a:t> </a:t>
            </a:r>
            <a:r>
              <a:rPr lang="en-US" sz="3200" dirty="0" err="1" smtClean="0"/>
              <a:t>di</a:t>
            </a:r>
            <a:r>
              <a:rPr lang="en-US" sz="3200" dirty="0" smtClean="0"/>
              <a:t> </a:t>
            </a:r>
            <a:r>
              <a:rPr lang="en-US" sz="3200" dirty="0" err="1" smtClean="0"/>
              <a:t>antara</a:t>
            </a:r>
            <a:r>
              <a:rPr lang="en-US" sz="3200" dirty="0" smtClean="0"/>
              <a:t> </a:t>
            </a:r>
            <a:r>
              <a:rPr lang="en-US" sz="3200" dirty="0" err="1" smtClean="0"/>
              <a:t>rukun</a:t>
            </a:r>
            <a:r>
              <a:rPr lang="en-US" sz="3200" dirty="0" smtClean="0"/>
              <a:t> </a:t>
            </a:r>
            <a:r>
              <a:rPr lang="en-US" sz="3200" dirty="0" err="1" smtClean="0"/>
              <a:t>itu</a:t>
            </a:r>
            <a:r>
              <a:rPr lang="en-US" sz="3200" dirty="0" smtClean="0"/>
              <a:t> yang paling </a:t>
            </a:r>
            <a:r>
              <a:rPr lang="en-US" sz="3200" dirty="0" err="1" smtClean="0"/>
              <a:t>berat</a:t>
            </a:r>
            <a:r>
              <a:rPr lang="en-US" sz="3200" dirty="0" smtClean="0"/>
              <a:t>?</a:t>
            </a:r>
            <a:endParaRPr lang="en-US" sz="32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Rukun Pertama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Shalat memang berat (2:45), tapi ringan bagi yang khusyu’ (karena imannya benar)</a:t>
            </a:r>
          </a:p>
          <a:p>
            <a:r>
              <a:rPr lang="en-US" smtClean="0"/>
              <a:t>Zakat juga berat, tapi bagi yang meyakini balasan dari Allah yang sangat besar, tentu akan menjadi ringan</a:t>
            </a:r>
          </a:p>
          <a:p>
            <a:r>
              <a:rPr lang="en-US" smtClean="0"/>
              <a:t>Puasa juga berat, tapi bagi yang beriman dengan baik, akan jadi ringan</a:t>
            </a:r>
          </a:p>
          <a:p>
            <a:r>
              <a:rPr lang="en-US" smtClean="0"/>
              <a:t>Haji juga berat, tapi bagi yang bertakwa itu menjadi ringan</a:t>
            </a:r>
          </a:p>
          <a:p>
            <a:r>
              <a:rPr lang="en-US" smtClean="0"/>
              <a:t>Jadi yang menentukan adalah iman, yang ditentukan oleh baiknya syahadatnya (rukun pertama)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Diletakkan di urutan PERTAMA dalam rukun Islam berarti syahadatain itu sangat penting</a:t>
            </a:r>
          </a:p>
          <a:p>
            <a:r>
              <a:rPr lang="en-US" sz="3600" smtClean="0"/>
              <a:t>Ia menjadi titik tolak baiknya rukun selanjutnya</a:t>
            </a:r>
            <a:endParaRPr lang="en-US" sz="3600" dirty="0"/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7847365" y="6096000"/>
            <a:ext cx="915635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RASM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SYAHADAT PINTU MASUK ISLAM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Ini bagi yang orang kafir yang mau masuk Islam</a:t>
            </a:r>
          </a:p>
          <a:p>
            <a:r>
              <a:rPr lang="en-US" smtClean="0"/>
              <a:t>Setelah ia mengucapkan syahadat, maka ia Muslim, apapun niatnya (niat urusan Allah)</a:t>
            </a:r>
          </a:p>
          <a:p>
            <a:pPr lvl="1"/>
            <a:r>
              <a:rPr lang="en-US" smtClean="0"/>
              <a:t>Usamah bin Zaid pernah bertempur dengan orang kafir</a:t>
            </a:r>
          </a:p>
          <a:p>
            <a:pPr lvl="1"/>
            <a:r>
              <a:rPr lang="en-US" smtClean="0"/>
              <a:t>Setelah orang kafir itu terdesak dan hampir dipenggal, segera ia bersyahadat</a:t>
            </a:r>
          </a:p>
          <a:p>
            <a:pPr lvl="1"/>
            <a:r>
              <a:rPr lang="en-US" smtClean="0"/>
              <a:t>Tapi Usamah tetap membunuhnya</a:t>
            </a:r>
          </a:p>
          <a:p>
            <a:pPr lvl="1"/>
            <a:r>
              <a:rPr lang="en-US" smtClean="0"/>
              <a:t>Kejadian itu dilaporkan ke Rasul SAW dan beliau SAW marah</a:t>
            </a:r>
          </a:p>
          <a:p>
            <a:pPr lvl="1"/>
            <a:r>
              <a:rPr lang="en-US" smtClean="0"/>
              <a:t>Usamah berkilah bahwa orang itu bersyahadah agar tidak dibunuh</a:t>
            </a:r>
          </a:p>
          <a:p>
            <a:pPr lvl="1"/>
            <a:r>
              <a:rPr lang="en-US" smtClean="0"/>
              <a:t>Rasul SAW, “Kenapa engkau tidak membelah dadanya?”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Tidak Ada Syahadat Ulang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Ada sementara kelompok Muslim  yang mewajibkan syahadat ulang bagi Muslim (kalau sudah aqil baligh); kalau tidak, berarti kafir</a:t>
            </a:r>
          </a:p>
          <a:p>
            <a:r>
              <a:rPr lang="en-US" smtClean="0"/>
              <a:t>Dalam Al-Qur’an, As-Sunnah, dan Sirah tidak ada yang menyebutkan masalah ini</a:t>
            </a:r>
          </a:p>
          <a:p>
            <a:r>
              <a:rPr lang="en-US" smtClean="0"/>
              <a:t>Kalau masalah ini menyangkut ke-Islam-an tentu dibahas di ketiga sumber Islam itu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111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Lahir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Islam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4724400" y="1219201"/>
            <a:ext cx="1981200" cy="1066800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Connector 5"/>
          <p:cNvCxnSpPr>
            <a:stCxn id="4" idx="0"/>
          </p:cNvCxnSpPr>
          <p:nvPr/>
        </p:nvCxnSpPr>
        <p:spPr>
          <a:xfrm rot="16200000" flipV="1">
            <a:off x="4152900" y="-342899"/>
            <a:ext cx="152400" cy="2971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171700" y="1333501"/>
            <a:ext cx="838200" cy="304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</p:cNvCxnSpPr>
          <p:nvPr/>
        </p:nvCxnSpPr>
        <p:spPr>
          <a:xfrm rot="5400000" flipH="1">
            <a:off x="3390900" y="952501"/>
            <a:ext cx="381000" cy="2286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1752600" y="2590801"/>
            <a:ext cx="1447800" cy="762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2"/>
          </p:cNvCxnSpPr>
          <p:nvPr/>
        </p:nvCxnSpPr>
        <p:spPr>
          <a:xfrm rot="16200000" flipH="1">
            <a:off x="3962400" y="3048001"/>
            <a:ext cx="1600200" cy="762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4"/>
          </p:cNvCxnSpPr>
          <p:nvPr/>
        </p:nvCxnSpPr>
        <p:spPr>
          <a:xfrm rot="16200000" flipH="1">
            <a:off x="5981700" y="3009901"/>
            <a:ext cx="1524000" cy="762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800600" y="3810000"/>
            <a:ext cx="1981200" cy="762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0800000">
            <a:off x="2514600" y="3352801"/>
            <a:ext cx="2286000" cy="5334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lay 27"/>
          <p:cNvSpPr/>
          <p:nvPr/>
        </p:nvSpPr>
        <p:spPr>
          <a:xfrm rot="16200000">
            <a:off x="5219699" y="3009901"/>
            <a:ext cx="1219201" cy="381000"/>
          </a:xfrm>
          <a:prstGeom prst="flowChartDelay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9" name="Flowchart: Process 28"/>
          <p:cNvSpPr/>
          <p:nvPr/>
        </p:nvSpPr>
        <p:spPr>
          <a:xfrm>
            <a:off x="4953000" y="3124201"/>
            <a:ext cx="533400" cy="152400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0" name="Flowchart: Process 29"/>
          <p:cNvSpPr/>
          <p:nvPr/>
        </p:nvSpPr>
        <p:spPr>
          <a:xfrm>
            <a:off x="5029200" y="3276601"/>
            <a:ext cx="381000" cy="304800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 descr="E:\Animated GIF\Gif Pack - Animated Gif\cartoon\cart15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2362200"/>
            <a:ext cx="472415" cy="1085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traight Connector 47"/>
          <p:cNvCxnSpPr/>
          <p:nvPr/>
        </p:nvCxnSpPr>
        <p:spPr>
          <a:xfrm>
            <a:off x="2743200" y="1066801"/>
            <a:ext cx="914400" cy="53340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" idx="4"/>
          </p:cNvCxnSpPr>
          <p:nvPr/>
        </p:nvCxnSpPr>
        <p:spPr>
          <a:xfrm rot="5400000" flipH="1">
            <a:off x="4800600" y="381001"/>
            <a:ext cx="685800" cy="312420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2514600" y="1600201"/>
            <a:ext cx="1066800" cy="22860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6200000" flipH="1">
            <a:off x="2933700" y="2247901"/>
            <a:ext cx="1371600" cy="7620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0800000">
            <a:off x="3657600" y="2971801"/>
            <a:ext cx="3048000" cy="83820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590800" y="2895601"/>
            <a:ext cx="1066800" cy="45720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3352800" y="4453166"/>
            <a:ext cx="17526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286000" y="4529366"/>
            <a:ext cx="990600" cy="762000"/>
          </a:xfrm>
          <a:prstGeom prst="ellipse">
            <a:avLst/>
          </a:prstGeom>
          <a:solidFill>
            <a:schemeClr val="bg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981200" y="4572000"/>
            <a:ext cx="609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A" sz="4800" dirty="0" smtClean="0">
                <a:cs typeface="Traditional Arabic" pitchFamily="2" charset="-78"/>
              </a:rPr>
              <a:t>كُلُّ مَوْلُودٍ يُولَدُ عَلَى الْفِطْرَةِ فَأَبَوَاهُ يُهَوِّدَانِهِ أَوْ يُنَصِّرَانِهِ أَوْ يُمَجِّسَانِهِ</a:t>
            </a:r>
            <a:endParaRPr lang="en-US" sz="4800" dirty="0">
              <a:cs typeface="Traditional Arabic" pitchFamily="2" charset="-78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82389" y="3581400"/>
            <a:ext cx="1970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ysClr val="windowText" lastClr="000000"/>
                </a:solidFill>
              </a:rPr>
              <a:t>Di </a:t>
            </a:r>
            <a:r>
              <a:rPr lang="en-US" sz="2400" dirty="0" err="1" smtClean="0">
                <a:solidFill>
                  <a:sysClr val="windowText" lastClr="000000"/>
                </a:solidFill>
              </a:rPr>
              <a:t>dalam</a:t>
            </a:r>
            <a:r>
              <a:rPr lang="en-US" sz="2400" dirty="0" smtClean="0">
                <a:solidFill>
                  <a:sysClr val="windowText" lastClr="000000"/>
                </a:solidFill>
              </a:rPr>
              <a:t> </a:t>
            </a:r>
            <a:r>
              <a:rPr lang="en-US" sz="2400" dirty="0" err="1" smtClean="0">
                <a:solidFill>
                  <a:sysClr val="windowText" lastClr="000000"/>
                </a:solidFill>
              </a:rPr>
              <a:t>rumah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63" name="Curved Left Arrow 62"/>
          <p:cNvSpPr/>
          <p:nvPr/>
        </p:nvSpPr>
        <p:spPr>
          <a:xfrm rot="10091075">
            <a:off x="3334965" y="2539098"/>
            <a:ext cx="457200" cy="2105979"/>
          </a:xfrm>
          <a:prstGeom prst="curvedLef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65" name="Picture 9" descr="AG00055_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6172200"/>
            <a:ext cx="4876800" cy="87086"/>
          </a:xfrm>
          <a:prstGeom prst="rect">
            <a:avLst/>
          </a:prstGeom>
          <a:noFill/>
        </p:spPr>
      </p:pic>
      <p:sp>
        <p:nvSpPr>
          <p:cNvPr id="66" name="Curved Right Arrow 65"/>
          <p:cNvSpPr/>
          <p:nvPr/>
        </p:nvSpPr>
        <p:spPr>
          <a:xfrm>
            <a:off x="2362200" y="5215166"/>
            <a:ext cx="381000" cy="914400"/>
          </a:xfrm>
          <a:prstGeom prst="curved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505200" y="3288268"/>
            <a:ext cx="9525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MUSLIM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391400" y="1981200"/>
            <a:ext cx="1053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ysClr val="windowText" lastClr="000000"/>
                </a:solidFill>
              </a:rPr>
              <a:t>KAFIR</a:t>
            </a:r>
            <a:endParaRPr 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181600" y="2209800"/>
            <a:ext cx="121379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ysClr val="windowText" lastClr="000000"/>
                </a:solidFill>
              </a:rPr>
              <a:t>syahadat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86600" y="3657600"/>
            <a:ext cx="1702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ysClr val="windowText" lastClr="000000"/>
                </a:solidFill>
              </a:rPr>
              <a:t>Keluar</a:t>
            </a:r>
            <a:r>
              <a:rPr lang="en-US" sz="2400" dirty="0" smtClean="0">
                <a:solidFill>
                  <a:sysClr val="windowText" lastClr="000000"/>
                </a:solidFill>
              </a:rPr>
              <a:t> </a:t>
            </a:r>
            <a:r>
              <a:rPr lang="en-US" sz="2400" dirty="0" err="1" smtClean="0">
                <a:solidFill>
                  <a:sysClr val="windowText" lastClr="000000"/>
                </a:solidFill>
              </a:rPr>
              <a:t>rumah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11111E-6 L 0.4408 -0.00139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00" y="-10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4" grpId="0" animBg="1"/>
      <p:bldP spid="59" grpId="0"/>
      <p:bldP spid="62" grpId="0"/>
      <p:bldP spid="62" grpId="1"/>
      <p:bldP spid="63" grpId="0" animBg="1"/>
      <p:bldP spid="63" grpId="1" animBg="1"/>
      <p:bldP spid="66" grpId="0" animBg="1"/>
      <p:bldP spid="68" grpId="0"/>
      <p:bldP spid="68" grpId="1"/>
      <p:bldP spid="69" grpId="0"/>
      <p:bldP spid="7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1848</TotalTime>
  <Words>1678</Words>
  <Application>Microsoft Office PowerPoint</Application>
  <PresentationFormat>On-screen Show (4:3)</PresentationFormat>
  <Paragraphs>166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Equity</vt:lpstr>
      <vt:lpstr>أَهَمِّيَّةُ الشَّهَادَتَيْنِ</vt:lpstr>
      <vt:lpstr>أَهَمِّيَّةُ الشَّهَادَتَيْنِ</vt:lpstr>
      <vt:lpstr>Rukun Islam</vt:lpstr>
      <vt:lpstr>Rukun Islam</vt:lpstr>
      <vt:lpstr>Rukun Pertama</vt:lpstr>
      <vt:lpstr>PENTING</vt:lpstr>
      <vt:lpstr>SYAHADAT PINTU MASUK ISLAM</vt:lpstr>
      <vt:lpstr>Tidak Ada Syahadat Ulang</vt:lpstr>
      <vt:lpstr>Lahir di Rumah Islam</vt:lpstr>
      <vt:lpstr>PENTING</vt:lpstr>
      <vt:lpstr>SYAHADAT RINGKASAN PRINSIP-PRINSIP ISLAM</vt:lpstr>
      <vt:lpstr>Belajar Mulai dari Global</vt:lpstr>
      <vt:lpstr>Global ke Detail</vt:lpstr>
      <vt:lpstr>Mulai dari Belajar Syahadatain</vt:lpstr>
      <vt:lpstr>SYAHADAT ASAS PERUBAHAN</vt:lpstr>
      <vt:lpstr>Kondisi Mekah Saat Itu</vt:lpstr>
      <vt:lpstr>Kenapa Tidak Memulai dengan Gerakan Politik?</vt:lpstr>
      <vt:lpstr>Tirani Tetap Tirani</vt:lpstr>
      <vt:lpstr>Kenapa Tidak Memulai dengan Revolusi Sosial?</vt:lpstr>
      <vt:lpstr>Menghilangkan Dendam</vt:lpstr>
      <vt:lpstr>Kenapa Tidak Memulai dengan Gerakan Moral?</vt:lpstr>
      <vt:lpstr>Moral Harus Landasannya Kuat</vt:lpstr>
      <vt:lpstr>13 Tahun Konsisten dalam Menanamkan Tauhid</vt:lpstr>
      <vt:lpstr>Iman Sebelum Halal dan Haram</vt:lpstr>
      <vt:lpstr>SYADAHAT HAKIKAT DAKWAH PARA RASUL</vt:lpstr>
      <vt:lpstr>Wahyu Setiap Rasul (21:25)</vt:lpstr>
      <vt:lpstr>Nabi Nuh AS (7:59)</vt:lpstr>
      <vt:lpstr>Nabi Hud AS (7:65)</vt:lpstr>
      <vt:lpstr>Nabi Shalih AS (7:73)</vt:lpstr>
      <vt:lpstr>Nabi Syu’aib AS (7:85)</vt:lpstr>
      <vt:lpstr>SYAHADAT KEUTAMAAN AGUNG</vt:lpstr>
    </vt:vector>
  </TitlesOfParts>
  <Company>UTM Skudai Johor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مَعْنَى الشَّهَادَةِ</dc:title>
  <dc:creator>Abdul Wahid Surhim</dc:creator>
  <cp:lastModifiedBy>User</cp:lastModifiedBy>
  <cp:revision>56</cp:revision>
  <dcterms:created xsi:type="dcterms:W3CDTF">2008-06-12T06:34:00Z</dcterms:created>
  <dcterms:modified xsi:type="dcterms:W3CDTF">2010-05-18T23:40:08Z</dcterms:modified>
</cp:coreProperties>
</file>