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4"/>
  </p:notesMasterIdLst>
  <p:handoutMasterIdLst>
    <p:handoutMasterId r:id="rId45"/>
  </p:handoutMasterIdLst>
  <p:sldIdLst>
    <p:sldId id="302" r:id="rId2"/>
    <p:sldId id="258" r:id="rId3"/>
    <p:sldId id="303" r:id="rId4"/>
    <p:sldId id="304" r:id="rId5"/>
    <p:sldId id="305" r:id="rId6"/>
    <p:sldId id="306" r:id="rId7"/>
    <p:sldId id="307" r:id="rId8"/>
    <p:sldId id="313" r:id="rId9"/>
    <p:sldId id="308" r:id="rId10"/>
    <p:sldId id="309" r:id="rId11"/>
    <p:sldId id="310" r:id="rId12"/>
    <p:sldId id="311" r:id="rId13"/>
    <p:sldId id="314" r:id="rId14"/>
    <p:sldId id="312" r:id="rId15"/>
    <p:sldId id="315" r:id="rId16"/>
    <p:sldId id="316" r:id="rId17"/>
    <p:sldId id="317" r:id="rId18"/>
    <p:sldId id="318" r:id="rId19"/>
    <p:sldId id="321" r:id="rId20"/>
    <p:sldId id="319" r:id="rId21"/>
    <p:sldId id="320" r:id="rId22"/>
    <p:sldId id="322" r:id="rId23"/>
    <p:sldId id="323" r:id="rId24"/>
    <p:sldId id="324" r:id="rId25"/>
    <p:sldId id="340" r:id="rId26"/>
    <p:sldId id="325" r:id="rId27"/>
    <p:sldId id="331" r:id="rId28"/>
    <p:sldId id="326" r:id="rId29"/>
    <p:sldId id="332" r:id="rId30"/>
    <p:sldId id="341" r:id="rId31"/>
    <p:sldId id="342" r:id="rId32"/>
    <p:sldId id="327" r:id="rId33"/>
    <p:sldId id="328" r:id="rId34"/>
    <p:sldId id="329" r:id="rId35"/>
    <p:sldId id="330" r:id="rId36"/>
    <p:sldId id="333" r:id="rId37"/>
    <p:sldId id="334" r:id="rId38"/>
    <p:sldId id="335" r:id="rId39"/>
    <p:sldId id="336" r:id="rId40"/>
    <p:sldId id="337" r:id="rId41"/>
    <p:sldId id="338" r:id="rId42"/>
    <p:sldId id="339" r:id="rId43"/>
  </p:sldIdLst>
  <p:sldSz cx="9144000" cy="6858000" type="screen4x3"/>
  <p:notesSz cx="9979025" cy="68341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89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24243" cy="341709"/>
          </a:xfrm>
          <a:prstGeom prst="rect">
            <a:avLst/>
          </a:prstGeom>
        </p:spPr>
        <p:txBody>
          <a:bodyPr vert="horz" lIns="96067" tIns="48033" rIns="96067" bIns="48033" rtlCol="0"/>
          <a:lstStyle>
            <a:lvl1pPr algn="l">
              <a:defRPr sz="1300"/>
            </a:lvl1pPr>
          </a:lstStyle>
          <a:p>
            <a:endParaRPr lang="en-US"/>
          </a:p>
        </p:txBody>
      </p:sp>
      <p:sp>
        <p:nvSpPr>
          <p:cNvPr id="3" name="Date Placeholder 2"/>
          <p:cNvSpPr>
            <a:spLocks noGrp="1"/>
          </p:cNvSpPr>
          <p:nvPr>
            <p:ph type="dt" sz="quarter" idx="1"/>
          </p:nvPr>
        </p:nvSpPr>
        <p:spPr>
          <a:xfrm>
            <a:off x="5652473" y="1"/>
            <a:ext cx="4324243" cy="341709"/>
          </a:xfrm>
          <a:prstGeom prst="rect">
            <a:avLst/>
          </a:prstGeom>
        </p:spPr>
        <p:txBody>
          <a:bodyPr vert="horz" lIns="96067" tIns="48033" rIns="96067" bIns="48033" rtlCol="0"/>
          <a:lstStyle>
            <a:lvl1pPr algn="r">
              <a:defRPr sz="1300"/>
            </a:lvl1pPr>
          </a:lstStyle>
          <a:p>
            <a:fld id="{00CCE6DD-77DD-4687-992D-BF4C2CDA65F2}" type="datetimeFigureOut">
              <a:rPr lang="en-US" smtClean="0"/>
              <a:pPr/>
              <a:t>4/28/2010</a:t>
            </a:fld>
            <a:endParaRPr lang="en-US"/>
          </a:p>
        </p:txBody>
      </p:sp>
      <p:sp>
        <p:nvSpPr>
          <p:cNvPr id="4" name="Footer Placeholder 3"/>
          <p:cNvSpPr>
            <a:spLocks noGrp="1"/>
          </p:cNvSpPr>
          <p:nvPr>
            <p:ph type="ftr" sz="quarter" idx="2"/>
          </p:nvPr>
        </p:nvSpPr>
        <p:spPr>
          <a:xfrm>
            <a:off x="1" y="6491293"/>
            <a:ext cx="4324243" cy="341709"/>
          </a:xfrm>
          <a:prstGeom prst="rect">
            <a:avLst/>
          </a:prstGeom>
        </p:spPr>
        <p:txBody>
          <a:bodyPr vert="horz" lIns="96067" tIns="48033" rIns="96067" bIns="48033" rtlCol="0" anchor="b"/>
          <a:lstStyle>
            <a:lvl1pPr algn="l">
              <a:defRPr sz="1300"/>
            </a:lvl1pPr>
          </a:lstStyle>
          <a:p>
            <a:endParaRPr lang="en-US"/>
          </a:p>
        </p:txBody>
      </p:sp>
      <p:sp>
        <p:nvSpPr>
          <p:cNvPr id="5" name="Slide Number Placeholder 4"/>
          <p:cNvSpPr>
            <a:spLocks noGrp="1"/>
          </p:cNvSpPr>
          <p:nvPr>
            <p:ph type="sldNum" sz="quarter" idx="3"/>
          </p:nvPr>
        </p:nvSpPr>
        <p:spPr>
          <a:xfrm>
            <a:off x="5652473" y="6491293"/>
            <a:ext cx="4324243" cy="341709"/>
          </a:xfrm>
          <a:prstGeom prst="rect">
            <a:avLst/>
          </a:prstGeom>
        </p:spPr>
        <p:txBody>
          <a:bodyPr vert="horz" lIns="96067" tIns="48033" rIns="96067" bIns="48033" rtlCol="0" anchor="b"/>
          <a:lstStyle>
            <a:lvl1pPr algn="r">
              <a:defRPr sz="1300"/>
            </a:lvl1pPr>
          </a:lstStyle>
          <a:p>
            <a:fld id="{680ABA08-3529-4DBE-8728-F10BCBEECF5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24243" cy="341709"/>
          </a:xfrm>
          <a:prstGeom prst="rect">
            <a:avLst/>
          </a:prstGeom>
        </p:spPr>
        <p:txBody>
          <a:bodyPr vert="horz" lIns="96067" tIns="48033" rIns="96067" bIns="48033" rtlCol="0"/>
          <a:lstStyle>
            <a:lvl1pPr algn="l">
              <a:defRPr sz="1300"/>
            </a:lvl1pPr>
          </a:lstStyle>
          <a:p>
            <a:endParaRPr lang="en-US"/>
          </a:p>
        </p:txBody>
      </p:sp>
      <p:sp>
        <p:nvSpPr>
          <p:cNvPr id="3" name="Date Placeholder 2"/>
          <p:cNvSpPr>
            <a:spLocks noGrp="1"/>
          </p:cNvSpPr>
          <p:nvPr>
            <p:ph type="dt" idx="1"/>
          </p:nvPr>
        </p:nvSpPr>
        <p:spPr>
          <a:xfrm>
            <a:off x="5652473" y="1"/>
            <a:ext cx="4324243" cy="341709"/>
          </a:xfrm>
          <a:prstGeom prst="rect">
            <a:avLst/>
          </a:prstGeom>
        </p:spPr>
        <p:txBody>
          <a:bodyPr vert="horz" lIns="96067" tIns="48033" rIns="96067" bIns="48033" rtlCol="0"/>
          <a:lstStyle>
            <a:lvl1pPr algn="r">
              <a:defRPr sz="1300"/>
            </a:lvl1pPr>
          </a:lstStyle>
          <a:p>
            <a:fld id="{068A54CE-3DD4-4CAE-9177-4F3F75A07052}" type="datetimeFigureOut">
              <a:rPr lang="en-US" smtClean="0"/>
              <a:pPr/>
              <a:t>4/28/2010</a:t>
            </a:fld>
            <a:endParaRPr lang="en-US"/>
          </a:p>
        </p:txBody>
      </p:sp>
      <p:sp>
        <p:nvSpPr>
          <p:cNvPr id="4" name="Slide Image Placeholder 3"/>
          <p:cNvSpPr>
            <a:spLocks noGrp="1" noRot="1" noChangeAspect="1"/>
          </p:cNvSpPr>
          <p:nvPr>
            <p:ph type="sldImg" idx="2"/>
          </p:nvPr>
        </p:nvSpPr>
        <p:spPr>
          <a:xfrm>
            <a:off x="3281363" y="512763"/>
            <a:ext cx="3416300" cy="2562225"/>
          </a:xfrm>
          <a:prstGeom prst="rect">
            <a:avLst/>
          </a:prstGeom>
          <a:noFill/>
          <a:ln w="12700">
            <a:solidFill>
              <a:prstClr val="black"/>
            </a:solidFill>
          </a:ln>
        </p:spPr>
        <p:txBody>
          <a:bodyPr vert="horz" lIns="96067" tIns="48033" rIns="96067" bIns="48033" rtlCol="0" anchor="ctr"/>
          <a:lstStyle/>
          <a:p>
            <a:endParaRPr lang="en-US"/>
          </a:p>
        </p:txBody>
      </p:sp>
      <p:sp>
        <p:nvSpPr>
          <p:cNvPr id="5" name="Notes Placeholder 4"/>
          <p:cNvSpPr>
            <a:spLocks noGrp="1"/>
          </p:cNvSpPr>
          <p:nvPr>
            <p:ph type="body" sz="quarter" idx="3"/>
          </p:nvPr>
        </p:nvSpPr>
        <p:spPr>
          <a:xfrm>
            <a:off x="997903" y="3246239"/>
            <a:ext cx="7983220" cy="3075385"/>
          </a:xfrm>
          <a:prstGeom prst="rect">
            <a:avLst/>
          </a:prstGeom>
        </p:spPr>
        <p:txBody>
          <a:bodyPr vert="horz" lIns="96067" tIns="48033" rIns="96067" bIns="4803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491293"/>
            <a:ext cx="4324243" cy="341709"/>
          </a:xfrm>
          <a:prstGeom prst="rect">
            <a:avLst/>
          </a:prstGeom>
        </p:spPr>
        <p:txBody>
          <a:bodyPr vert="horz" lIns="96067" tIns="48033" rIns="96067" bIns="48033" rtlCol="0" anchor="b"/>
          <a:lstStyle>
            <a:lvl1pPr algn="l">
              <a:defRPr sz="1300"/>
            </a:lvl1pPr>
          </a:lstStyle>
          <a:p>
            <a:endParaRPr lang="en-US"/>
          </a:p>
        </p:txBody>
      </p:sp>
      <p:sp>
        <p:nvSpPr>
          <p:cNvPr id="7" name="Slide Number Placeholder 6"/>
          <p:cNvSpPr>
            <a:spLocks noGrp="1"/>
          </p:cNvSpPr>
          <p:nvPr>
            <p:ph type="sldNum" sz="quarter" idx="5"/>
          </p:nvPr>
        </p:nvSpPr>
        <p:spPr>
          <a:xfrm>
            <a:off x="5652473" y="6491293"/>
            <a:ext cx="4324243" cy="341709"/>
          </a:xfrm>
          <a:prstGeom prst="rect">
            <a:avLst/>
          </a:prstGeom>
        </p:spPr>
        <p:txBody>
          <a:bodyPr vert="horz" lIns="96067" tIns="48033" rIns="96067" bIns="48033" rtlCol="0" anchor="b"/>
          <a:lstStyle>
            <a:lvl1pPr algn="r">
              <a:defRPr sz="1300"/>
            </a:lvl1pPr>
          </a:lstStyle>
          <a:p>
            <a:fld id="{389A6FC4-C35B-45E8-BB45-AD8591FFB7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9A6FC4-C35B-45E8-BB45-AD8591FFB75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Lihat</a:t>
            </a:r>
            <a:r>
              <a:rPr lang="en-US" baseline="0" dirty="0" smtClean="0"/>
              <a:t> </a:t>
            </a:r>
            <a:r>
              <a:rPr lang="en-US" baseline="0" dirty="0" err="1" smtClean="0"/>
              <a:t>buku</a:t>
            </a:r>
            <a:r>
              <a:rPr lang="en-US" baseline="0" dirty="0" smtClean="0"/>
              <a:t> “Al-</a:t>
            </a:r>
            <a:r>
              <a:rPr lang="en-US" baseline="0" dirty="0" err="1" smtClean="0"/>
              <a:t>Ibanah</a:t>
            </a:r>
            <a:r>
              <a:rPr lang="en-US" baseline="0" dirty="0" smtClean="0"/>
              <a:t> Al-Kubra </a:t>
            </a:r>
            <a:r>
              <a:rPr lang="en-US" baseline="0" dirty="0" err="1" smtClean="0"/>
              <a:t>Libni</a:t>
            </a:r>
            <a:r>
              <a:rPr lang="en-US" baseline="0" dirty="0" smtClean="0"/>
              <a:t> </a:t>
            </a:r>
            <a:r>
              <a:rPr lang="en-US" baseline="0" dirty="0" err="1" smtClean="0"/>
              <a:t>Bathtah</a:t>
            </a:r>
            <a:r>
              <a:rPr lang="en-US" baseline="0" dirty="0" smtClean="0"/>
              <a:t>” </a:t>
            </a:r>
            <a:r>
              <a:rPr lang="en-US" baseline="0" dirty="0" err="1" smtClean="0"/>
              <a:t>pada</a:t>
            </a:r>
            <a:r>
              <a:rPr lang="en-US" baseline="0" dirty="0" smtClean="0"/>
              <a:t> </a:t>
            </a:r>
            <a:r>
              <a:rPr lang="en-US" baseline="0" dirty="0" err="1" smtClean="0"/>
              <a:t>Bab</a:t>
            </a:r>
            <a:r>
              <a:rPr lang="en-US" baseline="0" dirty="0" smtClean="0"/>
              <a:t> </a:t>
            </a:r>
            <a:r>
              <a:rPr lang="en-US" baseline="0" dirty="0" err="1" smtClean="0"/>
              <a:t>Bayanul</a:t>
            </a:r>
            <a:r>
              <a:rPr lang="en-US" baseline="0" dirty="0" smtClean="0"/>
              <a:t> </a:t>
            </a:r>
            <a:r>
              <a:rPr lang="en-US" baseline="0" dirty="0" err="1" smtClean="0"/>
              <a:t>Iman</a:t>
            </a:r>
            <a:r>
              <a:rPr lang="en-US" baseline="0" dirty="0" smtClean="0"/>
              <a:t> </a:t>
            </a:r>
            <a:r>
              <a:rPr lang="en-US" baseline="0" dirty="0" err="1" smtClean="0"/>
              <a:t>wa</a:t>
            </a:r>
            <a:r>
              <a:rPr lang="en-US" baseline="0" dirty="0" smtClean="0"/>
              <a:t> </a:t>
            </a:r>
            <a:r>
              <a:rPr lang="en-US" baseline="0" dirty="0" err="1" smtClean="0"/>
              <a:t>Fardhihi</a:t>
            </a:r>
            <a:r>
              <a:rPr lang="en-US" baseline="0" dirty="0" smtClean="0"/>
              <a:t>, </a:t>
            </a:r>
            <a:r>
              <a:rPr lang="en-US" baseline="0" dirty="0" err="1" smtClean="0"/>
              <a:t>juz</a:t>
            </a:r>
            <a:r>
              <a:rPr lang="en-US" baseline="0" dirty="0" smtClean="0"/>
              <a:t> 3, </a:t>
            </a:r>
            <a:r>
              <a:rPr lang="en-US" baseline="0" dirty="0" err="1" smtClean="0"/>
              <a:t>hlm</a:t>
            </a:r>
            <a:r>
              <a:rPr lang="en-US" baseline="0" dirty="0" smtClean="0"/>
              <a:t> 87</a:t>
            </a:r>
            <a:endParaRPr lang="en-US" dirty="0"/>
          </a:p>
        </p:txBody>
      </p:sp>
      <p:sp>
        <p:nvSpPr>
          <p:cNvPr id="4" name="Slide Number Placeholder 3"/>
          <p:cNvSpPr>
            <a:spLocks noGrp="1"/>
          </p:cNvSpPr>
          <p:nvPr>
            <p:ph type="sldNum" sz="quarter" idx="10"/>
          </p:nvPr>
        </p:nvSpPr>
        <p:spPr/>
        <p:txBody>
          <a:bodyPr/>
          <a:lstStyle/>
          <a:p>
            <a:fld id="{389A6FC4-C35B-45E8-BB45-AD8591FFB752}"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9A6FC4-C35B-45E8-BB45-AD8591FFB752}" type="slidenum">
              <a:rPr lang="en-US" smtClean="0"/>
              <a:pPr/>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Sebelum</a:t>
            </a:r>
            <a:r>
              <a:rPr lang="en-US" baseline="0" dirty="0" smtClean="0"/>
              <a:t> </a:t>
            </a:r>
            <a:r>
              <a:rPr lang="en-US" baseline="0" dirty="0" err="1" smtClean="0"/>
              <a:t>Rasul</a:t>
            </a:r>
            <a:r>
              <a:rPr lang="en-US" baseline="0" dirty="0" smtClean="0"/>
              <a:t> SAW </a:t>
            </a:r>
            <a:r>
              <a:rPr lang="en-US" baseline="0" dirty="0" err="1" smtClean="0"/>
              <a:t>hijrah</a:t>
            </a:r>
            <a:r>
              <a:rPr lang="en-US" baseline="0" dirty="0" smtClean="0"/>
              <a:t> </a:t>
            </a:r>
            <a:r>
              <a:rPr lang="en-US" baseline="0" dirty="0" err="1" smtClean="0"/>
              <a:t>ke</a:t>
            </a:r>
            <a:r>
              <a:rPr lang="en-US" baseline="0" dirty="0" smtClean="0"/>
              <a:t> </a:t>
            </a:r>
            <a:r>
              <a:rPr lang="en-US" baseline="0" dirty="0" err="1" smtClean="0"/>
              <a:t>Madinah</a:t>
            </a:r>
            <a:r>
              <a:rPr lang="en-US" baseline="0" dirty="0" smtClean="0"/>
              <a:t>, Abdullah bin </a:t>
            </a:r>
            <a:r>
              <a:rPr lang="en-US" baseline="0" dirty="0" err="1" smtClean="0"/>
              <a:t>Ubai</a:t>
            </a:r>
            <a:r>
              <a:rPr lang="en-US" baseline="0" dirty="0" smtClean="0"/>
              <a:t> bin </a:t>
            </a:r>
            <a:r>
              <a:rPr lang="en-US" baseline="0" dirty="0" err="1" smtClean="0"/>
              <a:t>Salul</a:t>
            </a:r>
            <a:r>
              <a:rPr lang="en-US" baseline="0" dirty="0" smtClean="0"/>
              <a:t> </a:t>
            </a:r>
            <a:r>
              <a:rPr lang="en-US" baseline="0" dirty="0" err="1" smtClean="0"/>
              <a:t>sudah</a:t>
            </a:r>
            <a:r>
              <a:rPr lang="en-US" baseline="0" dirty="0" smtClean="0"/>
              <a:t> </a:t>
            </a:r>
            <a:r>
              <a:rPr lang="en-US" baseline="0" dirty="0" err="1" smtClean="0"/>
              <a:t>ditetapkan</a:t>
            </a:r>
            <a:r>
              <a:rPr lang="en-US" baseline="0" dirty="0" smtClean="0"/>
              <a:t> </a:t>
            </a:r>
            <a:r>
              <a:rPr lang="en-US" baseline="0" dirty="0" err="1" smtClean="0"/>
              <a:t>sebagai</a:t>
            </a:r>
            <a:r>
              <a:rPr lang="en-US" baseline="0" dirty="0" smtClean="0"/>
              <a:t> raja </a:t>
            </a:r>
            <a:r>
              <a:rPr lang="en-US" baseline="0" dirty="0" err="1" smtClean="0"/>
              <a:t>Madinah</a:t>
            </a:r>
            <a:r>
              <a:rPr lang="en-US" baseline="0" dirty="0" smtClean="0"/>
              <a:t>. </a:t>
            </a:r>
            <a:r>
              <a:rPr lang="en-US" baseline="0" dirty="0" err="1" smtClean="0"/>
              <a:t>Tetapi</a:t>
            </a:r>
            <a:r>
              <a:rPr lang="en-US" baseline="0" dirty="0" smtClean="0"/>
              <a:t> </a:t>
            </a:r>
            <a:r>
              <a:rPr lang="en-US" baseline="0" dirty="0" err="1" smtClean="0"/>
              <a:t>batal</a:t>
            </a:r>
            <a:r>
              <a:rPr lang="en-US" baseline="0" dirty="0" smtClean="0"/>
              <a:t>, </a:t>
            </a:r>
            <a:r>
              <a:rPr lang="en-US" baseline="0" dirty="0" err="1" smtClean="0"/>
              <a:t>lantaran</a:t>
            </a:r>
            <a:r>
              <a:rPr lang="en-US" baseline="0" dirty="0" smtClean="0"/>
              <a:t> </a:t>
            </a:r>
            <a:r>
              <a:rPr lang="en-US" baseline="0" dirty="0" err="1" smtClean="0"/>
              <a:t>masuk</a:t>
            </a:r>
            <a:r>
              <a:rPr lang="en-US" baseline="0" dirty="0" smtClean="0"/>
              <a:t> </a:t>
            </a:r>
            <a:r>
              <a:rPr lang="en-US" baseline="0" dirty="0" err="1" smtClean="0"/>
              <a:t>Islamnya</a:t>
            </a:r>
            <a:r>
              <a:rPr lang="en-US" baseline="0" dirty="0" smtClean="0"/>
              <a:t> </a:t>
            </a:r>
            <a:r>
              <a:rPr lang="en-US" baseline="0" dirty="0" err="1" smtClean="0"/>
              <a:t>sebagian</a:t>
            </a:r>
            <a:r>
              <a:rPr lang="en-US" baseline="0" dirty="0" smtClean="0"/>
              <a:t> </a:t>
            </a:r>
            <a:r>
              <a:rPr lang="en-US" baseline="0" dirty="0" err="1" smtClean="0"/>
              <a:t>besar</a:t>
            </a:r>
            <a:r>
              <a:rPr lang="en-US" baseline="0" dirty="0" smtClean="0"/>
              <a:t> </a:t>
            </a:r>
            <a:r>
              <a:rPr lang="en-US" baseline="0" dirty="0" err="1" smtClean="0"/>
              <a:t>penduduk</a:t>
            </a:r>
            <a:r>
              <a:rPr lang="en-US" baseline="0" dirty="0" smtClean="0"/>
              <a:t> </a:t>
            </a:r>
            <a:r>
              <a:rPr lang="en-US" baseline="0" dirty="0" err="1" smtClean="0"/>
              <a:t>Madinah</a:t>
            </a:r>
            <a:r>
              <a:rPr lang="en-US" baseline="0" dirty="0" smtClean="0"/>
              <a:t>. </a:t>
            </a:r>
            <a:r>
              <a:rPr lang="en-US" baseline="0" dirty="0" err="1" smtClean="0"/>
              <a:t>Inilah</a:t>
            </a:r>
            <a:r>
              <a:rPr lang="en-US" baseline="0" dirty="0" smtClean="0"/>
              <a:t> yang </a:t>
            </a:r>
            <a:r>
              <a:rPr lang="en-US" baseline="0" dirty="0" err="1" smtClean="0"/>
              <a:t>membuat</a:t>
            </a:r>
            <a:r>
              <a:rPr lang="en-US" baseline="0" dirty="0" smtClean="0"/>
              <a:t> </a:t>
            </a:r>
            <a:r>
              <a:rPr lang="en-US" baseline="0" dirty="0" err="1" smtClean="0"/>
              <a:t>dia</a:t>
            </a:r>
            <a:r>
              <a:rPr lang="en-US" baseline="0" dirty="0" smtClean="0"/>
              <a:t> </a:t>
            </a:r>
            <a:r>
              <a:rPr lang="en-US" baseline="0" dirty="0" err="1" smtClean="0"/>
              <a:t>sangat</a:t>
            </a:r>
            <a:r>
              <a:rPr lang="en-US" baseline="0" dirty="0" smtClean="0"/>
              <a:t> </a:t>
            </a:r>
            <a:r>
              <a:rPr lang="en-US" baseline="0" dirty="0" err="1" smtClean="0"/>
              <a:t>dendam</a:t>
            </a:r>
            <a:r>
              <a:rPr lang="en-US" baseline="0" dirty="0" smtClean="0"/>
              <a:t> </a:t>
            </a:r>
            <a:r>
              <a:rPr lang="en-US" baseline="0" dirty="0" err="1" smtClean="0"/>
              <a:t>kepada</a:t>
            </a:r>
            <a:r>
              <a:rPr lang="en-US" baseline="0" dirty="0" smtClean="0"/>
              <a:t> Islam </a:t>
            </a:r>
            <a:r>
              <a:rPr lang="en-US" baseline="0" dirty="0" err="1" smtClean="0"/>
              <a:t>dan</a:t>
            </a:r>
            <a:r>
              <a:rPr lang="en-US" baseline="0" dirty="0" smtClean="0"/>
              <a:t> </a:t>
            </a:r>
            <a:r>
              <a:rPr lang="en-US" baseline="0" dirty="0" err="1" smtClean="0"/>
              <a:t>Rasul</a:t>
            </a:r>
            <a:r>
              <a:rPr lang="en-US" baseline="0" dirty="0" smtClean="0"/>
              <a:t> SAW. </a:t>
            </a:r>
            <a:r>
              <a:rPr lang="en-US" baseline="0" dirty="0" err="1" smtClean="0"/>
              <a:t>Tapi</a:t>
            </a:r>
            <a:r>
              <a:rPr lang="en-US" baseline="0" dirty="0" smtClean="0"/>
              <a:t> </a:t>
            </a:r>
            <a:r>
              <a:rPr lang="en-US" baseline="0" dirty="0" err="1" smtClean="0"/>
              <a:t>dia</a:t>
            </a:r>
            <a:r>
              <a:rPr lang="en-US" baseline="0" dirty="0" smtClean="0"/>
              <a:t> </a:t>
            </a:r>
            <a:r>
              <a:rPr lang="en-US" baseline="0" dirty="0" err="1" smtClean="0"/>
              <a:t>tidak</a:t>
            </a:r>
            <a:r>
              <a:rPr lang="en-US" baseline="0" dirty="0" smtClean="0"/>
              <a:t> </a:t>
            </a:r>
            <a:r>
              <a:rPr lang="en-US" baseline="0" dirty="0" err="1" smtClean="0"/>
              <a:t>bisa</a:t>
            </a:r>
            <a:r>
              <a:rPr lang="en-US" baseline="0" dirty="0" smtClean="0"/>
              <a:t> </a:t>
            </a:r>
            <a:r>
              <a:rPr lang="en-US" baseline="0" dirty="0" err="1" smtClean="0"/>
              <a:t>tetap</a:t>
            </a:r>
            <a:r>
              <a:rPr lang="en-US" baseline="0" dirty="0" smtClean="0"/>
              <a:t> </a:t>
            </a:r>
            <a:r>
              <a:rPr lang="en-US" baseline="0" dirty="0" err="1" smtClean="0"/>
              <a:t>kafir</a:t>
            </a:r>
            <a:r>
              <a:rPr lang="en-US" baseline="0" dirty="0" smtClean="0"/>
              <a:t>, </a:t>
            </a:r>
            <a:r>
              <a:rPr lang="en-US" baseline="0" dirty="0" err="1" smtClean="0"/>
              <a:t>karena</a:t>
            </a:r>
            <a:r>
              <a:rPr lang="en-US" baseline="0" dirty="0" smtClean="0"/>
              <a:t> </a:t>
            </a:r>
            <a:r>
              <a:rPr lang="en-US" baseline="0" dirty="0" err="1" smtClean="0"/>
              <a:t>akan</a:t>
            </a:r>
            <a:r>
              <a:rPr lang="en-US" baseline="0" dirty="0" smtClean="0"/>
              <a:t> </a:t>
            </a:r>
            <a:r>
              <a:rPr lang="en-US" baseline="0" dirty="0" err="1" smtClean="0"/>
              <a:t>terisolir</a:t>
            </a:r>
            <a:r>
              <a:rPr lang="en-US" baseline="0" dirty="0" smtClean="0"/>
              <a:t>. </a:t>
            </a:r>
            <a:r>
              <a:rPr lang="en-US" baseline="0" dirty="0" err="1" smtClean="0"/>
              <a:t>Itulah</a:t>
            </a:r>
            <a:r>
              <a:rPr lang="en-US" baseline="0" dirty="0" smtClean="0"/>
              <a:t> </a:t>
            </a:r>
            <a:r>
              <a:rPr lang="en-US" baseline="0" dirty="0" err="1" smtClean="0"/>
              <a:t>makanya</a:t>
            </a:r>
            <a:r>
              <a:rPr lang="en-US" baseline="0" dirty="0" smtClean="0"/>
              <a:t> </a:t>
            </a:r>
            <a:r>
              <a:rPr lang="en-US" baseline="0" dirty="0" err="1" smtClean="0"/>
              <a:t>dia</a:t>
            </a:r>
            <a:r>
              <a:rPr lang="en-US" baseline="0" dirty="0" smtClean="0"/>
              <a:t> </a:t>
            </a:r>
            <a:r>
              <a:rPr lang="en-US" baseline="0" dirty="0" err="1" smtClean="0"/>
              <a:t>masuk</a:t>
            </a:r>
            <a:r>
              <a:rPr lang="en-US" baseline="0" dirty="0" smtClean="0"/>
              <a:t> Islam </a:t>
            </a:r>
            <a:r>
              <a:rPr lang="en-US" baseline="0" dirty="0" err="1" smtClean="0"/>
              <a:t>tapi</a:t>
            </a:r>
            <a:r>
              <a:rPr lang="en-US" baseline="0" dirty="0" smtClean="0"/>
              <a:t> </a:t>
            </a:r>
            <a:r>
              <a:rPr lang="en-US" baseline="0" dirty="0" err="1" smtClean="0"/>
              <a:t>hatinya</a:t>
            </a:r>
            <a:r>
              <a:rPr lang="en-US" baseline="0" dirty="0" smtClean="0"/>
              <a:t> </a:t>
            </a:r>
            <a:r>
              <a:rPr lang="en-US" baseline="0" dirty="0" err="1" smtClean="0"/>
              <a:t>kafir</a:t>
            </a:r>
            <a:endParaRPr lang="en-US" dirty="0"/>
          </a:p>
        </p:txBody>
      </p:sp>
      <p:sp>
        <p:nvSpPr>
          <p:cNvPr id="4" name="Slide Number Placeholder 3"/>
          <p:cNvSpPr>
            <a:spLocks noGrp="1"/>
          </p:cNvSpPr>
          <p:nvPr>
            <p:ph type="sldNum" sz="quarter" idx="10"/>
          </p:nvPr>
        </p:nvSpPr>
        <p:spPr/>
        <p:txBody>
          <a:bodyPr/>
          <a:lstStyle/>
          <a:p>
            <a:fld id="{389A6FC4-C35B-45E8-BB45-AD8591FFB752}"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r>
              <a:rPr lang="en-US" smtClean="0"/>
              <a:t>Click to edit Master title style</a:t>
            </a:r>
            <a:endParaRPr lang="en-US"/>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r>
              <a:rPr lang="en-US" smtClean="0"/>
              <a:t>Click to edit Master subtitle style</a:t>
            </a:r>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685800"/>
            <a:ext cx="17716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685800"/>
            <a:ext cx="516255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086600"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1524000" y="1524000"/>
            <a:ext cx="7086600" cy="4038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1600200"/>
            <a:ext cx="7086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9713" name="Rectangle 17"/>
          <p:cNvSpPr>
            <a:spLocks noGrp="1" noChangeArrowheads="1"/>
          </p:cNvSpPr>
          <p:nvPr>
            <p:ph type="title"/>
          </p:nvPr>
        </p:nvSpPr>
        <p:spPr bwMode="auto">
          <a:xfrm>
            <a:off x="1524000" y="0"/>
            <a:ext cx="7086600" cy="1371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4000" b="1">
          <a:solidFill>
            <a:srgbClr val="000000"/>
          </a:solidFill>
          <a:latin typeface="+mj-lt"/>
          <a:ea typeface="+mj-ea"/>
          <a:cs typeface="+mj-cs"/>
        </a:defRPr>
      </a:lvl1pPr>
      <a:lvl2pPr algn="l" rtl="0" eaLnBrk="1" fontAlgn="base" hangingPunct="1">
        <a:spcBef>
          <a:spcPct val="0"/>
        </a:spcBef>
        <a:spcAft>
          <a:spcPct val="0"/>
        </a:spcAft>
        <a:defRPr sz="4000" b="1">
          <a:solidFill>
            <a:srgbClr val="000000"/>
          </a:solidFill>
          <a:latin typeface="Arial Narrow" pitchFamily="34" charset="0"/>
        </a:defRPr>
      </a:lvl2pPr>
      <a:lvl3pPr algn="l" rtl="0" eaLnBrk="1" fontAlgn="base" hangingPunct="1">
        <a:spcBef>
          <a:spcPct val="0"/>
        </a:spcBef>
        <a:spcAft>
          <a:spcPct val="0"/>
        </a:spcAft>
        <a:defRPr sz="4000" b="1">
          <a:solidFill>
            <a:srgbClr val="000000"/>
          </a:solidFill>
          <a:latin typeface="Arial Narrow" pitchFamily="34" charset="0"/>
        </a:defRPr>
      </a:lvl3pPr>
      <a:lvl4pPr algn="l" rtl="0" eaLnBrk="1" fontAlgn="base" hangingPunct="1">
        <a:spcBef>
          <a:spcPct val="0"/>
        </a:spcBef>
        <a:spcAft>
          <a:spcPct val="0"/>
        </a:spcAft>
        <a:defRPr sz="4000" b="1">
          <a:solidFill>
            <a:srgbClr val="000000"/>
          </a:solidFill>
          <a:latin typeface="Arial Narrow" pitchFamily="34" charset="0"/>
        </a:defRPr>
      </a:lvl4pPr>
      <a:lvl5pPr algn="l" rtl="0" eaLnBrk="1" fontAlgn="base" hangingPunct="1">
        <a:spcBef>
          <a:spcPct val="0"/>
        </a:spcBef>
        <a:spcAft>
          <a:spcPct val="0"/>
        </a:spcAft>
        <a:defRPr sz="4000" b="1">
          <a:solidFill>
            <a:srgbClr val="000000"/>
          </a:solidFill>
          <a:latin typeface="Arial Narrow" pitchFamily="34" charset="0"/>
        </a:defRPr>
      </a:lvl5pPr>
      <a:lvl6pPr marL="457200" algn="l" rtl="0" eaLnBrk="1" fontAlgn="base" hangingPunct="1">
        <a:spcBef>
          <a:spcPct val="0"/>
        </a:spcBef>
        <a:spcAft>
          <a:spcPct val="0"/>
        </a:spcAft>
        <a:defRPr sz="4000" b="1">
          <a:solidFill>
            <a:srgbClr val="000000"/>
          </a:solidFill>
          <a:latin typeface="Arial Narrow" pitchFamily="34" charset="0"/>
        </a:defRPr>
      </a:lvl6pPr>
      <a:lvl7pPr marL="914400" algn="l" rtl="0" eaLnBrk="1" fontAlgn="base" hangingPunct="1">
        <a:spcBef>
          <a:spcPct val="0"/>
        </a:spcBef>
        <a:spcAft>
          <a:spcPct val="0"/>
        </a:spcAft>
        <a:defRPr sz="4000" b="1">
          <a:solidFill>
            <a:srgbClr val="000000"/>
          </a:solidFill>
          <a:latin typeface="Arial Narrow" pitchFamily="34" charset="0"/>
        </a:defRPr>
      </a:lvl7pPr>
      <a:lvl8pPr marL="1371600" algn="l" rtl="0" eaLnBrk="1" fontAlgn="base" hangingPunct="1">
        <a:spcBef>
          <a:spcPct val="0"/>
        </a:spcBef>
        <a:spcAft>
          <a:spcPct val="0"/>
        </a:spcAft>
        <a:defRPr sz="4000" b="1">
          <a:solidFill>
            <a:srgbClr val="000000"/>
          </a:solidFill>
          <a:latin typeface="Arial Narrow" pitchFamily="34" charset="0"/>
        </a:defRPr>
      </a:lvl8pPr>
      <a:lvl9pPr marL="1828800" algn="l" rtl="0" eaLnBrk="1" fontAlgn="base" hangingPunct="1">
        <a:spcBef>
          <a:spcPct val="0"/>
        </a:spcBef>
        <a:spcAft>
          <a:spcPct val="0"/>
        </a:spcAft>
        <a:defRPr sz="4000" b="1">
          <a:solidFill>
            <a:srgbClr val="000000"/>
          </a:solidFill>
          <a:latin typeface="Arial Narrow" pitchFamily="34" charset="0"/>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sz="32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sz="2800">
          <a:solidFill>
            <a:srgbClr val="000000"/>
          </a:solidFill>
          <a:latin typeface="+mn-lt"/>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sz="2400">
          <a:solidFill>
            <a:srgbClr val="000000"/>
          </a:solidFill>
          <a:latin typeface="+mn-lt"/>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sz="2000">
          <a:solidFill>
            <a:srgbClr val="000000"/>
          </a:solidFill>
          <a:latin typeface="+mn-lt"/>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sz="2000">
          <a:solidFill>
            <a:srgbClr val="000000"/>
          </a:solidFill>
          <a:latin typeface="+mn-lt"/>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7.xml"/><Relationship Id="rId3" Type="http://schemas.openxmlformats.org/officeDocument/2006/relationships/slide" Target="slide5.xml"/><Relationship Id="rId7" Type="http://schemas.openxmlformats.org/officeDocument/2006/relationships/slide" Target="slide35.xml"/><Relationship Id="rId12" Type="http://schemas.openxmlformats.org/officeDocument/2006/relationships/slide" Target="slide10.xml"/><Relationship Id="rId2" Type="http://schemas.openxmlformats.org/officeDocument/2006/relationships/notesSlide" Target="../notesSlides/notesSlide1.xml"/><Relationship Id="rId16"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0.xml"/><Relationship Id="rId11" Type="http://schemas.openxmlformats.org/officeDocument/2006/relationships/slide" Target="slide21.xml"/><Relationship Id="rId5" Type="http://schemas.openxmlformats.org/officeDocument/2006/relationships/slide" Target="slide15.xml"/><Relationship Id="rId15" Type="http://schemas.openxmlformats.org/officeDocument/2006/relationships/slide" Target="slide39.xml"/><Relationship Id="rId10" Type="http://schemas.openxmlformats.org/officeDocument/2006/relationships/slide" Target="slide20.xml"/><Relationship Id="rId4" Type="http://schemas.openxmlformats.org/officeDocument/2006/relationships/slide" Target="slide4.xml"/><Relationship Id="rId9" Type="http://schemas.openxmlformats.org/officeDocument/2006/relationships/slide" Target="slide18.xml"/><Relationship Id="rId14"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1371600"/>
            <a:ext cx="6324600" cy="1371600"/>
          </a:xfrm>
        </p:spPr>
        <p:txBody>
          <a:bodyPr/>
          <a:lstStyle/>
          <a:p>
            <a:r>
              <a:rPr lang="ar-SA" sz="8000" dirty="0" smtClean="0">
                <a:solidFill>
                  <a:schemeClr val="bg1"/>
                </a:solidFill>
              </a:rPr>
              <a:t>مَدْلُوْلُ الشَّهَادَةِ</a:t>
            </a:r>
            <a:endParaRPr lang="en-US" sz="8000" dirty="0"/>
          </a:p>
        </p:txBody>
      </p:sp>
      <p:sp>
        <p:nvSpPr>
          <p:cNvPr id="5" name="Subtitle 4"/>
          <p:cNvSpPr>
            <a:spLocks noGrp="1"/>
          </p:cNvSpPr>
          <p:nvPr>
            <p:ph type="subTitle" idx="1"/>
          </p:nvPr>
        </p:nvSpPr>
        <p:spPr>
          <a:xfrm>
            <a:off x="838200" y="3810000"/>
            <a:ext cx="7543800" cy="685800"/>
          </a:xfrm>
        </p:spPr>
        <p:txBody>
          <a:bodyPr/>
          <a:lstStyle/>
          <a:p>
            <a:r>
              <a:rPr lang="en-US" sz="6000" dirty="0" err="1" smtClean="0"/>
              <a:t>Kandungan</a:t>
            </a:r>
            <a:r>
              <a:rPr lang="en-US" sz="6000" dirty="0" smtClean="0"/>
              <a:t> </a:t>
            </a:r>
            <a:r>
              <a:rPr lang="en-US" sz="6000" dirty="0" err="1" smtClean="0"/>
              <a:t>Syahadat</a:t>
            </a:r>
            <a:endParaRPr lang="en-US" sz="6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Syahadah</a:t>
            </a:r>
            <a:r>
              <a:rPr lang="en-US" dirty="0" smtClean="0"/>
              <a:t> </a:t>
            </a:r>
            <a:r>
              <a:rPr lang="en-US" dirty="0" err="1" smtClean="0"/>
              <a:t>Artinya</a:t>
            </a:r>
            <a:r>
              <a:rPr lang="en-US" dirty="0" smtClean="0"/>
              <a:t> JANJI</a:t>
            </a:r>
            <a:endParaRPr lang="en-US" dirty="0"/>
          </a:p>
        </p:txBody>
      </p:sp>
      <p:sp>
        <p:nvSpPr>
          <p:cNvPr id="3" name="Content Placeholder 2"/>
          <p:cNvSpPr>
            <a:spLocks noGrp="1"/>
          </p:cNvSpPr>
          <p:nvPr>
            <p:ph idx="1"/>
          </p:nvPr>
        </p:nvSpPr>
        <p:spPr/>
        <p:txBody>
          <a:bodyPr/>
          <a:lstStyle/>
          <a:p>
            <a:r>
              <a:rPr lang="en-US" dirty="0" err="1" smtClean="0"/>
              <a:t>Kandungan</a:t>
            </a:r>
            <a:r>
              <a:rPr lang="en-US" dirty="0" smtClean="0"/>
              <a:t> </a:t>
            </a:r>
            <a:r>
              <a:rPr lang="en-US" dirty="0" err="1" smtClean="0"/>
              <a:t>ketiga</a:t>
            </a:r>
            <a:r>
              <a:rPr lang="en-US" dirty="0" smtClean="0"/>
              <a:t> </a:t>
            </a:r>
            <a:r>
              <a:rPr lang="en-US" dirty="0" err="1" smtClean="0"/>
              <a:t>syahadat</a:t>
            </a:r>
            <a:r>
              <a:rPr lang="en-US" dirty="0" smtClean="0"/>
              <a:t> </a:t>
            </a:r>
            <a:r>
              <a:rPr lang="en-US" dirty="0" err="1" smtClean="0"/>
              <a:t>adalah</a:t>
            </a:r>
            <a:r>
              <a:rPr lang="en-US" dirty="0" smtClean="0"/>
              <a:t> JANJI</a:t>
            </a:r>
          </a:p>
          <a:p>
            <a:r>
              <a:rPr lang="en-US" dirty="0" err="1" smtClean="0"/>
              <a:t>Bahasa</a:t>
            </a:r>
            <a:r>
              <a:rPr lang="en-US" dirty="0" smtClean="0"/>
              <a:t> </a:t>
            </a:r>
            <a:r>
              <a:rPr lang="en-US" dirty="0" err="1" smtClean="0"/>
              <a:t>Arabnya</a:t>
            </a:r>
            <a:r>
              <a:rPr lang="en-US" dirty="0" smtClean="0"/>
              <a:t>: </a:t>
            </a:r>
            <a:r>
              <a:rPr lang="ar-SA" dirty="0" smtClean="0">
                <a:solidFill>
                  <a:schemeClr val="bg1"/>
                </a:solidFill>
              </a:rPr>
              <a:t>اَلْمِيْثَاقُ</a:t>
            </a:r>
            <a:r>
              <a:rPr lang="en-US" dirty="0" smtClean="0">
                <a:solidFill>
                  <a:schemeClr val="bg1"/>
                </a:solidFill>
              </a:rPr>
              <a:t> </a:t>
            </a:r>
            <a:r>
              <a:rPr lang="en-US" dirty="0" err="1" smtClean="0">
                <a:solidFill>
                  <a:schemeClr val="bg1"/>
                </a:solidFill>
              </a:rPr>
              <a:t>atau</a:t>
            </a:r>
            <a:r>
              <a:rPr lang="en-US" dirty="0" smtClean="0">
                <a:solidFill>
                  <a:schemeClr val="bg1"/>
                </a:solidFill>
              </a:rPr>
              <a:t> </a:t>
            </a:r>
            <a:r>
              <a:rPr lang="ar-SA" dirty="0" smtClean="0">
                <a:solidFill>
                  <a:schemeClr val="bg1"/>
                </a:solidFill>
              </a:rPr>
              <a:t>اَلْعَهْدُ</a:t>
            </a:r>
            <a:endParaRPr lang="en-US" dirty="0" smtClean="0"/>
          </a:p>
          <a:p>
            <a:r>
              <a:rPr lang="en-US" dirty="0" smtClean="0"/>
              <a:t>“</a:t>
            </a:r>
            <a:r>
              <a:rPr lang="en-US" dirty="0" err="1" smtClean="0"/>
              <a:t>Asyhadu</a:t>
            </a:r>
            <a:r>
              <a:rPr lang="en-US" dirty="0" smtClean="0"/>
              <a:t>” </a:t>
            </a:r>
            <a:r>
              <a:rPr lang="en-US" dirty="0" err="1" smtClean="0"/>
              <a:t>berarti</a:t>
            </a:r>
            <a:r>
              <a:rPr lang="en-US" dirty="0" smtClean="0"/>
              <a:t> “</a:t>
            </a:r>
            <a:r>
              <a:rPr lang="en-US" dirty="0" err="1" smtClean="0"/>
              <a:t>aku</a:t>
            </a:r>
            <a:r>
              <a:rPr lang="en-US" dirty="0" smtClean="0"/>
              <a:t> </a:t>
            </a:r>
            <a:r>
              <a:rPr lang="en-US" dirty="0" err="1" smtClean="0"/>
              <a:t>berjanji</a:t>
            </a:r>
            <a:r>
              <a:rPr lang="en-US" dirty="0" smtClean="0"/>
              <a:t>”</a:t>
            </a:r>
          </a:p>
          <a:p>
            <a:r>
              <a:rPr lang="en-US" dirty="0" err="1" smtClean="0"/>
              <a:t>Dihubungkan</a:t>
            </a:r>
            <a:r>
              <a:rPr lang="en-US" dirty="0" smtClean="0"/>
              <a:t> </a:t>
            </a:r>
            <a:r>
              <a:rPr lang="en-US" dirty="0" err="1" smtClean="0"/>
              <a:t>dengan</a:t>
            </a:r>
            <a:r>
              <a:rPr lang="en-US" dirty="0" smtClean="0"/>
              <a:t> </a:t>
            </a:r>
            <a:r>
              <a:rPr lang="en-US" dirty="0" err="1" smtClean="0"/>
              <a:t>syahatain</a:t>
            </a:r>
            <a:r>
              <a:rPr lang="en-US" dirty="0" smtClean="0"/>
              <a:t> </a:t>
            </a:r>
            <a:r>
              <a:rPr lang="en-US" dirty="0" err="1" smtClean="0"/>
              <a:t>maka</a:t>
            </a:r>
            <a:r>
              <a:rPr lang="en-US" dirty="0" smtClean="0"/>
              <a:t> </a:t>
            </a:r>
            <a:r>
              <a:rPr lang="en-US" dirty="0" err="1" smtClean="0"/>
              <a:t>artinya</a:t>
            </a:r>
            <a:r>
              <a:rPr lang="en-US" dirty="0" smtClean="0"/>
              <a:t> “</a:t>
            </a:r>
            <a:r>
              <a:rPr lang="en-US" dirty="0" err="1" smtClean="0"/>
              <a:t>aku</a:t>
            </a:r>
            <a:r>
              <a:rPr lang="en-US" dirty="0" smtClean="0"/>
              <a:t> </a:t>
            </a:r>
            <a:r>
              <a:rPr lang="en-US" dirty="0" err="1" smtClean="0"/>
              <a:t>berjanji</a:t>
            </a:r>
            <a:r>
              <a:rPr lang="en-US" dirty="0" smtClean="0"/>
              <a:t> </a:t>
            </a:r>
            <a:r>
              <a:rPr lang="en-US" dirty="0" err="1" smtClean="0"/>
              <a:t>bahwa</a:t>
            </a:r>
            <a:r>
              <a:rPr lang="en-US" dirty="0" smtClean="0"/>
              <a:t> </a:t>
            </a:r>
            <a:r>
              <a:rPr lang="en-US" dirty="0" err="1" smtClean="0"/>
              <a:t>tidak</a:t>
            </a:r>
            <a:r>
              <a:rPr lang="en-US" dirty="0" smtClean="0"/>
              <a:t> </a:t>
            </a:r>
            <a:r>
              <a:rPr lang="en-US" dirty="0" err="1" smtClean="0"/>
              <a:t>ada</a:t>
            </a:r>
            <a:r>
              <a:rPr lang="en-US" dirty="0" smtClean="0"/>
              <a:t> </a:t>
            </a:r>
            <a:r>
              <a:rPr lang="en-US" dirty="0" err="1" smtClean="0"/>
              <a:t>ilah</a:t>
            </a:r>
            <a:r>
              <a:rPr lang="en-US" dirty="0" smtClean="0"/>
              <a:t> </a:t>
            </a:r>
            <a:r>
              <a:rPr lang="en-US" dirty="0" err="1" smtClean="0"/>
              <a:t>kecuali</a:t>
            </a:r>
            <a:r>
              <a:rPr lang="en-US" dirty="0" smtClean="0"/>
              <a:t> Allah, </a:t>
            </a:r>
            <a:r>
              <a:rPr lang="en-US" dirty="0" err="1" smtClean="0"/>
              <a:t>dan</a:t>
            </a:r>
            <a:r>
              <a:rPr lang="en-US" dirty="0" smtClean="0"/>
              <a:t> </a:t>
            </a:r>
            <a:r>
              <a:rPr lang="en-US" dirty="0" err="1" smtClean="0"/>
              <a:t>aku</a:t>
            </a:r>
            <a:r>
              <a:rPr lang="en-US" dirty="0" smtClean="0"/>
              <a:t> </a:t>
            </a:r>
            <a:r>
              <a:rPr lang="en-US" dirty="0" err="1" smtClean="0"/>
              <a:t>berjanji</a:t>
            </a:r>
            <a:r>
              <a:rPr lang="en-US" dirty="0" smtClean="0"/>
              <a:t> </a:t>
            </a:r>
            <a:r>
              <a:rPr lang="en-US" dirty="0" err="1" smtClean="0"/>
              <a:t>bahwa</a:t>
            </a:r>
            <a:r>
              <a:rPr lang="en-US" dirty="0" smtClean="0"/>
              <a:t> Muhammad </a:t>
            </a:r>
            <a:r>
              <a:rPr lang="en-US" dirty="0" err="1" smtClean="0"/>
              <a:t>adalah</a:t>
            </a:r>
            <a:r>
              <a:rPr lang="en-US" dirty="0" smtClean="0"/>
              <a:t> </a:t>
            </a:r>
            <a:r>
              <a:rPr lang="en-US" dirty="0" err="1" smtClean="0"/>
              <a:t>utusan</a:t>
            </a:r>
            <a:r>
              <a:rPr lang="en-US" dirty="0" smtClean="0"/>
              <a:t> Allah”</a:t>
            </a:r>
            <a:endParaRPr lang="en-US"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Ayatnya</a:t>
            </a:r>
            <a:r>
              <a:rPr lang="en-US" dirty="0" smtClean="0"/>
              <a:t> 7:172</a:t>
            </a:r>
            <a:endParaRPr lang="en-US" dirty="0"/>
          </a:p>
        </p:txBody>
      </p:sp>
      <p:sp>
        <p:nvSpPr>
          <p:cNvPr id="3" name="Content Placeholder 2"/>
          <p:cNvSpPr>
            <a:spLocks noGrp="1"/>
          </p:cNvSpPr>
          <p:nvPr>
            <p:ph idx="1"/>
          </p:nvPr>
        </p:nvSpPr>
        <p:spPr/>
        <p:txBody>
          <a:bodyPr/>
          <a:lstStyle/>
          <a:p>
            <a:pPr algn="ctr">
              <a:buNone/>
            </a:pPr>
            <a:r>
              <a:rPr lang="ar-SA" dirty="0" smtClean="0"/>
              <a:t>وَإِذْ أَخَذَ رَبُّكَ مِنْ بَنِي آدَمَ مِنْ ظُهُورِهِمْ ذُرِّيَّتَهُمْ وَأَشْهَدَهُمْ عَلَى أَنْفُسِهِمْ أَلَسْتُ بِرَبِّكُمْ قَالُوا بَلَى شَهِدْنَا أَنْ تَقُولُوا يَوْمَ الْقِيَامَةِ إِنَّا كُنَّا عَنْ هَذَا غَافِلِينَ</a:t>
            </a:r>
            <a:endParaRPr lang="en-US" dirty="0" smtClean="0"/>
          </a:p>
          <a:p>
            <a:r>
              <a:rPr lang="en-US" dirty="0" err="1" smtClean="0"/>
              <a:t>Kata</a:t>
            </a:r>
            <a:r>
              <a:rPr lang="en-US" dirty="0" smtClean="0"/>
              <a:t> “</a:t>
            </a:r>
            <a:r>
              <a:rPr lang="en-US" dirty="0" err="1" smtClean="0"/>
              <a:t>asyhadahum</a:t>
            </a:r>
            <a:r>
              <a:rPr lang="en-US" dirty="0" smtClean="0"/>
              <a:t>” </a:t>
            </a:r>
            <a:r>
              <a:rPr lang="en-US" dirty="0" err="1" smtClean="0"/>
              <a:t>berarti</a:t>
            </a:r>
            <a:r>
              <a:rPr lang="en-US" dirty="0" smtClean="0"/>
              <a:t> “</a:t>
            </a:r>
            <a:r>
              <a:rPr lang="en-US" dirty="0" err="1" smtClean="0"/>
              <a:t>Aku</a:t>
            </a:r>
            <a:r>
              <a:rPr lang="en-US" dirty="0" smtClean="0"/>
              <a:t> </a:t>
            </a:r>
            <a:r>
              <a:rPr lang="en-US" dirty="0" err="1" smtClean="0"/>
              <a:t>mengambil</a:t>
            </a:r>
            <a:r>
              <a:rPr lang="en-US" dirty="0" smtClean="0"/>
              <a:t> </a:t>
            </a:r>
            <a:r>
              <a:rPr lang="en-US" dirty="0" err="1" smtClean="0"/>
              <a:t>perjanjian</a:t>
            </a:r>
            <a:r>
              <a:rPr lang="en-US" dirty="0" smtClean="0"/>
              <a:t> </a:t>
            </a:r>
            <a:r>
              <a:rPr lang="en-US" dirty="0" err="1" smtClean="0"/>
              <a:t>kepada</a:t>
            </a:r>
            <a:r>
              <a:rPr lang="en-US" dirty="0" smtClean="0"/>
              <a:t> </a:t>
            </a:r>
            <a:r>
              <a:rPr lang="en-US" dirty="0" err="1" smtClean="0"/>
              <a:t>mereka</a:t>
            </a:r>
            <a:r>
              <a:rPr lang="en-US" dirty="0" smtClean="0"/>
              <a:t>”</a:t>
            </a:r>
          </a:p>
          <a:p>
            <a:r>
              <a:rPr lang="en-US" dirty="0" err="1" smtClean="0"/>
              <a:t>Ayat</a:t>
            </a:r>
            <a:r>
              <a:rPr lang="en-US" dirty="0" smtClean="0"/>
              <a:t> </a:t>
            </a:r>
            <a:r>
              <a:rPr lang="en-US" dirty="0" err="1" smtClean="0"/>
              <a:t>ini</a:t>
            </a:r>
            <a:r>
              <a:rPr lang="en-US" dirty="0" smtClean="0"/>
              <a:t> </a:t>
            </a:r>
            <a:r>
              <a:rPr lang="en-US" dirty="0" err="1" smtClean="0"/>
              <a:t>berkaitan</a:t>
            </a:r>
            <a:r>
              <a:rPr lang="en-US" dirty="0" smtClean="0"/>
              <a:t> </a:t>
            </a:r>
            <a:r>
              <a:rPr lang="en-US" dirty="0" err="1" smtClean="0"/>
              <a:t>dengan</a:t>
            </a:r>
            <a:r>
              <a:rPr lang="en-US" dirty="0" smtClean="0"/>
              <a:t> </a:t>
            </a:r>
            <a:r>
              <a:rPr lang="en-US" dirty="0" err="1" smtClean="0"/>
              <a:t>diambilnya</a:t>
            </a:r>
            <a:r>
              <a:rPr lang="en-US" dirty="0" smtClean="0"/>
              <a:t> </a:t>
            </a:r>
            <a:r>
              <a:rPr lang="en-US" dirty="0" err="1" smtClean="0"/>
              <a:t>perjanjian</a:t>
            </a:r>
            <a:r>
              <a:rPr lang="en-US" dirty="0" smtClean="0"/>
              <a:t> </a:t>
            </a:r>
            <a:r>
              <a:rPr lang="en-US" dirty="0" err="1" smtClean="0"/>
              <a:t>oleh</a:t>
            </a:r>
            <a:r>
              <a:rPr lang="en-US" dirty="0" smtClean="0"/>
              <a:t> Allah </a:t>
            </a:r>
            <a:r>
              <a:rPr lang="en-US" dirty="0" err="1" smtClean="0"/>
              <a:t>kepada</a:t>
            </a:r>
            <a:r>
              <a:rPr lang="en-US" dirty="0" smtClean="0"/>
              <a:t> </a:t>
            </a:r>
            <a:r>
              <a:rPr lang="en-US" dirty="0" err="1" smtClean="0"/>
              <a:t>semua</a:t>
            </a:r>
            <a:r>
              <a:rPr lang="en-US" dirty="0" smtClean="0"/>
              <a:t> </a:t>
            </a:r>
            <a:r>
              <a:rPr lang="en-US" dirty="0" err="1" smtClean="0"/>
              <a:t>manusia</a:t>
            </a:r>
            <a:r>
              <a:rPr lang="en-US" dirty="0" smtClean="0"/>
              <a:t> </a:t>
            </a:r>
            <a:r>
              <a:rPr lang="en-US" dirty="0" err="1" smtClean="0"/>
              <a:t>saat</a:t>
            </a:r>
            <a:r>
              <a:rPr lang="en-US" dirty="0" smtClean="0"/>
              <a:t> </a:t>
            </a:r>
            <a:r>
              <a:rPr lang="en-US" dirty="0" err="1" smtClean="0"/>
              <a:t>ruh</a:t>
            </a:r>
            <a:r>
              <a:rPr lang="en-US" dirty="0" smtClean="0"/>
              <a:t> </a:t>
            </a:r>
            <a:r>
              <a:rPr lang="en-US" dirty="0" err="1" smtClean="0"/>
              <a:t>sudah</a:t>
            </a:r>
            <a:r>
              <a:rPr lang="en-US" dirty="0" smtClean="0"/>
              <a:t> </a:t>
            </a:r>
            <a:r>
              <a:rPr lang="en-US" dirty="0" err="1" smtClean="0"/>
              <a:t>ditiupkan</a:t>
            </a:r>
            <a:r>
              <a:rPr lang="en-US" dirty="0" smtClean="0"/>
              <a:t> </a:t>
            </a:r>
            <a:r>
              <a:rPr lang="en-US" dirty="0" err="1" smtClean="0"/>
              <a:t>kedalam</a:t>
            </a:r>
            <a:r>
              <a:rPr lang="en-US" dirty="0" smtClean="0"/>
              <a:t> </a:t>
            </a:r>
            <a:r>
              <a:rPr lang="en-US" dirty="0" err="1" smtClean="0"/>
              <a:t>jasad</a:t>
            </a:r>
            <a:r>
              <a:rPr lang="en-US" dirty="0" smtClean="0"/>
              <a:t> (</a:t>
            </a:r>
            <a:r>
              <a:rPr lang="en-US" dirty="0" err="1" smtClean="0"/>
              <a:t>janin</a:t>
            </a:r>
            <a:r>
              <a:rPr lang="en-US" dirty="0" smtClean="0"/>
              <a:t>)</a:t>
            </a:r>
          </a:p>
        </p:txBody>
      </p:sp>
      <p:sp>
        <p:nvSpPr>
          <p:cNvPr id="4" name="Oval 3"/>
          <p:cNvSpPr/>
          <p:nvPr/>
        </p:nvSpPr>
        <p:spPr>
          <a:xfrm>
            <a:off x="7086600" y="1981200"/>
            <a:ext cx="1524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Allah </a:t>
            </a:r>
            <a:r>
              <a:rPr lang="en-US" dirty="0" err="1" smtClean="0"/>
              <a:t>Mengingatkan</a:t>
            </a:r>
            <a:endParaRPr lang="en-US" dirty="0"/>
          </a:p>
        </p:txBody>
      </p:sp>
      <p:sp>
        <p:nvSpPr>
          <p:cNvPr id="3" name="Content Placeholder 2"/>
          <p:cNvSpPr>
            <a:spLocks noGrp="1"/>
          </p:cNvSpPr>
          <p:nvPr>
            <p:ph idx="1"/>
          </p:nvPr>
        </p:nvSpPr>
        <p:spPr/>
        <p:txBody>
          <a:bodyPr/>
          <a:lstStyle/>
          <a:p>
            <a:r>
              <a:rPr lang="en-US" dirty="0" err="1" smtClean="0"/>
              <a:t>Kenapa</a:t>
            </a:r>
            <a:r>
              <a:rPr lang="en-US" dirty="0" smtClean="0"/>
              <a:t> </a:t>
            </a:r>
            <a:r>
              <a:rPr lang="en-US" dirty="0" err="1" smtClean="0"/>
              <a:t>kita</a:t>
            </a:r>
            <a:r>
              <a:rPr lang="en-US" dirty="0" smtClean="0"/>
              <a:t> </a:t>
            </a:r>
            <a:r>
              <a:rPr lang="en-US" dirty="0" err="1" smtClean="0"/>
              <a:t>tidak</a:t>
            </a:r>
            <a:r>
              <a:rPr lang="en-US" dirty="0" smtClean="0"/>
              <a:t> </a:t>
            </a:r>
            <a:r>
              <a:rPr lang="en-US" dirty="0" err="1" smtClean="0"/>
              <a:t>ingat</a:t>
            </a:r>
            <a:r>
              <a:rPr lang="en-US" dirty="0" smtClean="0"/>
              <a:t>?</a:t>
            </a:r>
          </a:p>
          <a:p>
            <a:r>
              <a:rPr lang="en-US" dirty="0" err="1" smtClean="0"/>
              <a:t>Saat</a:t>
            </a:r>
            <a:r>
              <a:rPr lang="en-US" dirty="0" smtClean="0"/>
              <a:t> </a:t>
            </a:r>
            <a:r>
              <a:rPr lang="en-US" dirty="0" err="1" smtClean="0"/>
              <a:t>kita</a:t>
            </a:r>
            <a:r>
              <a:rPr lang="en-US" dirty="0" smtClean="0"/>
              <a:t> </a:t>
            </a:r>
            <a:r>
              <a:rPr lang="en-US" dirty="0" err="1" smtClean="0"/>
              <a:t>umur</a:t>
            </a:r>
            <a:r>
              <a:rPr lang="en-US" dirty="0" smtClean="0"/>
              <a:t> </a:t>
            </a:r>
            <a:r>
              <a:rPr lang="en-US" dirty="0" err="1" smtClean="0"/>
              <a:t>satu</a:t>
            </a:r>
            <a:r>
              <a:rPr lang="en-US" dirty="0" smtClean="0"/>
              <a:t> </a:t>
            </a:r>
            <a:r>
              <a:rPr lang="en-US" dirty="0" err="1" smtClean="0"/>
              <a:t>tahun</a:t>
            </a:r>
            <a:r>
              <a:rPr lang="en-US" dirty="0" smtClean="0"/>
              <a:t> </a:t>
            </a:r>
            <a:r>
              <a:rPr lang="en-US" dirty="0" err="1" smtClean="0"/>
              <a:t>saja</a:t>
            </a:r>
            <a:r>
              <a:rPr lang="en-US" dirty="0" smtClean="0"/>
              <a:t> </a:t>
            </a:r>
            <a:r>
              <a:rPr lang="en-US" dirty="0" err="1" smtClean="0"/>
              <a:t>kita</a:t>
            </a:r>
            <a:r>
              <a:rPr lang="en-US" dirty="0" smtClean="0"/>
              <a:t> </a:t>
            </a:r>
            <a:r>
              <a:rPr lang="en-US" dirty="0" err="1" smtClean="0"/>
              <a:t>tidak</a:t>
            </a:r>
            <a:r>
              <a:rPr lang="en-US" dirty="0" smtClean="0"/>
              <a:t> </a:t>
            </a:r>
            <a:r>
              <a:rPr lang="en-US" dirty="0" err="1" smtClean="0"/>
              <a:t>ingat</a:t>
            </a:r>
            <a:r>
              <a:rPr lang="en-US" dirty="0" smtClean="0"/>
              <a:t>, </a:t>
            </a:r>
            <a:r>
              <a:rPr lang="en-US" dirty="0" err="1" smtClean="0"/>
              <a:t>apalagi</a:t>
            </a:r>
            <a:r>
              <a:rPr lang="en-US" dirty="0" smtClean="0"/>
              <a:t> </a:t>
            </a:r>
            <a:r>
              <a:rPr lang="en-US" dirty="0" err="1" smtClean="0"/>
              <a:t>saat</a:t>
            </a:r>
            <a:r>
              <a:rPr lang="en-US" dirty="0" smtClean="0"/>
              <a:t> </a:t>
            </a:r>
            <a:r>
              <a:rPr lang="en-US" dirty="0" err="1" smtClean="0"/>
              <a:t>di</a:t>
            </a:r>
            <a:r>
              <a:rPr lang="en-US" dirty="0" smtClean="0"/>
              <a:t> </a:t>
            </a:r>
            <a:r>
              <a:rPr lang="en-US" dirty="0" err="1" smtClean="0"/>
              <a:t>dalam</a:t>
            </a:r>
            <a:r>
              <a:rPr lang="en-US" dirty="0" smtClean="0"/>
              <a:t> </a:t>
            </a:r>
            <a:r>
              <a:rPr lang="en-US" dirty="0" err="1" smtClean="0"/>
              <a:t>kandungan</a:t>
            </a:r>
            <a:endParaRPr lang="en-US" dirty="0" smtClean="0"/>
          </a:p>
          <a:p>
            <a:r>
              <a:rPr lang="en-US" dirty="0" err="1" smtClean="0"/>
              <a:t>Biasanya</a:t>
            </a:r>
            <a:r>
              <a:rPr lang="en-US" dirty="0" smtClean="0"/>
              <a:t> </a:t>
            </a:r>
            <a:r>
              <a:rPr lang="en-US" dirty="0" err="1" smtClean="0"/>
              <a:t>ibu</a:t>
            </a:r>
            <a:r>
              <a:rPr lang="en-US" dirty="0" smtClean="0"/>
              <a:t> </a:t>
            </a:r>
            <a:r>
              <a:rPr lang="en-US" dirty="0" err="1" smtClean="0"/>
              <a:t>kita</a:t>
            </a:r>
            <a:r>
              <a:rPr lang="en-US" dirty="0" smtClean="0"/>
              <a:t> yang </a:t>
            </a:r>
            <a:r>
              <a:rPr lang="en-US" dirty="0" err="1" smtClean="0"/>
              <a:t>menceritakan</a:t>
            </a:r>
            <a:r>
              <a:rPr lang="en-US" dirty="0" smtClean="0"/>
              <a:t> </a:t>
            </a:r>
            <a:r>
              <a:rPr lang="en-US" dirty="0" err="1" smtClean="0"/>
              <a:t>saat</a:t>
            </a:r>
            <a:r>
              <a:rPr lang="en-US" dirty="0" smtClean="0"/>
              <a:t> </a:t>
            </a:r>
            <a:r>
              <a:rPr lang="en-US" dirty="0" err="1" smtClean="0"/>
              <a:t>kita</a:t>
            </a:r>
            <a:r>
              <a:rPr lang="en-US" dirty="0" smtClean="0"/>
              <a:t> </a:t>
            </a:r>
            <a:r>
              <a:rPr lang="en-US" dirty="0" err="1" smtClean="0"/>
              <a:t>kecil</a:t>
            </a:r>
            <a:r>
              <a:rPr lang="en-US" dirty="0" smtClean="0"/>
              <a:t>, </a:t>
            </a:r>
            <a:r>
              <a:rPr lang="en-US" dirty="0" err="1" smtClean="0"/>
              <a:t>baru</a:t>
            </a:r>
            <a:r>
              <a:rPr lang="en-US" dirty="0" smtClean="0"/>
              <a:t> </a:t>
            </a:r>
            <a:r>
              <a:rPr lang="en-US" dirty="0" err="1" smtClean="0"/>
              <a:t>kita</a:t>
            </a:r>
            <a:r>
              <a:rPr lang="en-US" dirty="0" smtClean="0"/>
              <a:t> </a:t>
            </a:r>
            <a:r>
              <a:rPr lang="en-US" dirty="0" err="1" smtClean="0"/>
              <a:t>tahu</a:t>
            </a:r>
            <a:endParaRPr lang="en-US" dirty="0" smtClean="0"/>
          </a:p>
          <a:p>
            <a:r>
              <a:rPr lang="en-US" dirty="0" err="1" smtClean="0"/>
              <a:t>Dalam</a:t>
            </a:r>
            <a:r>
              <a:rPr lang="en-US" dirty="0" smtClean="0"/>
              <a:t> </a:t>
            </a:r>
            <a:r>
              <a:rPr lang="en-US" dirty="0" err="1" smtClean="0"/>
              <a:t>hal</a:t>
            </a:r>
            <a:r>
              <a:rPr lang="en-US" dirty="0" smtClean="0"/>
              <a:t> </a:t>
            </a:r>
            <a:r>
              <a:rPr lang="en-US" dirty="0" err="1" smtClean="0"/>
              <a:t>ini</a:t>
            </a:r>
            <a:r>
              <a:rPr lang="en-US" dirty="0" smtClean="0"/>
              <a:t> Allah </a:t>
            </a:r>
            <a:r>
              <a:rPr lang="en-US" dirty="0" err="1" smtClean="0"/>
              <a:t>mengingatkan</a:t>
            </a:r>
            <a:r>
              <a:rPr lang="en-US" dirty="0" smtClean="0"/>
              <a:t> </a:t>
            </a:r>
            <a:r>
              <a:rPr lang="en-US" dirty="0" err="1" smtClean="0"/>
              <a:t>kepada</a:t>
            </a:r>
            <a:r>
              <a:rPr lang="en-US" dirty="0" smtClean="0"/>
              <a:t> </a:t>
            </a:r>
            <a:r>
              <a:rPr lang="en-US" dirty="0" err="1" smtClean="0"/>
              <a:t>kita</a:t>
            </a:r>
            <a:r>
              <a:rPr lang="en-US" dirty="0" smtClean="0"/>
              <a:t> </a:t>
            </a:r>
            <a:r>
              <a:rPr lang="en-US" dirty="0" err="1" smtClean="0"/>
              <a:t>semua</a:t>
            </a:r>
            <a:r>
              <a:rPr lang="en-US" dirty="0" smtClean="0"/>
              <a:t> </a:t>
            </a:r>
            <a:r>
              <a:rPr lang="en-US" dirty="0" err="1" smtClean="0"/>
              <a:t>tentang</a:t>
            </a:r>
            <a:r>
              <a:rPr lang="en-US" dirty="0" smtClean="0"/>
              <a:t> </a:t>
            </a:r>
            <a:r>
              <a:rPr lang="en-US" dirty="0" err="1" smtClean="0"/>
              <a:t>peristiwa</a:t>
            </a:r>
            <a:r>
              <a:rPr lang="en-US" dirty="0" smtClean="0"/>
              <a:t> </a:t>
            </a:r>
            <a:r>
              <a:rPr lang="en-US" dirty="0" err="1" smtClean="0"/>
              <a:t>besar</a:t>
            </a:r>
            <a:r>
              <a:rPr lang="en-US" dirty="0" smtClean="0"/>
              <a:t> </a:t>
            </a:r>
            <a:r>
              <a:rPr lang="en-US" dirty="0" err="1" smtClean="0"/>
              <a:t>ini</a:t>
            </a:r>
            <a:r>
              <a:rPr lang="en-US" dirty="0" smtClean="0"/>
              <a:t>, agar </a:t>
            </a:r>
            <a:r>
              <a:rPr lang="en-US" dirty="0" err="1" smtClean="0"/>
              <a:t>tidak</a:t>
            </a:r>
            <a:r>
              <a:rPr lang="en-US" dirty="0" smtClean="0"/>
              <a:t> </a:t>
            </a:r>
            <a:r>
              <a:rPr lang="en-US" dirty="0" err="1" smtClean="0"/>
              <a:t>dijadikan</a:t>
            </a:r>
            <a:r>
              <a:rPr lang="en-US" dirty="0" smtClean="0"/>
              <a:t> </a:t>
            </a:r>
            <a:r>
              <a:rPr lang="en-US" dirty="0" err="1" smtClean="0"/>
              <a:t>alasan</a:t>
            </a:r>
            <a:r>
              <a:rPr lang="en-US" dirty="0" smtClean="0"/>
              <a:t> “</a:t>
            </a:r>
            <a:r>
              <a:rPr lang="en-US" dirty="0" err="1" smtClean="0"/>
              <a:t>saya</a:t>
            </a:r>
            <a:r>
              <a:rPr lang="en-US" dirty="0" smtClean="0"/>
              <a:t> </a:t>
            </a:r>
            <a:r>
              <a:rPr lang="en-US" dirty="0" err="1" smtClean="0"/>
              <a:t>lupa</a:t>
            </a:r>
            <a:r>
              <a:rPr lang="en-US" dirty="0" smtClean="0"/>
              <a:t>” (7:173)</a:t>
            </a:r>
            <a:endParaRPr 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Harus</a:t>
            </a:r>
            <a:r>
              <a:rPr lang="en-US" dirty="0" smtClean="0"/>
              <a:t> </a:t>
            </a:r>
            <a:r>
              <a:rPr lang="en-US" dirty="0" err="1" smtClean="0"/>
              <a:t>Merasa</a:t>
            </a:r>
            <a:r>
              <a:rPr lang="en-US" dirty="0" smtClean="0"/>
              <a:t> </a:t>
            </a:r>
            <a:r>
              <a:rPr lang="en-US" dirty="0" err="1" smtClean="0"/>
              <a:t>Sedang</a:t>
            </a:r>
            <a:r>
              <a:rPr lang="en-US" dirty="0" smtClean="0"/>
              <a:t> </a:t>
            </a:r>
            <a:r>
              <a:rPr lang="en-US" dirty="0" err="1" smtClean="0"/>
              <a:t>Berjanji</a:t>
            </a:r>
            <a:endParaRPr lang="en-US" dirty="0"/>
          </a:p>
        </p:txBody>
      </p:sp>
      <p:sp>
        <p:nvSpPr>
          <p:cNvPr id="3" name="Content Placeholder 2"/>
          <p:cNvSpPr>
            <a:spLocks noGrp="1"/>
          </p:cNvSpPr>
          <p:nvPr>
            <p:ph idx="1"/>
          </p:nvPr>
        </p:nvSpPr>
        <p:spPr/>
        <p:txBody>
          <a:bodyPr/>
          <a:lstStyle/>
          <a:p>
            <a:r>
              <a:rPr lang="en-US" dirty="0" err="1" smtClean="0"/>
              <a:t>Orang</a:t>
            </a:r>
            <a:r>
              <a:rPr lang="en-US" dirty="0" smtClean="0"/>
              <a:t> yang </a:t>
            </a:r>
            <a:r>
              <a:rPr lang="en-US" dirty="0" err="1" smtClean="0"/>
              <a:t>membaca</a:t>
            </a:r>
            <a:r>
              <a:rPr lang="en-US" dirty="0" smtClean="0"/>
              <a:t> </a:t>
            </a:r>
            <a:r>
              <a:rPr lang="en-US" dirty="0" err="1" smtClean="0"/>
              <a:t>syahadatain</a:t>
            </a:r>
            <a:r>
              <a:rPr lang="en-US" dirty="0" smtClean="0"/>
              <a:t> </a:t>
            </a:r>
            <a:r>
              <a:rPr lang="en-US" dirty="0" err="1" smtClean="0"/>
              <a:t>harus</a:t>
            </a:r>
            <a:r>
              <a:rPr lang="en-US" dirty="0" smtClean="0"/>
              <a:t> </a:t>
            </a:r>
            <a:r>
              <a:rPr lang="en-US" dirty="0" err="1" smtClean="0"/>
              <a:t>merasakan</a:t>
            </a:r>
            <a:r>
              <a:rPr lang="en-US" dirty="0" smtClean="0"/>
              <a:t> </a:t>
            </a:r>
            <a:r>
              <a:rPr lang="en-US" dirty="0" err="1" smtClean="0"/>
              <a:t>bahwa</a:t>
            </a:r>
            <a:r>
              <a:rPr lang="en-US" dirty="0" smtClean="0"/>
              <a:t> </a:t>
            </a:r>
            <a:r>
              <a:rPr lang="en-US" dirty="0" err="1" smtClean="0"/>
              <a:t>dirinya</a:t>
            </a:r>
            <a:r>
              <a:rPr lang="en-US" dirty="0" smtClean="0"/>
              <a:t> </a:t>
            </a:r>
            <a:r>
              <a:rPr lang="en-US" dirty="0" err="1" smtClean="0"/>
              <a:t>sedang</a:t>
            </a:r>
            <a:r>
              <a:rPr lang="en-US" dirty="0" smtClean="0"/>
              <a:t> </a:t>
            </a:r>
            <a:r>
              <a:rPr lang="en-US" dirty="0" err="1" smtClean="0"/>
              <a:t>berjanji</a:t>
            </a:r>
            <a:r>
              <a:rPr lang="en-US" dirty="0" smtClean="0"/>
              <a:t> </a:t>
            </a:r>
            <a:r>
              <a:rPr lang="en-US" dirty="0" err="1" smtClean="0"/>
              <a:t>di</a:t>
            </a:r>
            <a:r>
              <a:rPr lang="en-US" dirty="0" smtClean="0"/>
              <a:t> </a:t>
            </a:r>
            <a:r>
              <a:rPr lang="en-US" dirty="0" err="1" smtClean="0"/>
              <a:t>hadapan</a:t>
            </a:r>
            <a:r>
              <a:rPr lang="en-US" dirty="0" smtClean="0"/>
              <a:t> Allah</a:t>
            </a:r>
          </a:p>
          <a:p>
            <a:r>
              <a:rPr lang="en-US" dirty="0" err="1" smtClean="0"/>
              <a:t>Tuntutan</a:t>
            </a:r>
            <a:r>
              <a:rPr lang="en-US" dirty="0" smtClean="0"/>
              <a:t>: </a:t>
            </a:r>
            <a:r>
              <a:rPr lang="en-US" dirty="0" err="1" smtClean="0"/>
              <a:t>harus</a:t>
            </a:r>
            <a:r>
              <a:rPr lang="en-US" dirty="0" smtClean="0"/>
              <a:t> </a:t>
            </a:r>
            <a:r>
              <a:rPr lang="en-US" dirty="0" err="1" smtClean="0"/>
              <a:t>ditepati</a:t>
            </a:r>
            <a:endParaRPr lang="en-US" dirty="0" smtClean="0"/>
          </a:p>
          <a:p>
            <a:r>
              <a:rPr lang="en-US" dirty="0" err="1" smtClean="0"/>
              <a:t>Melanggar</a:t>
            </a:r>
            <a:r>
              <a:rPr lang="en-US" dirty="0" smtClean="0"/>
              <a:t> </a:t>
            </a:r>
            <a:r>
              <a:rPr lang="en-US" dirty="0" err="1" smtClean="0"/>
              <a:t>perintah</a:t>
            </a:r>
            <a:r>
              <a:rPr lang="en-US" dirty="0" smtClean="0"/>
              <a:t>/</a:t>
            </a:r>
            <a:r>
              <a:rPr lang="en-US" dirty="0" err="1" smtClean="0"/>
              <a:t>larangan</a:t>
            </a:r>
            <a:r>
              <a:rPr lang="en-US" dirty="0" smtClean="0"/>
              <a:t> Allah, </a:t>
            </a:r>
            <a:r>
              <a:rPr lang="en-US" dirty="0" err="1" smtClean="0"/>
              <a:t>meski</a:t>
            </a:r>
            <a:r>
              <a:rPr lang="en-US" dirty="0" smtClean="0"/>
              <a:t> </a:t>
            </a:r>
            <a:r>
              <a:rPr lang="en-US" dirty="0" err="1" smtClean="0"/>
              <a:t>kecil</a:t>
            </a:r>
            <a:r>
              <a:rPr lang="en-US" dirty="0" smtClean="0"/>
              <a:t>, </a:t>
            </a:r>
            <a:r>
              <a:rPr lang="en-US" dirty="0" err="1" smtClean="0"/>
              <a:t>merasa</a:t>
            </a:r>
            <a:r>
              <a:rPr lang="en-US" dirty="0" smtClean="0"/>
              <a:t> </a:t>
            </a:r>
            <a:r>
              <a:rPr lang="en-US" dirty="0" err="1" smtClean="0"/>
              <a:t>bahwa</a:t>
            </a:r>
            <a:r>
              <a:rPr lang="en-US" dirty="0" smtClean="0"/>
              <a:t> </a:t>
            </a:r>
            <a:r>
              <a:rPr lang="en-US" dirty="0" err="1" smtClean="0"/>
              <a:t>dirinya</a:t>
            </a:r>
            <a:r>
              <a:rPr lang="en-US" dirty="0" smtClean="0"/>
              <a:t> </a:t>
            </a:r>
            <a:r>
              <a:rPr lang="en-US" dirty="0" err="1" smtClean="0"/>
              <a:t>telah</a:t>
            </a:r>
            <a:r>
              <a:rPr lang="en-US" dirty="0" smtClean="0"/>
              <a:t> </a:t>
            </a:r>
            <a:r>
              <a:rPr lang="en-US" dirty="0" err="1" smtClean="0"/>
              <a:t>berkhianat</a:t>
            </a:r>
            <a:endParaRPr lang="en-US"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Merasakan</a:t>
            </a:r>
            <a:r>
              <a:rPr lang="en-US" dirty="0" smtClean="0"/>
              <a:t> </a:t>
            </a:r>
            <a:r>
              <a:rPr lang="en-US" dirty="0" err="1" smtClean="0"/>
              <a:t>Ketiga</a:t>
            </a:r>
            <a:r>
              <a:rPr lang="en-US" dirty="0" smtClean="0"/>
              <a:t> </a:t>
            </a:r>
            <a:r>
              <a:rPr lang="en-US" dirty="0" err="1" smtClean="0"/>
              <a:t>Kandungan</a:t>
            </a:r>
            <a:r>
              <a:rPr lang="en-US" dirty="0" smtClean="0"/>
              <a:t> </a:t>
            </a:r>
            <a:r>
              <a:rPr lang="en-US" dirty="0" err="1" smtClean="0"/>
              <a:t>Ini</a:t>
            </a:r>
            <a:endParaRPr lang="en-US" dirty="0"/>
          </a:p>
        </p:txBody>
      </p:sp>
      <p:sp>
        <p:nvSpPr>
          <p:cNvPr id="3" name="Content Placeholder 2"/>
          <p:cNvSpPr>
            <a:spLocks noGrp="1"/>
          </p:cNvSpPr>
          <p:nvPr>
            <p:ph idx="1"/>
          </p:nvPr>
        </p:nvSpPr>
        <p:spPr/>
        <p:txBody>
          <a:bodyPr/>
          <a:lstStyle/>
          <a:p>
            <a:r>
              <a:rPr lang="en-US" dirty="0" err="1" smtClean="0"/>
              <a:t>Jadi</a:t>
            </a:r>
            <a:r>
              <a:rPr lang="en-US" dirty="0" smtClean="0"/>
              <a:t> </a:t>
            </a:r>
            <a:r>
              <a:rPr lang="en-US" dirty="0" err="1" smtClean="0"/>
              <a:t>syahadat</a:t>
            </a:r>
            <a:r>
              <a:rPr lang="en-US" dirty="0" smtClean="0"/>
              <a:t> </a:t>
            </a:r>
            <a:r>
              <a:rPr lang="en-US" dirty="0" err="1" smtClean="0"/>
              <a:t>berarti</a:t>
            </a:r>
            <a:r>
              <a:rPr lang="en-US" dirty="0" smtClean="0"/>
              <a:t> </a:t>
            </a:r>
            <a:r>
              <a:rPr lang="en-US" dirty="0" err="1" smtClean="0"/>
              <a:t>pernyataan</a:t>
            </a:r>
            <a:r>
              <a:rPr lang="en-US" dirty="0" smtClean="0"/>
              <a:t>, </a:t>
            </a:r>
            <a:r>
              <a:rPr lang="en-US" dirty="0" err="1" smtClean="0"/>
              <a:t>sumpah</a:t>
            </a:r>
            <a:r>
              <a:rPr lang="en-US" dirty="0" smtClean="0"/>
              <a:t>, </a:t>
            </a:r>
            <a:r>
              <a:rPr lang="en-US" dirty="0" err="1" smtClean="0"/>
              <a:t>dan</a:t>
            </a:r>
            <a:r>
              <a:rPr lang="en-US" dirty="0" smtClean="0"/>
              <a:t> </a:t>
            </a:r>
            <a:r>
              <a:rPr lang="en-US" dirty="0" err="1" smtClean="0"/>
              <a:t>janji</a:t>
            </a:r>
            <a:endParaRPr lang="en-US" dirty="0" smtClean="0"/>
          </a:p>
          <a:p>
            <a:r>
              <a:rPr lang="en-US" dirty="0" err="1" smtClean="0"/>
              <a:t>Orang</a:t>
            </a:r>
            <a:r>
              <a:rPr lang="en-US" dirty="0" smtClean="0"/>
              <a:t> yang </a:t>
            </a:r>
            <a:r>
              <a:rPr lang="en-US" dirty="0" err="1" smtClean="0"/>
              <a:t>bersyahadat</a:t>
            </a:r>
            <a:r>
              <a:rPr lang="en-US" dirty="0" smtClean="0"/>
              <a:t> </a:t>
            </a:r>
            <a:r>
              <a:rPr lang="en-US" dirty="0" err="1" smtClean="0"/>
              <a:t>harus</a:t>
            </a:r>
            <a:r>
              <a:rPr lang="en-US" dirty="0" smtClean="0"/>
              <a:t> </a:t>
            </a:r>
            <a:r>
              <a:rPr lang="en-US" dirty="0" err="1" smtClean="0"/>
              <a:t>menyadari</a:t>
            </a:r>
            <a:r>
              <a:rPr lang="en-US" dirty="0" smtClean="0"/>
              <a:t> </a:t>
            </a:r>
            <a:r>
              <a:rPr lang="en-US" dirty="0" err="1" smtClean="0"/>
              <a:t>bahwa</a:t>
            </a:r>
            <a:r>
              <a:rPr lang="en-US" dirty="0" smtClean="0"/>
              <a:t> </a:t>
            </a:r>
            <a:r>
              <a:rPr lang="en-US" dirty="0" err="1" smtClean="0"/>
              <a:t>ia</a:t>
            </a:r>
            <a:r>
              <a:rPr lang="en-US" dirty="0" smtClean="0"/>
              <a:t> </a:t>
            </a:r>
            <a:r>
              <a:rPr lang="en-US" dirty="0" err="1" smtClean="0"/>
              <a:t>lagi</a:t>
            </a:r>
            <a:r>
              <a:rPr lang="en-US" dirty="0" smtClean="0"/>
              <a:t> </a:t>
            </a:r>
            <a:r>
              <a:rPr lang="en-US" dirty="0" err="1" smtClean="0"/>
              <a:t>menyatakan</a:t>
            </a:r>
            <a:r>
              <a:rPr lang="en-US" dirty="0" smtClean="0"/>
              <a:t>, </a:t>
            </a:r>
            <a:r>
              <a:rPr lang="en-US" dirty="0" err="1" smtClean="0"/>
              <a:t>bersumpah</a:t>
            </a:r>
            <a:r>
              <a:rPr lang="en-US" dirty="0" smtClean="0"/>
              <a:t>, </a:t>
            </a:r>
            <a:r>
              <a:rPr lang="en-US" dirty="0" err="1" smtClean="0"/>
              <a:t>dan</a:t>
            </a:r>
            <a:r>
              <a:rPr lang="en-US" dirty="0" smtClean="0"/>
              <a:t> </a:t>
            </a:r>
            <a:r>
              <a:rPr lang="en-US" dirty="0" err="1" smtClean="0"/>
              <a:t>berjanji</a:t>
            </a:r>
            <a:r>
              <a:rPr lang="en-US" dirty="0" smtClean="0"/>
              <a:t> </a:t>
            </a:r>
            <a:r>
              <a:rPr lang="en-US" dirty="0" err="1" smtClean="0"/>
              <a:t>kepada</a:t>
            </a:r>
            <a:r>
              <a:rPr lang="en-US" dirty="0" smtClean="0"/>
              <a:t> Allah </a:t>
            </a:r>
            <a:r>
              <a:rPr lang="en-US" dirty="0" err="1" smtClean="0"/>
              <a:t>bahwa</a:t>
            </a:r>
            <a:r>
              <a:rPr lang="en-US" dirty="0" smtClean="0"/>
              <a:t> </a:t>
            </a:r>
            <a:r>
              <a:rPr lang="en-US" dirty="0" err="1" smtClean="0"/>
              <a:t>tidak</a:t>
            </a:r>
            <a:r>
              <a:rPr lang="en-US" dirty="0" smtClean="0"/>
              <a:t> </a:t>
            </a:r>
            <a:r>
              <a:rPr lang="en-US" dirty="0" err="1" smtClean="0"/>
              <a:t>ada</a:t>
            </a:r>
            <a:r>
              <a:rPr lang="en-US" dirty="0" smtClean="0"/>
              <a:t> </a:t>
            </a:r>
            <a:r>
              <a:rPr lang="en-US" dirty="0" err="1" smtClean="0"/>
              <a:t>ilah</a:t>
            </a:r>
            <a:r>
              <a:rPr lang="en-US" dirty="0" smtClean="0"/>
              <a:t> </a:t>
            </a:r>
            <a:r>
              <a:rPr lang="en-US" dirty="0" err="1" smtClean="0"/>
              <a:t>kecuali</a:t>
            </a:r>
            <a:r>
              <a:rPr lang="en-US" dirty="0" smtClean="0"/>
              <a:t> Allah </a:t>
            </a:r>
            <a:r>
              <a:rPr lang="en-US" dirty="0" err="1" smtClean="0"/>
              <a:t>dan</a:t>
            </a:r>
            <a:r>
              <a:rPr lang="en-US" dirty="0" smtClean="0"/>
              <a:t> Muhammad </a:t>
            </a:r>
            <a:r>
              <a:rPr lang="en-US" dirty="0" err="1" smtClean="0"/>
              <a:t>adalah</a:t>
            </a:r>
            <a:r>
              <a:rPr lang="en-US" dirty="0" smtClean="0"/>
              <a:t> </a:t>
            </a:r>
            <a:r>
              <a:rPr lang="en-US" dirty="0" err="1" smtClean="0"/>
              <a:t>utusan</a:t>
            </a:r>
            <a:r>
              <a:rPr lang="en-US" dirty="0" smtClean="0"/>
              <a:t> Allah</a:t>
            </a:r>
          </a:p>
          <a:p>
            <a:r>
              <a:rPr lang="en-US" dirty="0" err="1" smtClean="0"/>
              <a:t>Ini</a:t>
            </a:r>
            <a:r>
              <a:rPr lang="en-US" dirty="0" smtClean="0"/>
              <a:t> </a:t>
            </a:r>
            <a:r>
              <a:rPr lang="en-US" dirty="0" err="1" smtClean="0"/>
              <a:t>seharusnya</a:t>
            </a:r>
            <a:r>
              <a:rPr lang="en-US" dirty="0" smtClean="0"/>
              <a:t> </a:t>
            </a:r>
            <a:r>
              <a:rPr lang="en-US" dirty="0" err="1" smtClean="0"/>
              <a:t>dirasakan</a:t>
            </a:r>
            <a:r>
              <a:rPr lang="en-US" dirty="0" smtClean="0"/>
              <a:t> </a:t>
            </a:r>
            <a:r>
              <a:rPr lang="en-US" dirty="0" err="1" smtClean="0"/>
              <a:t>ketika</a:t>
            </a:r>
            <a:r>
              <a:rPr lang="en-US" dirty="0" smtClean="0"/>
              <a:t> </a:t>
            </a:r>
            <a:r>
              <a:rPr lang="en-US" dirty="0" err="1" smtClean="0"/>
              <a:t>kita</a:t>
            </a:r>
            <a:r>
              <a:rPr lang="en-US" dirty="0" smtClean="0"/>
              <a:t> </a:t>
            </a:r>
            <a:r>
              <a:rPr lang="en-US" dirty="0" err="1" smtClean="0"/>
              <a:t>membaca</a:t>
            </a:r>
            <a:r>
              <a:rPr lang="en-US" dirty="0" smtClean="0"/>
              <a:t> </a:t>
            </a:r>
            <a:r>
              <a:rPr lang="en-US" dirty="0" err="1" smtClean="0"/>
              <a:t>syahadat</a:t>
            </a:r>
            <a:r>
              <a:rPr lang="en-US" dirty="0" smtClean="0"/>
              <a:t> </a:t>
            </a:r>
            <a:r>
              <a:rPr lang="en-US" dirty="0" err="1" smtClean="0"/>
              <a:t>saat</a:t>
            </a:r>
            <a:r>
              <a:rPr lang="en-US" dirty="0" smtClean="0"/>
              <a:t> </a:t>
            </a:r>
            <a:r>
              <a:rPr lang="en-US" dirty="0" err="1" smtClean="0"/>
              <a:t>tahiyyat</a:t>
            </a:r>
            <a:r>
              <a:rPr lang="en-US" dirty="0" smtClean="0"/>
              <a:t> </a:t>
            </a:r>
            <a:r>
              <a:rPr lang="en-US" dirty="0" err="1" smtClean="0"/>
              <a:t>dalam</a:t>
            </a:r>
            <a:r>
              <a:rPr lang="en-US" dirty="0" smtClean="0"/>
              <a:t> </a:t>
            </a:r>
            <a:r>
              <a:rPr lang="en-US" dirty="0" err="1" smtClean="0"/>
              <a:t>shalat</a:t>
            </a:r>
            <a:endParaRPr lang="en-US"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Komitmen</a:t>
            </a:r>
            <a:r>
              <a:rPr lang="en-US" dirty="0" smtClean="0"/>
              <a:t> </a:t>
            </a:r>
            <a:r>
              <a:rPr lang="en-US" dirty="0" err="1" smtClean="0"/>
              <a:t>Hati</a:t>
            </a:r>
            <a:endParaRPr lang="en-US" dirty="0"/>
          </a:p>
        </p:txBody>
      </p:sp>
      <p:sp>
        <p:nvSpPr>
          <p:cNvPr id="3" name="Content Placeholder 2"/>
          <p:cNvSpPr>
            <a:spLocks noGrp="1"/>
          </p:cNvSpPr>
          <p:nvPr>
            <p:ph idx="1"/>
          </p:nvPr>
        </p:nvSpPr>
        <p:spPr/>
        <p:txBody>
          <a:bodyPr/>
          <a:lstStyle/>
          <a:p>
            <a:r>
              <a:rPr lang="en-US" dirty="0" err="1" smtClean="0"/>
              <a:t>Kalau</a:t>
            </a:r>
            <a:r>
              <a:rPr lang="en-US" dirty="0" smtClean="0"/>
              <a:t> </a:t>
            </a:r>
            <a:r>
              <a:rPr lang="en-US" dirty="0" err="1" smtClean="0"/>
              <a:t>kita</a:t>
            </a:r>
            <a:r>
              <a:rPr lang="en-US" dirty="0" smtClean="0"/>
              <a:t> </a:t>
            </a:r>
            <a:r>
              <a:rPr lang="en-US" dirty="0" err="1" smtClean="0"/>
              <a:t>benar-benar</a:t>
            </a:r>
            <a:r>
              <a:rPr lang="en-US" dirty="0" smtClean="0"/>
              <a:t> </a:t>
            </a:r>
            <a:r>
              <a:rPr lang="en-US" dirty="0" err="1" smtClean="0"/>
              <a:t>menghayati</a:t>
            </a:r>
            <a:r>
              <a:rPr lang="en-US" dirty="0" smtClean="0"/>
              <a:t> </a:t>
            </a:r>
            <a:r>
              <a:rPr lang="en-US" dirty="0" err="1" smtClean="0"/>
              <a:t>ketiga</a:t>
            </a:r>
            <a:r>
              <a:rPr lang="en-US" dirty="0" smtClean="0"/>
              <a:t> </a:t>
            </a:r>
            <a:r>
              <a:rPr lang="en-US" dirty="0" err="1" smtClean="0"/>
              <a:t>makna</a:t>
            </a:r>
            <a:r>
              <a:rPr lang="en-US" dirty="0" smtClean="0"/>
              <a:t> </a:t>
            </a:r>
            <a:r>
              <a:rPr lang="en-US" dirty="0" err="1" smtClean="0"/>
              <a:t>ini</a:t>
            </a:r>
            <a:r>
              <a:rPr lang="en-US" dirty="0" smtClean="0"/>
              <a:t>, </a:t>
            </a:r>
            <a:r>
              <a:rPr lang="en-US" dirty="0" err="1" smtClean="0"/>
              <a:t>maka</a:t>
            </a:r>
            <a:r>
              <a:rPr lang="en-US" dirty="0" smtClean="0"/>
              <a:t> </a:t>
            </a:r>
            <a:r>
              <a:rPr lang="en-US" dirty="0" err="1" smtClean="0"/>
              <a:t>kita</a:t>
            </a:r>
            <a:r>
              <a:rPr lang="en-US" dirty="0" smtClean="0"/>
              <a:t> </a:t>
            </a:r>
            <a:r>
              <a:rPr lang="en-US" dirty="0" err="1" smtClean="0"/>
              <a:t>telah</a:t>
            </a:r>
            <a:r>
              <a:rPr lang="en-US" dirty="0" smtClean="0"/>
              <a:t> </a:t>
            </a:r>
            <a:r>
              <a:rPr lang="en-US" dirty="0" err="1" smtClean="0"/>
              <a:t>memiliki</a:t>
            </a:r>
            <a:r>
              <a:rPr lang="en-US" dirty="0" smtClean="0"/>
              <a:t> </a:t>
            </a:r>
            <a:r>
              <a:rPr lang="en-US" dirty="0" err="1" smtClean="0"/>
              <a:t>komitmen</a:t>
            </a:r>
            <a:r>
              <a:rPr lang="en-US" dirty="0" smtClean="0"/>
              <a:t> </a:t>
            </a:r>
            <a:r>
              <a:rPr lang="en-US" dirty="0" err="1" smtClean="0"/>
              <a:t>di</a:t>
            </a:r>
            <a:r>
              <a:rPr lang="en-US" dirty="0" smtClean="0"/>
              <a:t> </a:t>
            </a:r>
            <a:r>
              <a:rPr lang="en-US" dirty="0" err="1" smtClean="0"/>
              <a:t>dalam</a:t>
            </a:r>
            <a:r>
              <a:rPr lang="en-US" dirty="0" smtClean="0"/>
              <a:t> </a:t>
            </a:r>
            <a:r>
              <a:rPr lang="en-US" dirty="0" err="1" smtClean="0"/>
              <a:t>hati</a:t>
            </a:r>
            <a:r>
              <a:rPr lang="en-US" dirty="0" smtClean="0"/>
              <a:t> </a:t>
            </a:r>
            <a:r>
              <a:rPr lang="en-US" dirty="0" err="1" smtClean="0"/>
              <a:t>kita</a:t>
            </a:r>
            <a:r>
              <a:rPr lang="en-US" dirty="0" smtClean="0"/>
              <a:t> </a:t>
            </a:r>
            <a:r>
              <a:rPr lang="en-US" dirty="0" smtClean="0">
                <a:sym typeface="Wingdings" pitchFamily="2" charset="2"/>
              </a:rPr>
              <a:t> </a:t>
            </a:r>
            <a:r>
              <a:rPr lang="en-US" dirty="0" err="1" smtClean="0">
                <a:sym typeface="Wingdings" pitchFamily="2" charset="2"/>
              </a:rPr>
              <a:t>hati</a:t>
            </a:r>
            <a:r>
              <a:rPr lang="en-US" dirty="0" smtClean="0">
                <a:sym typeface="Wingdings" pitchFamily="2" charset="2"/>
              </a:rPr>
              <a:t> </a:t>
            </a:r>
            <a:r>
              <a:rPr lang="en-US" dirty="0" err="1" smtClean="0">
                <a:sym typeface="Wingdings" pitchFamily="2" charset="2"/>
              </a:rPr>
              <a:t>terikat</a:t>
            </a:r>
            <a:r>
              <a:rPr lang="en-US" dirty="0" smtClean="0">
                <a:sym typeface="Wingdings" pitchFamily="2" charset="2"/>
              </a:rPr>
              <a:t> </a:t>
            </a:r>
            <a:r>
              <a:rPr lang="en-US" dirty="0" err="1" smtClean="0">
                <a:sym typeface="Wingdings" pitchFamily="2" charset="2"/>
              </a:rPr>
              <a:t>dengan</a:t>
            </a:r>
            <a:r>
              <a:rPr lang="en-US" dirty="0" smtClean="0">
                <a:sym typeface="Wingdings" pitchFamily="2" charset="2"/>
              </a:rPr>
              <a:t> </a:t>
            </a:r>
            <a:r>
              <a:rPr lang="en-US" dirty="0" err="1" smtClean="0">
                <a:sym typeface="Wingdings" pitchFamily="2" charset="2"/>
              </a:rPr>
              <a:t>syahadatain</a:t>
            </a:r>
            <a:endParaRPr lang="en-US" dirty="0" smtClean="0">
              <a:sym typeface="Wingdings" pitchFamily="2" charset="2"/>
            </a:endParaRPr>
          </a:p>
          <a:p>
            <a:r>
              <a:rPr lang="en-US" dirty="0" err="1" smtClean="0">
                <a:sym typeface="Wingdings" pitchFamily="2" charset="2"/>
              </a:rPr>
              <a:t>Komitmen</a:t>
            </a:r>
            <a:r>
              <a:rPr lang="en-US" dirty="0" smtClean="0">
                <a:sym typeface="Wingdings" pitchFamily="2" charset="2"/>
              </a:rPr>
              <a:t> </a:t>
            </a:r>
            <a:r>
              <a:rPr lang="en-US" dirty="0" err="1" smtClean="0">
                <a:sym typeface="Wingdings" pitchFamily="2" charset="2"/>
              </a:rPr>
              <a:t>itulah</a:t>
            </a:r>
            <a:r>
              <a:rPr lang="en-US" dirty="0" smtClean="0">
                <a:sym typeface="Wingdings" pitchFamily="2" charset="2"/>
              </a:rPr>
              <a:t> yang </a:t>
            </a:r>
            <a:r>
              <a:rPr lang="en-US" dirty="0" err="1" smtClean="0">
                <a:sym typeface="Wingdings" pitchFamily="2" charset="2"/>
              </a:rPr>
              <a:t>disebut</a:t>
            </a:r>
            <a:r>
              <a:rPr lang="en-US" dirty="0" smtClean="0">
                <a:sym typeface="Wingdings" pitchFamily="2" charset="2"/>
              </a:rPr>
              <a:t> IMAN</a:t>
            </a:r>
          </a:p>
          <a:p>
            <a:r>
              <a:rPr lang="en-US" dirty="0" err="1" smtClean="0">
                <a:sym typeface="Wingdings" pitchFamily="2" charset="2"/>
              </a:rPr>
              <a:t>Contoh</a:t>
            </a:r>
            <a:r>
              <a:rPr lang="en-US" dirty="0" smtClean="0">
                <a:sym typeface="Wingdings" pitchFamily="2" charset="2"/>
              </a:rPr>
              <a:t> </a:t>
            </a:r>
            <a:r>
              <a:rPr lang="en-US" dirty="0" err="1" smtClean="0">
                <a:sym typeface="Wingdings" pitchFamily="2" charset="2"/>
              </a:rPr>
              <a:t>pribadi</a:t>
            </a:r>
            <a:r>
              <a:rPr lang="en-US" dirty="0" smtClean="0">
                <a:sym typeface="Wingdings" pitchFamily="2" charset="2"/>
              </a:rPr>
              <a:t> yang </a:t>
            </a:r>
            <a:r>
              <a:rPr lang="en-US" dirty="0" err="1" smtClean="0">
                <a:sym typeface="Wingdings" pitchFamily="2" charset="2"/>
              </a:rPr>
              <a:t>menyadari</a:t>
            </a:r>
            <a:r>
              <a:rPr lang="en-US" dirty="0" smtClean="0">
                <a:sym typeface="Wingdings" pitchFamily="2" charset="2"/>
              </a:rPr>
              <a:t> </a:t>
            </a:r>
            <a:r>
              <a:rPr lang="en-US" dirty="0" err="1" smtClean="0">
                <a:sym typeface="Wingdings" pitchFamily="2" charset="2"/>
              </a:rPr>
              <a:t>ini</a:t>
            </a:r>
            <a:endParaRPr lang="en-US" dirty="0" smtClean="0">
              <a:sym typeface="Wingdings" pitchFamily="2" charset="2"/>
            </a:endParaRPr>
          </a:p>
          <a:p>
            <a:pPr lvl="1"/>
            <a:r>
              <a:rPr lang="en-US" dirty="0" err="1" smtClean="0">
                <a:sym typeface="Wingdings" pitchFamily="2" charset="2"/>
              </a:rPr>
              <a:t>Bilal</a:t>
            </a:r>
            <a:r>
              <a:rPr lang="en-US" dirty="0" smtClean="0">
                <a:sym typeface="Wingdings" pitchFamily="2" charset="2"/>
              </a:rPr>
              <a:t> bin </a:t>
            </a:r>
            <a:r>
              <a:rPr lang="en-US" dirty="0" err="1" smtClean="0">
                <a:sym typeface="Wingdings" pitchFamily="2" charset="2"/>
              </a:rPr>
              <a:t>Rabbah</a:t>
            </a:r>
            <a:endParaRPr lang="en-US" dirty="0" smtClean="0">
              <a:sym typeface="Wingdings" pitchFamily="2" charset="2"/>
            </a:endParaRPr>
          </a:p>
          <a:p>
            <a:pPr lvl="1"/>
            <a:r>
              <a:rPr lang="en-US" dirty="0" err="1" smtClean="0">
                <a:sym typeface="Wingdings" pitchFamily="2" charset="2"/>
              </a:rPr>
              <a:t>Yasir</a:t>
            </a:r>
            <a:r>
              <a:rPr lang="en-US" dirty="0" smtClean="0">
                <a:sym typeface="Wingdings" pitchFamily="2" charset="2"/>
              </a:rPr>
              <a:t> </a:t>
            </a:r>
            <a:r>
              <a:rPr lang="en-US" dirty="0" err="1" smtClean="0">
                <a:sym typeface="Wingdings" pitchFamily="2" charset="2"/>
              </a:rPr>
              <a:t>dan</a:t>
            </a:r>
            <a:r>
              <a:rPr lang="en-US" dirty="0" smtClean="0">
                <a:sym typeface="Wingdings" pitchFamily="2" charset="2"/>
              </a:rPr>
              <a:t> </a:t>
            </a:r>
            <a:r>
              <a:rPr lang="en-US" dirty="0" err="1" smtClean="0">
                <a:sym typeface="Wingdings" pitchFamily="2" charset="2"/>
              </a:rPr>
              <a:t>Sumayyah</a:t>
            </a:r>
            <a:endParaRPr lang="en-US" dirty="0" smtClean="0">
              <a:sym typeface="Wingdings" pitchFamily="2" charset="2"/>
            </a:endParaRPr>
          </a:p>
          <a:p>
            <a:pPr lvl="1"/>
            <a:r>
              <a:rPr lang="en-US" dirty="0" err="1" smtClean="0">
                <a:sym typeface="Wingdings" pitchFamily="2" charset="2"/>
              </a:rPr>
              <a:t>Mush’ab</a:t>
            </a:r>
            <a:r>
              <a:rPr lang="en-US" dirty="0" smtClean="0">
                <a:sym typeface="Wingdings" pitchFamily="2" charset="2"/>
              </a:rPr>
              <a:t> bin </a:t>
            </a:r>
            <a:r>
              <a:rPr lang="en-US" dirty="0" err="1" smtClean="0">
                <a:sym typeface="Wingdings" pitchFamily="2" charset="2"/>
              </a:rPr>
              <a:t>Umair</a:t>
            </a:r>
            <a:endParaRPr lang="en-US"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086600" cy="1371600"/>
          </a:xfrm>
        </p:spPr>
        <p:txBody>
          <a:bodyPr/>
          <a:lstStyle/>
          <a:p>
            <a:r>
              <a:rPr lang="en-US" dirty="0" err="1" smtClean="0"/>
              <a:t>Kondisi</a:t>
            </a:r>
            <a:r>
              <a:rPr lang="en-US" dirty="0" smtClean="0"/>
              <a:t> </a:t>
            </a:r>
            <a:r>
              <a:rPr lang="en-US" dirty="0" err="1" smtClean="0"/>
              <a:t>Sekarang</a:t>
            </a:r>
            <a:r>
              <a:rPr lang="en-US" dirty="0" smtClean="0"/>
              <a:t>?</a:t>
            </a:r>
            <a:endParaRPr lang="en-US" dirty="0"/>
          </a:p>
        </p:txBody>
      </p:sp>
      <p:sp>
        <p:nvSpPr>
          <p:cNvPr id="3" name="Content Placeholder 2"/>
          <p:cNvSpPr>
            <a:spLocks noGrp="1"/>
          </p:cNvSpPr>
          <p:nvPr>
            <p:ph idx="1"/>
          </p:nvPr>
        </p:nvSpPr>
        <p:spPr>
          <a:xfrm>
            <a:off x="1524000" y="1371600"/>
            <a:ext cx="7086600" cy="3505200"/>
          </a:xfrm>
        </p:spPr>
        <p:txBody>
          <a:bodyPr/>
          <a:lstStyle/>
          <a:p>
            <a:r>
              <a:rPr lang="en-US" dirty="0" err="1" smtClean="0"/>
              <a:t>Imannya</a:t>
            </a:r>
            <a:r>
              <a:rPr lang="en-US" dirty="0" smtClean="0"/>
              <a:t> </a:t>
            </a:r>
            <a:r>
              <a:rPr lang="en-US" dirty="0" err="1" smtClean="0"/>
              <a:t>seharga</a:t>
            </a:r>
            <a:r>
              <a:rPr lang="en-US" dirty="0" smtClean="0"/>
              <a:t> Indo Mie</a:t>
            </a:r>
          </a:p>
          <a:p>
            <a:r>
              <a:rPr lang="en-US" dirty="0" err="1" smtClean="0"/>
              <a:t>Kekuatannya</a:t>
            </a:r>
            <a:r>
              <a:rPr lang="en-US" dirty="0" smtClean="0"/>
              <a:t> </a:t>
            </a:r>
            <a:r>
              <a:rPr lang="en-US" dirty="0" err="1" smtClean="0"/>
              <a:t>imannya</a:t>
            </a:r>
            <a:r>
              <a:rPr lang="en-US" dirty="0" smtClean="0"/>
              <a:t> </a:t>
            </a:r>
            <a:r>
              <a:rPr lang="en-US" dirty="0" err="1" smtClean="0"/>
              <a:t>seperti</a:t>
            </a:r>
            <a:r>
              <a:rPr lang="en-US" dirty="0" smtClean="0"/>
              <a:t> </a:t>
            </a:r>
            <a:r>
              <a:rPr lang="en-US" dirty="0" err="1" smtClean="0"/>
              <a:t>sarang</a:t>
            </a:r>
            <a:r>
              <a:rPr lang="en-US" dirty="0" smtClean="0"/>
              <a:t> </a:t>
            </a:r>
            <a:r>
              <a:rPr lang="en-US" dirty="0" err="1" smtClean="0"/>
              <a:t>laba-laba</a:t>
            </a:r>
            <a:r>
              <a:rPr lang="en-US" dirty="0" smtClean="0"/>
              <a:t> (29:41) </a:t>
            </a:r>
            <a:r>
              <a:rPr lang="en-US" dirty="0" err="1" smtClean="0"/>
              <a:t>padahal</a:t>
            </a:r>
            <a:r>
              <a:rPr lang="en-US" dirty="0" smtClean="0"/>
              <a:t> </a:t>
            </a:r>
            <a:r>
              <a:rPr lang="en-US" dirty="0" err="1" smtClean="0"/>
              <a:t>inilah</a:t>
            </a:r>
            <a:r>
              <a:rPr lang="en-US" dirty="0" smtClean="0"/>
              <a:t> </a:t>
            </a:r>
            <a:r>
              <a:rPr lang="en-US" dirty="0" err="1" smtClean="0"/>
              <a:t>sarang</a:t>
            </a:r>
            <a:r>
              <a:rPr lang="en-US" dirty="0" smtClean="0"/>
              <a:t> yang paling </a:t>
            </a:r>
            <a:r>
              <a:rPr lang="en-US" dirty="0" err="1" smtClean="0"/>
              <a:t>lemah</a:t>
            </a:r>
            <a:r>
              <a:rPr lang="en-US" dirty="0" smtClean="0"/>
              <a:t> (</a:t>
            </a:r>
            <a:r>
              <a:rPr lang="ar-SA" dirty="0" smtClean="0"/>
              <a:t>وَإِنَّ أَوْهَنَ الْبُيُوتِ لَبَيْتُ الْعَنْكَبُوتِ</a:t>
            </a:r>
            <a:r>
              <a:rPr lang="en-US" dirty="0" smtClean="0"/>
              <a:t>)</a:t>
            </a:r>
          </a:p>
          <a:p>
            <a:pPr lvl="1"/>
            <a:r>
              <a:rPr lang="en-US" dirty="0" err="1" smtClean="0"/>
              <a:t>Lemah</a:t>
            </a:r>
            <a:r>
              <a:rPr lang="en-US" dirty="0" smtClean="0"/>
              <a:t> </a:t>
            </a:r>
            <a:r>
              <a:rPr lang="en-US" dirty="0" err="1" smtClean="0"/>
              <a:t>karena</a:t>
            </a:r>
            <a:r>
              <a:rPr lang="en-US" dirty="0" smtClean="0"/>
              <a:t> </a:t>
            </a:r>
            <a:r>
              <a:rPr lang="en-US" dirty="0" err="1" smtClean="0"/>
              <a:t>tipisnya</a:t>
            </a:r>
            <a:endParaRPr lang="en-US" dirty="0" smtClean="0"/>
          </a:p>
          <a:p>
            <a:pPr lvl="1"/>
            <a:r>
              <a:rPr lang="en-US" dirty="0" err="1" smtClean="0"/>
              <a:t>Kalau</a:t>
            </a:r>
            <a:r>
              <a:rPr lang="en-US" dirty="0" smtClean="0"/>
              <a:t> </a:t>
            </a:r>
            <a:r>
              <a:rPr lang="en-US" dirty="0" err="1" smtClean="0"/>
              <a:t>tebal</a:t>
            </a:r>
            <a:r>
              <a:rPr lang="en-US" dirty="0" smtClean="0"/>
              <a:t>, </a:t>
            </a:r>
            <a:r>
              <a:rPr lang="en-US" dirty="0" err="1" smtClean="0"/>
              <a:t>maka</a:t>
            </a:r>
            <a:r>
              <a:rPr lang="en-US" dirty="0" smtClean="0"/>
              <a:t> </a:t>
            </a:r>
            <a:r>
              <a:rPr lang="en-US" dirty="0" err="1" smtClean="0"/>
              <a:t>lebih</a:t>
            </a:r>
            <a:r>
              <a:rPr lang="en-US" dirty="0" smtClean="0"/>
              <a:t> </a:t>
            </a:r>
            <a:r>
              <a:rPr lang="en-US" dirty="0" err="1" smtClean="0"/>
              <a:t>kuat</a:t>
            </a:r>
            <a:r>
              <a:rPr lang="en-US" dirty="0" smtClean="0"/>
              <a:t> </a:t>
            </a:r>
            <a:r>
              <a:rPr lang="en-US" dirty="0" err="1" smtClean="0"/>
              <a:t>dari</a:t>
            </a:r>
            <a:r>
              <a:rPr lang="en-US" dirty="0" smtClean="0"/>
              <a:t> </a:t>
            </a:r>
            <a:r>
              <a:rPr lang="en-US" dirty="0" err="1" smtClean="0"/>
              <a:t>baja</a:t>
            </a:r>
            <a:r>
              <a:rPr lang="en-US" dirty="0" smtClean="0"/>
              <a:t> (</a:t>
            </a:r>
            <a:r>
              <a:rPr lang="en-US" dirty="0" err="1" smtClean="0"/>
              <a:t>dijelaskan</a:t>
            </a:r>
            <a:r>
              <a:rPr lang="en-US" dirty="0" smtClean="0"/>
              <a:t> </a:t>
            </a:r>
            <a:r>
              <a:rPr lang="en-US" dirty="0" err="1" smtClean="0"/>
              <a:t>di</a:t>
            </a:r>
            <a:r>
              <a:rPr lang="en-US" dirty="0" smtClean="0"/>
              <a:t> film </a:t>
            </a:r>
            <a:r>
              <a:rPr lang="en-US" dirty="0" err="1" smtClean="0"/>
              <a:t>Harun</a:t>
            </a:r>
            <a:r>
              <a:rPr lang="en-US" dirty="0" smtClean="0"/>
              <a:t> </a:t>
            </a:r>
            <a:r>
              <a:rPr lang="en-US" dirty="0" err="1" smtClean="0"/>
              <a:t>Yahya</a:t>
            </a:r>
            <a:r>
              <a:rPr lang="en-US" dirty="0" smtClean="0"/>
              <a:t>)</a:t>
            </a:r>
          </a:p>
          <a:p>
            <a:r>
              <a:rPr lang="en-US" dirty="0" err="1" smtClean="0"/>
              <a:t>Kenapa</a:t>
            </a:r>
            <a:r>
              <a:rPr lang="en-US" dirty="0" smtClean="0"/>
              <a:t> </a:t>
            </a:r>
            <a:r>
              <a:rPr lang="en-US" dirty="0" err="1" smtClean="0"/>
              <a:t>ini</a:t>
            </a:r>
            <a:r>
              <a:rPr lang="en-US" dirty="0" smtClean="0"/>
              <a:t> </a:t>
            </a:r>
            <a:r>
              <a:rPr lang="en-US" dirty="0" err="1" smtClean="0"/>
              <a:t>terjadi</a:t>
            </a:r>
            <a:r>
              <a:rPr lang="en-US" dirty="0" smtClean="0"/>
              <a:t>?</a:t>
            </a:r>
          </a:p>
          <a:p>
            <a:r>
              <a:rPr lang="en-US" dirty="0" err="1" smtClean="0"/>
              <a:t>Karena</a:t>
            </a:r>
            <a:r>
              <a:rPr lang="en-US" dirty="0" smtClean="0"/>
              <a:t> </a:t>
            </a:r>
            <a:r>
              <a:rPr lang="en-US" dirty="0" err="1" smtClean="0"/>
              <a:t>memahami</a:t>
            </a:r>
            <a:r>
              <a:rPr lang="en-US" dirty="0" smtClean="0"/>
              <a:t> </a:t>
            </a:r>
            <a:r>
              <a:rPr lang="en-US" dirty="0" err="1" smtClean="0"/>
              <a:t>syahadatain</a:t>
            </a:r>
            <a:r>
              <a:rPr lang="en-US" dirty="0" smtClean="0"/>
              <a:t> </a:t>
            </a:r>
            <a:r>
              <a:rPr lang="en-US" dirty="0" err="1" smtClean="0"/>
              <a:t>hanya</a:t>
            </a:r>
            <a:r>
              <a:rPr lang="en-US" dirty="0" smtClean="0"/>
              <a:t> </a:t>
            </a:r>
            <a:r>
              <a:rPr lang="en-US" dirty="0" err="1" smtClean="0"/>
              <a:t>pernyataan</a:t>
            </a:r>
            <a:r>
              <a:rPr lang="en-US" dirty="0" smtClean="0"/>
              <a:t> </a:t>
            </a:r>
            <a:r>
              <a:rPr lang="en-US" dirty="0" err="1" smtClean="0"/>
              <a:t>saja</a:t>
            </a:r>
            <a:endParaRPr lang="en-US"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Iman</a:t>
            </a:r>
            <a:r>
              <a:rPr lang="en-US" dirty="0" smtClean="0"/>
              <a:t> yang </a:t>
            </a:r>
            <a:r>
              <a:rPr lang="en-US" dirty="0" err="1" smtClean="0"/>
              <a:t>Benar</a:t>
            </a:r>
            <a:r>
              <a:rPr lang="en-US" dirty="0" smtClean="0"/>
              <a:t> (</a:t>
            </a:r>
            <a:r>
              <a:rPr lang="ar-SA" dirty="0" smtClean="0">
                <a:solidFill>
                  <a:schemeClr val="bg1"/>
                </a:solidFill>
              </a:rPr>
              <a:t>اَلإِيْمَانُ الْحَقُّ</a:t>
            </a:r>
            <a:r>
              <a:rPr lang="en-US" dirty="0" smtClean="0"/>
              <a:t>)</a:t>
            </a:r>
            <a:endParaRPr lang="en-US" dirty="0"/>
          </a:p>
        </p:txBody>
      </p:sp>
      <p:sp>
        <p:nvSpPr>
          <p:cNvPr id="3" name="Content Placeholder 2"/>
          <p:cNvSpPr>
            <a:spLocks noGrp="1"/>
          </p:cNvSpPr>
          <p:nvPr>
            <p:ph idx="1"/>
          </p:nvPr>
        </p:nvSpPr>
        <p:spPr/>
        <p:txBody>
          <a:bodyPr/>
          <a:lstStyle/>
          <a:p>
            <a:r>
              <a:rPr lang="en-US" sz="3200" dirty="0" err="1" smtClean="0"/>
              <a:t>Iman</a:t>
            </a:r>
            <a:r>
              <a:rPr lang="en-US" sz="3200" dirty="0" smtClean="0"/>
              <a:t> yang </a:t>
            </a:r>
            <a:r>
              <a:rPr lang="en-US" sz="3200" dirty="0" err="1" smtClean="0"/>
              <a:t>benar</a:t>
            </a:r>
            <a:r>
              <a:rPr lang="en-US" sz="3200" dirty="0" smtClean="0"/>
              <a:t> </a:t>
            </a:r>
            <a:r>
              <a:rPr lang="en-US" sz="3200" dirty="0" err="1" smtClean="0"/>
              <a:t>juga</a:t>
            </a:r>
            <a:r>
              <a:rPr lang="en-US" sz="3200" dirty="0" smtClean="0"/>
              <a:t> </a:t>
            </a:r>
            <a:r>
              <a:rPr lang="en-US" sz="3200" dirty="0" err="1" smtClean="0"/>
              <a:t>harus</a:t>
            </a:r>
            <a:r>
              <a:rPr lang="en-US" sz="3200" dirty="0" smtClean="0"/>
              <a:t> </a:t>
            </a:r>
            <a:r>
              <a:rPr lang="en-US" sz="3200" dirty="0" err="1" smtClean="0"/>
              <a:t>memenuhi</a:t>
            </a:r>
            <a:r>
              <a:rPr lang="en-US" sz="3200" dirty="0" smtClean="0"/>
              <a:t> </a:t>
            </a:r>
            <a:r>
              <a:rPr lang="en-US" sz="3200" dirty="0" err="1" smtClean="0"/>
              <a:t>tiga</a:t>
            </a:r>
            <a:r>
              <a:rPr lang="en-US" sz="3200" dirty="0" smtClean="0"/>
              <a:t> </a:t>
            </a:r>
            <a:r>
              <a:rPr lang="en-US" sz="3200" dirty="0" err="1" smtClean="0"/>
              <a:t>hal</a:t>
            </a:r>
            <a:endParaRPr lang="en-US" sz="3200" dirty="0" smtClean="0"/>
          </a:p>
          <a:p>
            <a:pPr lvl="1"/>
            <a:r>
              <a:rPr lang="ar-SA" sz="2800" b="1" dirty="0" smtClean="0"/>
              <a:t>إقرار باللسان</a:t>
            </a:r>
            <a:r>
              <a:rPr lang="en-US" sz="2800" b="1" dirty="0" smtClean="0"/>
              <a:t> (</a:t>
            </a:r>
            <a:r>
              <a:rPr lang="en-US" sz="2800" b="1" dirty="0" err="1" smtClean="0"/>
              <a:t>menyatakan</a:t>
            </a:r>
            <a:r>
              <a:rPr lang="en-US" sz="2800" b="1" dirty="0" smtClean="0"/>
              <a:t> </a:t>
            </a:r>
            <a:r>
              <a:rPr lang="en-US" sz="2800" b="1" dirty="0" err="1" smtClean="0"/>
              <a:t>dengan</a:t>
            </a:r>
            <a:r>
              <a:rPr lang="en-US" sz="2800" b="1" dirty="0" smtClean="0"/>
              <a:t> </a:t>
            </a:r>
            <a:r>
              <a:rPr lang="en-US" sz="2800" b="1" dirty="0" err="1" smtClean="0"/>
              <a:t>lisan</a:t>
            </a:r>
            <a:r>
              <a:rPr lang="en-US" sz="2800" b="1" dirty="0" smtClean="0"/>
              <a:t>)</a:t>
            </a:r>
          </a:p>
          <a:p>
            <a:pPr lvl="1"/>
            <a:r>
              <a:rPr lang="ar-SA" sz="2800" b="1" dirty="0" smtClean="0"/>
              <a:t>تصديق بالقلب</a:t>
            </a:r>
            <a:r>
              <a:rPr lang="en-US" sz="2800" b="1" dirty="0" smtClean="0"/>
              <a:t> (</a:t>
            </a:r>
            <a:r>
              <a:rPr lang="en-US" sz="2800" b="1" dirty="0" err="1" smtClean="0"/>
              <a:t>membenarkan</a:t>
            </a:r>
            <a:r>
              <a:rPr lang="en-US" sz="2800" b="1" dirty="0" smtClean="0"/>
              <a:t> </a:t>
            </a:r>
            <a:r>
              <a:rPr lang="en-US" sz="2800" b="1" dirty="0" err="1" smtClean="0"/>
              <a:t>dengan</a:t>
            </a:r>
            <a:r>
              <a:rPr lang="en-US" sz="2800" b="1" dirty="0" smtClean="0"/>
              <a:t> </a:t>
            </a:r>
            <a:r>
              <a:rPr lang="en-US" sz="2800" b="1" dirty="0" err="1" smtClean="0"/>
              <a:t>hati</a:t>
            </a:r>
            <a:r>
              <a:rPr lang="en-US" sz="2800" b="1" dirty="0" smtClean="0"/>
              <a:t>)</a:t>
            </a:r>
          </a:p>
          <a:p>
            <a:pPr lvl="1"/>
            <a:r>
              <a:rPr lang="ar-SA" sz="2800" b="1" dirty="0" smtClean="0"/>
              <a:t>عمل بالجوارح والحركات</a:t>
            </a:r>
            <a:r>
              <a:rPr lang="en-US" sz="2800" b="1" dirty="0" smtClean="0"/>
              <a:t> (</a:t>
            </a:r>
            <a:r>
              <a:rPr lang="en-US" sz="2800" b="1" dirty="0" err="1" smtClean="0"/>
              <a:t>mengamalkan</a:t>
            </a:r>
            <a:r>
              <a:rPr lang="en-US" sz="2800" b="1" dirty="0" smtClean="0"/>
              <a:t> </a:t>
            </a:r>
            <a:r>
              <a:rPr lang="en-US" sz="2800" b="1" dirty="0" err="1" smtClean="0"/>
              <a:t>dengan</a:t>
            </a:r>
            <a:r>
              <a:rPr lang="en-US" sz="2800" b="1" dirty="0" smtClean="0"/>
              <a:t> </a:t>
            </a:r>
            <a:r>
              <a:rPr lang="en-US" sz="2800" b="1" dirty="0" err="1" smtClean="0"/>
              <a:t>anggota</a:t>
            </a:r>
            <a:r>
              <a:rPr lang="en-US" sz="2800" b="1" dirty="0" smtClean="0"/>
              <a:t> </a:t>
            </a:r>
            <a:r>
              <a:rPr lang="en-US" sz="2800" b="1" dirty="0" err="1" smtClean="0"/>
              <a:t>badan</a:t>
            </a:r>
            <a:r>
              <a:rPr lang="en-US" sz="2800" b="1" dirty="0" smtClean="0"/>
              <a:t> </a:t>
            </a:r>
            <a:r>
              <a:rPr lang="en-US" sz="2800" b="1" dirty="0" err="1" smtClean="0"/>
              <a:t>dan</a:t>
            </a:r>
            <a:r>
              <a:rPr lang="en-US" sz="2800" b="1" dirty="0" smtClean="0"/>
              <a:t> </a:t>
            </a:r>
            <a:r>
              <a:rPr lang="en-US" sz="2800" b="1" dirty="0" err="1" smtClean="0"/>
              <a:t>gerakan-gerakan</a:t>
            </a:r>
            <a:r>
              <a:rPr lang="en-US" sz="2800" b="1" dirty="0" smtClean="0"/>
              <a:t>)</a:t>
            </a:r>
          </a:p>
          <a:p>
            <a:r>
              <a:rPr lang="en-US" sz="3200" dirty="0" err="1" smtClean="0"/>
              <a:t>Ketiganya</a:t>
            </a:r>
            <a:r>
              <a:rPr lang="en-US" sz="3200" dirty="0" smtClean="0"/>
              <a:t> </a:t>
            </a:r>
            <a:r>
              <a:rPr lang="en-US" sz="3200" dirty="0" err="1" smtClean="0"/>
              <a:t>harus</a:t>
            </a:r>
            <a:r>
              <a:rPr lang="en-US" sz="3200" dirty="0" smtClean="0"/>
              <a:t> </a:t>
            </a:r>
            <a:r>
              <a:rPr lang="en-US" sz="3200" dirty="0" err="1" smtClean="0"/>
              <a:t>ada</a:t>
            </a:r>
            <a:r>
              <a:rPr lang="en-US" sz="3200" dirty="0" smtClean="0"/>
              <a:t>, </a:t>
            </a:r>
            <a:r>
              <a:rPr lang="en-US" sz="3200" dirty="0" err="1" smtClean="0"/>
              <a:t>tidak</a:t>
            </a:r>
            <a:r>
              <a:rPr lang="en-US" sz="3200" dirty="0" smtClean="0"/>
              <a:t> </a:t>
            </a:r>
            <a:r>
              <a:rPr lang="en-US" sz="3200" dirty="0" err="1" smtClean="0"/>
              <a:t>boleh</a:t>
            </a:r>
            <a:r>
              <a:rPr lang="en-US" sz="3200" dirty="0" smtClean="0"/>
              <a:t> </a:t>
            </a:r>
            <a:r>
              <a:rPr lang="en-US" sz="3200" dirty="0" err="1" smtClean="0"/>
              <a:t>hilang</a:t>
            </a:r>
            <a:r>
              <a:rPr lang="en-US" sz="3200" dirty="0" smtClean="0"/>
              <a:t> </a:t>
            </a:r>
            <a:r>
              <a:rPr lang="en-US" sz="3200" dirty="0" err="1" smtClean="0"/>
              <a:t>satu</a:t>
            </a:r>
            <a:r>
              <a:rPr lang="en-US" sz="3200" dirty="0" smtClean="0"/>
              <a:t> pun</a:t>
            </a:r>
            <a:endParaRPr lang="en-US" sz="3200" dirty="0"/>
          </a:p>
        </p:txBody>
      </p:sp>
      <p:sp>
        <p:nvSpPr>
          <p:cNvPr id="4" name="TextBox 3">
            <a:hlinkClick r:id="rId3"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Pernyataan</a:t>
            </a:r>
            <a:r>
              <a:rPr lang="en-US" dirty="0" smtClean="0"/>
              <a:t>: STATUS</a:t>
            </a:r>
            <a:endParaRPr lang="en-US" dirty="0"/>
          </a:p>
        </p:txBody>
      </p:sp>
      <p:sp>
        <p:nvSpPr>
          <p:cNvPr id="3" name="Content Placeholder 2"/>
          <p:cNvSpPr>
            <a:spLocks noGrp="1"/>
          </p:cNvSpPr>
          <p:nvPr>
            <p:ph idx="1"/>
          </p:nvPr>
        </p:nvSpPr>
        <p:spPr/>
        <p:txBody>
          <a:bodyPr/>
          <a:lstStyle/>
          <a:p>
            <a:r>
              <a:rPr lang="en-US" sz="2800" dirty="0" err="1" smtClean="0"/>
              <a:t>Kandungan</a:t>
            </a:r>
            <a:r>
              <a:rPr lang="en-US" sz="2800" dirty="0" smtClean="0"/>
              <a:t> </a:t>
            </a:r>
            <a:r>
              <a:rPr lang="en-US" sz="2800" dirty="0" err="1" smtClean="0"/>
              <a:t>pertama</a:t>
            </a:r>
            <a:r>
              <a:rPr lang="en-US" sz="2800" dirty="0" smtClean="0"/>
              <a:t> </a:t>
            </a:r>
            <a:r>
              <a:rPr lang="en-US" sz="2800" dirty="0" err="1" smtClean="0"/>
              <a:t>syahadat</a:t>
            </a:r>
            <a:r>
              <a:rPr lang="en-US" sz="2800" dirty="0" smtClean="0"/>
              <a:t> </a:t>
            </a:r>
            <a:r>
              <a:rPr lang="en-US" sz="2800" dirty="0" err="1" smtClean="0"/>
              <a:t>adalah</a:t>
            </a:r>
            <a:r>
              <a:rPr lang="en-US" sz="2800" dirty="0" smtClean="0"/>
              <a:t> </a:t>
            </a:r>
            <a:r>
              <a:rPr lang="en-US" sz="2800" dirty="0" err="1" smtClean="0"/>
              <a:t>pernyataan</a:t>
            </a:r>
            <a:endParaRPr lang="en-US" sz="2800" dirty="0" smtClean="0"/>
          </a:p>
          <a:p>
            <a:r>
              <a:rPr lang="en-US" sz="2800" dirty="0" err="1" smtClean="0"/>
              <a:t>Ini</a:t>
            </a:r>
            <a:r>
              <a:rPr lang="en-US" sz="2800" dirty="0" smtClean="0"/>
              <a:t> </a:t>
            </a:r>
            <a:r>
              <a:rPr lang="en-US" sz="2800" dirty="0" err="1" smtClean="0"/>
              <a:t>menghasilkan</a:t>
            </a:r>
            <a:r>
              <a:rPr lang="en-US" sz="2800" dirty="0" smtClean="0"/>
              <a:t> STATUS </a:t>
            </a:r>
            <a:r>
              <a:rPr lang="en-US" sz="2800" dirty="0" err="1" smtClean="0"/>
              <a:t>keIslaman</a:t>
            </a:r>
            <a:r>
              <a:rPr lang="en-US" sz="2800" dirty="0" smtClean="0"/>
              <a:t> </a:t>
            </a:r>
            <a:r>
              <a:rPr lang="en-US" sz="2800" dirty="0" err="1" smtClean="0"/>
              <a:t>seseorang</a:t>
            </a:r>
            <a:endParaRPr lang="en-US" sz="2800" dirty="0" smtClean="0"/>
          </a:p>
          <a:p>
            <a:r>
              <a:rPr lang="en-US" sz="2800" dirty="0" smtClean="0"/>
              <a:t>Status </a:t>
            </a:r>
            <a:r>
              <a:rPr lang="en-US" sz="2800" dirty="0" err="1" smtClean="0"/>
              <a:t>ini</a:t>
            </a:r>
            <a:r>
              <a:rPr lang="en-US" sz="2800" dirty="0" smtClean="0"/>
              <a:t> </a:t>
            </a:r>
            <a:r>
              <a:rPr lang="en-US" sz="2800" dirty="0" err="1" smtClean="0"/>
              <a:t>tidak</a:t>
            </a:r>
            <a:r>
              <a:rPr lang="en-US" sz="2800" dirty="0" smtClean="0"/>
              <a:t> </a:t>
            </a:r>
            <a:r>
              <a:rPr lang="en-US" sz="2800" dirty="0" err="1" smtClean="0"/>
              <a:t>akan</a:t>
            </a:r>
            <a:r>
              <a:rPr lang="en-US" sz="2800" dirty="0" smtClean="0"/>
              <a:t> </a:t>
            </a:r>
            <a:r>
              <a:rPr lang="en-US" sz="2800" dirty="0" err="1" smtClean="0"/>
              <a:t>hilang</a:t>
            </a:r>
            <a:r>
              <a:rPr lang="en-US" sz="2800" dirty="0" smtClean="0"/>
              <a:t> </a:t>
            </a:r>
            <a:r>
              <a:rPr lang="en-US" sz="2800" dirty="0" err="1" smtClean="0"/>
              <a:t>hingga</a:t>
            </a:r>
            <a:r>
              <a:rPr lang="en-US" sz="2800" dirty="0" smtClean="0"/>
              <a:t> LISANNYA </a:t>
            </a:r>
            <a:r>
              <a:rPr lang="en-US" sz="2800" dirty="0" err="1" smtClean="0"/>
              <a:t>mengingkarinya</a:t>
            </a:r>
            <a:r>
              <a:rPr lang="en-US" sz="2800" dirty="0" smtClean="0"/>
              <a:t>, </a:t>
            </a:r>
            <a:r>
              <a:rPr lang="en-US" sz="2800" dirty="0" err="1" smtClean="0"/>
              <a:t>bukan</a:t>
            </a:r>
            <a:r>
              <a:rPr lang="en-US" sz="2800" dirty="0" smtClean="0"/>
              <a:t> </a:t>
            </a:r>
            <a:r>
              <a:rPr lang="en-US" sz="2800" dirty="0" err="1" smtClean="0"/>
              <a:t>karena</a:t>
            </a:r>
            <a:r>
              <a:rPr lang="en-US" sz="2800" dirty="0" smtClean="0"/>
              <a:t> </a:t>
            </a:r>
            <a:r>
              <a:rPr lang="en-US" sz="2800" dirty="0" err="1" smtClean="0"/>
              <a:t>perbuatannya</a:t>
            </a:r>
            <a:endParaRPr lang="en-US" sz="2800" dirty="0" smtClean="0"/>
          </a:p>
          <a:p>
            <a:r>
              <a:rPr lang="en-US" sz="2800" dirty="0" err="1" smtClean="0"/>
              <a:t>Tidak</a:t>
            </a:r>
            <a:r>
              <a:rPr lang="en-US" sz="2800" dirty="0" smtClean="0"/>
              <a:t> </a:t>
            </a:r>
            <a:r>
              <a:rPr lang="en-US" sz="2800" dirty="0" err="1" smtClean="0"/>
              <a:t>boleh</a:t>
            </a:r>
            <a:r>
              <a:rPr lang="en-US" sz="2800" dirty="0" smtClean="0"/>
              <a:t> </a:t>
            </a:r>
            <a:r>
              <a:rPr lang="en-US" sz="2800" dirty="0" err="1" smtClean="0"/>
              <a:t>mengkafirkan</a:t>
            </a:r>
            <a:r>
              <a:rPr lang="en-US" sz="2800" dirty="0" smtClean="0"/>
              <a:t> </a:t>
            </a:r>
            <a:r>
              <a:rPr lang="en-US" sz="2800" dirty="0" err="1" smtClean="0"/>
              <a:t>seseorang</a:t>
            </a:r>
            <a:r>
              <a:rPr lang="en-US" sz="2800" dirty="0" smtClean="0"/>
              <a:t> yang status </a:t>
            </a:r>
            <a:r>
              <a:rPr lang="en-US" sz="2800" dirty="0" err="1" smtClean="0"/>
              <a:t>kemuslimannya</a:t>
            </a:r>
            <a:r>
              <a:rPr lang="en-US" sz="2800" dirty="0" smtClean="0"/>
              <a:t> </a:t>
            </a:r>
            <a:r>
              <a:rPr lang="en-US" sz="2800" dirty="0" err="1" smtClean="0"/>
              <a:t>masih</a:t>
            </a:r>
            <a:r>
              <a:rPr lang="en-US" sz="2800" dirty="0" smtClean="0"/>
              <a:t> </a:t>
            </a:r>
            <a:r>
              <a:rPr lang="en-US" sz="2800" dirty="0" err="1" smtClean="0"/>
              <a:t>tetap</a:t>
            </a:r>
            <a:r>
              <a:rPr lang="en-US" sz="2800" dirty="0" smtClean="0"/>
              <a:t> </a:t>
            </a:r>
            <a:r>
              <a:rPr lang="en-US" sz="2800" dirty="0" err="1" smtClean="0"/>
              <a:t>ada</a:t>
            </a:r>
            <a:endParaRPr lang="en-US" sz="2800" dirty="0" smtClean="0"/>
          </a:p>
          <a:p>
            <a:r>
              <a:rPr lang="ar-SA" sz="2800" b="1" dirty="0" smtClean="0"/>
              <a:t>مَنْ كَفَّرَ أَخَاهُ فَقَدْ بَاءَ بِهَا أَحَدُهُمَا</a:t>
            </a:r>
            <a:r>
              <a:rPr lang="en-US" sz="2800" b="1" dirty="0" smtClean="0"/>
              <a:t> (</a:t>
            </a:r>
            <a:r>
              <a:rPr lang="en-US" sz="2800" b="1" dirty="0" err="1" smtClean="0"/>
              <a:t>siapa</a:t>
            </a:r>
            <a:r>
              <a:rPr lang="en-US" sz="2800" b="1" dirty="0" smtClean="0"/>
              <a:t> yang </a:t>
            </a:r>
            <a:r>
              <a:rPr lang="en-US" sz="2800" b="1" dirty="0" err="1" smtClean="0"/>
              <a:t>mengkafirkan</a:t>
            </a:r>
            <a:r>
              <a:rPr lang="en-US" sz="2800" b="1" dirty="0" smtClean="0"/>
              <a:t> </a:t>
            </a:r>
            <a:r>
              <a:rPr lang="en-US" sz="2800" b="1" dirty="0" err="1" smtClean="0"/>
              <a:t>saudaranya</a:t>
            </a:r>
            <a:r>
              <a:rPr lang="en-US" sz="2800" b="1" dirty="0" smtClean="0"/>
              <a:t> </a:t>
            </a:r>
            <a:r>
              <a:rPr lang="en-US" sz="2800" b="1" dirty="0" err="1" smtClean="0"/>
              <a:t>maka</a:t>
            </a:r>
            <a:r>
              <a:rPr lang="en-US" sz="2800" b="1" dirty="0" smtClean="0"/>
              <a:t> </a:t>
            </a:r>
            <a:r>
              <a:rPr lang="en-US" sz="2800" b="1" dirty="0" err="1" smtClean="0"/>
              <a:t>itu</a:t>
            </a:r>
            <a:r>
              <a:rPr lang="en-US" sz="2800" b="1" dirty="0" smtClean="0"/>
              <a:t> </a:t>
            </a:r>
            <a:r>
              <a:rPr lang="en-US" sz="2800" b="1" dirty="0" err="1" smtClean="0"/>
              <a:t>kembali</a:t>
            </a:r>
            <a:r>
              <a:rPr lang="en-US" sz="2800" b="1" dirty="0" smtClean="0"/>
              <a:t> </a:t>
            </a:r>
            <a:r>
              <a:rPr lang="en-US" sz="2800" b="1" dirty="0" err="1" smtClean="0"/>
              <a:t>kepada</a:t>
            </a:r>
            <a:r>
              <a:rPr lang="en-US" sz="2800" b="1" dirty="0" smtClean="0"/>
              <a:t> </a:t>
            </a:r>
            <a:r>
              <a:rPr lang="en-US" sz="2800" b="1" dirty="0" err="1" smtClean="0"/>
              <a:t>salah</a:t>
            </a:r>
            <a:r>
              <a:rPr lang="en-US" sz="2800" b="1" dirty="0" smtClean="0"/>
              <a:t> </a:t>
            </a:r>
            <a:r>
              <a:rPr lang="en-US" sz="2800" b="1" dirty="0" err="1" smtClean="0"/>
              <a:t>satunya</a:t>
            </a:r>
            <a:r>
              <a:rPr lang="en-US" sz="2800" b="1" dirty="0" smtClean="0"/>
              <a:t> [HR Ahmad])</a:t>
            </a:r>
            <a:endParaRPr lang="en-US" sz="2800"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Pentingnya</a:t>
            </a:r>
            <a:r>
              <a:rPr lang="en-US" dirty="0" smtClean="0"/>
              <a:t> Status</a:t>
            </a:r>
            <a:endParaRPr lang="en-US" dirty="0"/>
          </a:p>
        </p:txBody>
      </p:sp>
      <p:sp>
        <p:nvSpPr>
          <p:cNvPr id="3" name="Content Placeholder 2"/>
          <p:cNvSpPr>
            <a:spLocks noGrp="1"/>
          </p:cNvSpPr>
          <p:nvPr>
            <p:ph idx="1"/>
          </p:nvPr>
        </p:nvSpPr>
        <p:spPr/>
        <p:txBody>
          <a:bodyPr/>
          <a:lstStyle/>
          <a:p>
            <a:r>
              <a:rPr lang="en-US" dirty="0" smtClean="0"/>
              <a:t>Status </a:t>
            </a:r>
            <a:r>
              <a:rPr lang="en-US" dirty="0" err="1" smtClean="0"/>
              <a:t>itu</a:t>
            </a:r>
            <a:r>
              <a:rPr lang="en-US" dirty="0" smtClean="0"/>
              <a:t> </a:t>
            </a:r>
            <a:r>
              <a:rPr lang="en-US" dirty="0" err="1" smtClean="0"/>
              <a:t>sangat</a:t>
            </a:r>
            <a:r>
              <a:rPr lang="en-US" dirty="0" smtClean="0"/>
              <a:t> </a:t>
            </a:r>
            <a:r>
              <a:rPr lang="en-US" dirty="0" err="1" smtClean="0"/>
              <a:t>penting</a:t>
            </a:r>
            <a:r>
              <a:rPr lang="en-US" dirty="0" smtClean="0"/>
              <a:t>, </a:t>
            </a:r>
            <a:r>
              <a:rPr lang="en-US" dirty="0" err="1" smtClean="0"/>
              <a:t>karena</a:t>
            </a:r>
            <a:r>
              <a:rPr lang="en-US" dirty="0" smtClean="0"/>
              <a:t> </a:t>
            </a:r>
            <a:r>
              <a:rPr lang="en-US" dirty="0" err="1" smtClean="0"/>
              <a:t>menentukan</a:t>
            </a:r>
            <a:r>
              <a:rPr lang="en-US" dirty="0" smtClean="0"/>
              <a:t> </a:t>
            </a:r>
            <a:r>
              <a:rPr lang="en-US" dirty="0" err="1" smtClean="0"/>
              <a:t>diterimanya</a:t>
            </a:r>
            <a:r>
              <a:rPr lang="en-US" dirty="0" smtClean="0"/>
              <a:t> </a:t>
            </a:r>
            <a:r>
              <a:rPr lang="en-US" dirty="0" err="1" smtClean="0"/>
              <a:t>amal</a:t>
            </a:r>
            <a:r>
              <a:rPr lang="en-US" dirty="0" smtClean="0"/>
              <a:t> </a:t>
            </a:r>
            <a:r>
              <a:rPr lang="en-US" dirty="0" err="1" smtClean="0"/>
              <a:t>seseorang</a:t>
            </a:r>
            <a:endParaRPr lang="en-US" dirty="0" smtClean="0"/>
          </a:p>
          <a:p>
            <a:r>
              <a:rPr lang="en-US" dirty="0" err="1" smtClean="0"/>
              <a:t>Kalau</a:t>
            </a:r>
            <a:r>
              <a:rPr lang="en-US" dirty="0" smtClean="0"/>
              <a:t> </a:t>
            </a:r>
            <a:r>
              <a:rPr lang="en-US" dirty="0" err="1" smtClean="0"/>
              <a:t>dia</a:t>
            </a:r>
            <a:r>
              <a:rPr lang="en-US" dirty="0" smtClean="0"/>
              <a:t> </a:t>
            </a:r>
            <a:r>
              <a:rPr lang="en-US" dirty="0" err="1" smtClean="0"/>
              <a:t>tidak</a:t>
            </a:r>
            <a:r>
              <a:rPr lang="en-US" dirty="0" smtClean="0"/>
              <a:t> </a:t>
            </a:r>
            <a:r>
              <a:rPr lang="en-US" dirty="0" err="1" smtClean="0"/>
              <a:t>punya</a:t>
            </a:r>
            <a:r>
              <a:rPr lang="en-US" dirty="0" smtClean="0"/>
              <a:t> status (</a:t>
            </a:r>
            <a:r>
              <a:rPr lang="en-US" dirty="0" err="1" smtClean="0"/>
              <a:t>sebagai</a:t>
            </a:r>
            <a:r>
              <a:rPr lang="en-US" dirty="0" smtClean="0"/>
              <a:t> Muslim) </a:t>
            </a:r>
            <a:r>
              <a:rPr lang="en-US" dirty="0" err="1" smtClean="0"/>
              <a:t>maka</a:t>
            </a:r>
            <a:r>
              <a:rPr lang="en-US" dirty="0" smtClean="0"/>
              <a:t> </a:t>
            </a:r>
            <a:r>
              <a:rPr lang="en-US" dirty="0" err="1" smtClean="0"/>
              <a:t>amalnya</a:t>
            </a:r>
            <a:r>
              <a:rPr lang="en-US" dirty="0" smtClean="0"/>
              <a:t> </a:t>
            </a:r>
            <a:r>
              <a:rPr lang="en-US" dirty="0" err="1" smtClean="0"/>
              <a:t>batal</a:t>
            </a:r>
            <a:endParaRPr lang="en-US" dirty="0" smtClean="0"/>
          </a:p>
          <a:p>
            <a:pPr lvl="1"/>
            <a:r>
              <a:rPr lang="en-US" dirty="0" err="1" smtClean="0"/>
              <a:t>Seperti</a:t>
            </a:r>
            <a:r>
              <a:rPr lang="en-US" dirty="0" smtClean="0"/>
              <a:t> </a:t>
            </a:r>
            <a:r>
              <a:rPr lang="en-US" dirty="0" err="1" smtClean="0"/>
              <a:t>debu</a:t>
            </a:r>
            <a:r>
              <a:rPr lang="en-US" dirty="0" smtClean="0"/>
              <a:t>  yang </a:t>
            </a:r>
            <a:r>
              <a:rPr lang="en-US" dirty="0" err="1" smtClean="0"/>
              <a:t>beterbangan</a:t>
            </a:r>
            <a:r>
              <a:rPr lang="en-US" dirty="0" smtClean="0"/>
              <a:t> (</a:t>
            </a:r>
            <a:r>
              <a:rPr lang="ar-SA" dirty="0" smtClean="0"/>
              <a:t>هَبَاءً مَنْثُورًا</a:t>
            </a:r>
            <a:r>
              <a:rPr lang="en-US" dirty="0" smtClean="0"/>
              <a:t>) 25:</a:t>
            </a:r>
          </a:p>
          <a:p>
            <a:pPr lvl="1"/>
            <a:r>
              <a:rPr lang="en-US" dirty="0" err="1" smtClean="0"/>
              <a:t>Seperti</a:t>
            </a:r>
            <a:r>
              <a:rPr lang="en-US" dirty="0" smtClean="0"/>
              <a:t> </a:t>
            </a:r>
            <a:r>
              <a:rPr lang="en-US" dirty="0" err="1" smtClean="0"/>
              <a:t>fatamorgana</a:t>
            </a:r>
            <a:r>
              <a:rPr lang="en-US" dirty="0" smtClean="0"/>
              <a:t> (</a:t>
            </a:r>
            <a:r>
              <a:rPr lang="ar-SA" dirty="0" smtClean="0"/>
              <a:t>كَسَرَابٍ</a:t>
            </a:r>
            <a:r>
              <a:rPr lang="en-US" dirty="0" smtClean="0"/>
              <a:t>) 24:39</a:t>
            </a:r>
          </a:p>
          <a:p>
            <a:r>
              <a:rPr lang="en-US" dirty="0" err="1" smtClean="0"/>
              <a:t>Contoh</a:t>
            </a:r>
            <a:r>
              <a:rPr lang="en-US" dirty="0" smtClean="0"/>
              <a:t> </a:t>
            </a:r>
            <a:r>
              <a:rPr lang="en-US" dirty="0" err="1" smtClean="0"/>
              <a:t>sekolah</a:t>
            </a:r>
            <a:r>
              <a:rPr lang="en-US" dirty="0" smtClean="0"/>
              <a:t>. </a:t>
            </a:r>
            <a:r>
              <a:rPr lang="en-US" dirty="0" err="1" smtClean="0"/>
              <a:t>Kalau</a:t>
            </a:r>
            <a:r>
              <a:rPr lang="en-US" dirty="0" smtClean="0"/>
              <a:t> </a:t>
            </a:r>
            <a:r>
              <a:rPr lang="en-US" dirty="0" err="1" smtClean="0"/>
              <a:t>tidak</a:t>
            </a:r>
            <a:r>
              <a:rPr lang="en-US" dirty="0" smtClean="0"/>
              <a:t> </a:t>
            </a:r>
            <a:r>
              <a:rPr lang="en-US" dirty="0" err="1" smtClean="0"/>
              <a:t>terdaftar</a:t>
            </a:r>
            <a:r>
              <a:rPr lang="en-US" dirty="0" smtClean="0"/>
              <a:t>, </a:t>
            </a:r>
            <a:r>
              <a:rPr lang="en-US" dirty="0" err="1" smtClean="0"/>
              <a:t>tidak</a:t>
            </a:r>
            <a:r>
              <a:rPr lang="en-US" dirty="0" smtClean="0"/>
              <a:t> </a:t>
            </a:r>
            <a:r>
              <a:rPr lang="en-US" dirty="0" err="1" smtClean="0"/>
              <a:t>akan</a:t>
            </a:r>
            <a:r>
              <a:rPr lang="en-US" dirty="0" smtClean="0"/>
              <a:t> </a:t>
            </a:r>
            <a:r>
              <a:rPr lang="en-US" dirty="0" err="1" smtClean="0"/>
              <a:t>diterima</a:t>
            </a:r>
            <a:r>
              <a:rPr lang="en-US" dirty="0" smtClean="0"/>
              <a:t> (</a:t>
            </a:r>
            <a:r>
              <a:rPr lang="en-US" dirty="0" err="1" smtClean="0"/>
              <a:t>tidak</a:t>
            </a:r>
            <a:r>
              <a:rPr lang="en-US" dirty="0" smtClean="0"/>
              <a:t> </a:t>
            </a:r>
            <a:r>
              <a:rPr lang="en-US" dirty="0" err="1" smtClean="0"/>
              <a:t>boleh</a:t>
            </a:r>
            <a:r>
              <a:rPr lang="en-US" dirty="0" smtClean="0"/>
              <a:t> </a:t>
            </a:r>
            <a:r>
              <a:rPr lang="en-US" dirty="0" err="1" smtClean="0"/>
              <a:t>masuk</a:t>
            </a:r>
            <a:r>
              <a:rPr lang="en-US" dirty="0" smtClean="0"/>
              <a:t> </a:t>
            </a:r>
            <a:r>
              <a:rPr lang="en-US" dirty="0" err="1" smtClean="0"/>
              <a:t>kelas</a:t>
            </a:r>
            <a:r>
              <a:rPr lang="en-US" dirty="0" smtClean="0"/>
              <a:t>, </a:t>
            </a:r>
            <a:r>
              <a:rPr lang="en-US" dirty="0" err="1" smtClean="0"/>
              <a:t>apalagi</a:t>
            </a:r>
            <a:r>
              <a:rPr lang="en-US" dirty="0" smtClean="0"/>
              <a:t> </a:t>
            </a:r>
            <a:r>
              <a:rPr lang="en-US" dirty="0" err="1" smtClean="0"/>
              <a:t>ikut</a:t>
            </a:r>
            <a:r>
              <a:rPr lang="en-US" dirty="0" smtClean="0"/>
              <a:t> </a:t>
            </a:r>
            <a:r>
              <a:rPr lang="en-US" dirty="0" err="1" smtClean="0"/>
              <a:t>ujian</a:t>
            </a:r>
            <a:r>
              <a:rPr lang="en-US" dirty="0" smtClean="0"/>
              <a:t> </a:t>
            </a:r>
            <a:r>
              <a:rPr lang="en-US" dirty="0" err="1" smtClean="0"/>
              <a:t>dan</a:t>
            </a:r>
            <a:r>
              <a:rPr lang="en-US" dirty="0" smtClean="0"/>
              <a:t> </a:t>
            </a:r>
            <a:r>
              <a:rPr lang="en-US" dirty="0" err="1" smtClean="0"/>
              <a:t>dapat</a:t>
            </a:r>
            <a:r>
              <a:rPr lang="en-US" dirty="0" smtClean="0"/>
              <a:t> </a:t>
            </a:r>
            <a:r>
              <a:rPr lang="en-US" dirty="0" err="1" smtClean="0"/>
              <a:t>nilai</a:t>
            </a:r>
            <a:r>
              <a:rPr lang="en-US" dirty="0" smtClean="0"/>
              <a:t>?!)</a:t>
            </a:r>
            <a:endParaRPr lang="en-US"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a:hlinkClick r:id="rId3" action="ppaction://hlinksldjump"/>
          </p:cNvPr>
          <p:cNvSpPr>
            <a:spLocks noChangeArrowheads="1"/>
          </p:cNvSpPr>
          <p:nvPr/>
        </p:nvSpPr>
        <p:spPr bwMode="auto">
          <a:xfrm>
            <a:off x="6019800" y="1676400"/>
            <a:ext cx="1143000" cy="685800"/>
          </a:xfrm>
          <a:prstGeom prst="rect">
            <a:avLst/>
          </a:prstGeom>
          <a:noFill/>
          <a:ln w="9525">
            <a:noFill/>
            <a:miter lim="800000"/>
            <a:headEnd/>
            <a:tailEnd/>
          </a:ln>
          <a:effectLst/>
        </p:spPr>
        <p:txBody>
          <a:bodyPr anchor="ctr"/>
          <a:lstStyle/>
          <a:p>
            <a:pPr algn="r" rtl="1"/>
            <a:r>
              <a:rPr lang="ar-SA" sz="3200" b="1" dirty="0" smtClean="0">
                <a:solidFill>
                  <a:schemeClr val="bg1"/>
                </a:solidFill>
                <a:cs typeface="Traditional Arabic" pitchFamily="2" charset="-78"/>
              </a:rPr>
              <a:t>اَلْإِعْلاَنُ</a:t>
            </a:r>
            <a:endParaRPr lang="ar-SA" sz="3200" b="1" dirty="0">
              <a:solidFill>
                <a:schemeClr val="bg1"/>
              </a:solidFill>
              <a:cs typeface="Traditional Arabic" pitchFamily="2" charset="-78"/>
            </a:endParaRPr>
          </a:p>
        </p:txBody>
      </p:sp>
      <p:sp>
        <p:nvSpPr>
          <p:cNvPr id="4105" name="Rectangle 9">
            <a:hlinkClick r:id="rId4" action="ppaction://hlinksldjump"/>
          </p:cNvPr>
          <p:cNvSpPr>
            <a:spLocks noChangeArrowheads="1"/>
          </p:cNvSpPr>
          <p:nvPr/>
        </p:nvSpPr>
        <p:spPr bwMode="auto">
          <a:xfrm>
            <a:off x="7391400" y="2438400"/>
            <a:ext cx="1219200" cy="609600"/>
          </a:xfrm>
          <a:prstGeom prst="rect">
            <a:avLst/>
          </a:prstGeom>
          <a:noFill/>
          <a:ln w="9525">
            <a:noFill/>
            <a:miter lim="800000"/>
            <a:headEnd/>
            <a:tailEnd/>
          </a:ln>
          <a:effectLst/>
        </p:spPr>
        <p:txBody>
          <a:bodyPr anchor="ctr"/>
          <a:lstStyle/>
          <a:p>
            <a:pPr algn="r" rtl="1"/>
            <a:r>
              <a:rPr lang="ar-SA" sz="3200" b="1" dirty="0" smtClean="0">
                <a:solidFill>
                  <a:schemeClr val="bg1"/>
                </a:solidFill>
                <a:cs typeface="Traditional Arabic" pitchFamily="2" charset="-78"/>
              </a:rPr>
              <a:t>الشَّهَادَةِ</a:t>
            </a:r>
            <a:endParaRPr lang="en-US" sz="3200" b="1" dirty="0">
              <a:solidFill>
                <a:schemeClr val="bg1"/>
              </a:solidFill>
              <a:cs typeface="Traditional Arabic" pitchFamily="2" charset="-78"/>
            </a:endParaRPr>
          </a:p>
        </p:txBody>
      </p:sp>
      <p:sp>
        <p:nvSpPr>
          <p:cNvPr id="4106" name="Rectangle 10">
            <a:hlinkClick r:id="rId5" action="ppaction://hlinksldjump"/>
          </p:cNvPr>
          <p:cNvSpPr>
            <a:spLocks noChangeArrowheads="1"/>
          </p:cNvSpPr>
          <p:nvPr/>
        </p:nvSpPr>
        <p:spPr bwMode="auto">
          <a:xfrm>
            <a:off x="4648200" y="2438400"/>
            <a:ext cx="1219200" cy="609600"/>
          </a:xfrm>
          <a:prstGeom prst="rect">
            <a:avLst/>
          </a:prstGeom>
          <a:noFill/>
          <a:ln w="9525">
            <a:noFill/>
            <a:miter lim="800000"/>
            <a:headEnd/>
            <a:tailEnd/>
          </a:ln>
          <a:effectLst/>
        </p:spPr>
        <p:txBody>
          <a:bodyPr anchor="ctr"/>
          <a:lstStyle/>
          <a:p>
            <a:pPr algn="ctr"/>
            <a:r>
              <a:rPr lang="ar-SA" sz="3200" b="1" dirty="0">
                <a:solidFill>
                  <a:schemeClr val="bg1"/>
                </a:solidFill>
                <a:cs typeface="Traditional Arabic" pitchFamily="2" charset="-78"/>
              </a:rPr>
              <a:t>اَلإِيْمَانُ</a:t>
            </a:r>
            <a:endParaRPr lang="en-US" sz="3200" b="1" dirty="0">
              <a:solidFill>
                <a:schemeClr val="bg1"/>
              </a:solidFill>
              <a:cs typeface="Traditional Arabic" pitchFamily="2" charset="-78"/>
            </a:endParaRPr>
          </a:p>
        </p:txBody>
      </p:sp>
      <p:sp>
        <p:nvSpPr>
          <p:cNvPr id="4108" name="Rectangle 12">
            <a:hlinkClick r:id="rId6" action="ppaction://hlinksldjump"/>
          </p:cNvPr>
          <p:cNvSpPr>
            <a:spLocks noChangeArrowheads="1"/>
          </p:cNvSpPr>
          <p:nvPr/>
        </p:nvSpPr>
        <p:spPr bwMode="auto">
          <a:xfrm>
            <a:off x="3810000" y="4953000"/>
            <a:ext cx="1447800" cy="609600"/>
          </a:xfrm>
          <a:prstGeom prst="rect">
            <a:avLst/>
          </a:prstGeom>
          <a:noFill/>
          <a:ln w="9525">
            <a:noFill/>
            <a:miter lim="800000"/>
            <a:headEnd/>
            <a:tailEnd/>
          </a:ln>
          <a:effectLst/>
        </p:spPr>
        <p:txBody>
          <a:bodyPr anchor="ctr"/>
          <a:lstStyle/>
          <a:p>
            <a:pPr algn="r" rtl="1"/>
            <a:r>
              <a:rPr lang="ar-SA" sz="3200" b="1" dirty="0" smtClean="0">
                <a:solidFill>
                  <a:schemeClr val="bg1"/>
                </a:solidFill>
                <a:cs typeface="Traditional Arabic" pitchFamily="2" charset="-78"/>
              </a:rPr>
              <a:t>اَلاِطْمِئْنَانُ</a:t>
            </a:r>
            <a:endParaRPr lang="ar-SA" sz="3200" b="1" dirty="0">
              <a:solidFill>
                <a:schemeClr val="bg1"/>
              </a:solidFill>
              <a:cs typeface="Traditional Arabic" pitchFamily="2" charset="-78"/>
            </a:endParaRPr>
          </a:p>
        </p:txBody>
      </p:sp>
      <p:sp>
        <p:nvSpPr>
          <p:cNvPr id="4109" name="Rectangle 13">
            <a:hlinkClick r:id="rId7" action="ppaction://hlinksldjump"/>
          </p:cNvPr>
          <p:cNvSpPr>
            <a:spLocks noChangeArrowheads="1"/>
          </p:cNvSpPr>
          <p:nvPr/>
        </p:nvSpPr>
        <p:spPr bwMode="auto">
          <a:xfrm>
            <a:off x="609600" y="2438400"/>
            <a:ext cx="1447800" cy="609600"/>
          </a:xfrm>
          <a:prstGeom prst="rect">
            <a:avLst/>
          </a:prstGeom>
          <a:noFill/>
          <a:ln w="9525">
            <a:noFill/>
            <a:miter lim="800000"/>
            <a:headEnd/>
            <a:tailEnd/>
          </a:ln>
          <a:effectLst/>
        </p:spPr>
        <p:txBody>
          <a:bodyPr anchor="ctr"/>
          <a:lstStyle/>
          <a:p>
            <a:pPr algn="r" rtl="1"/>
            <a:r>
              <a:rPr lang="ar-SA" sz="3200" b="1" dirty="0">
                <a:solidFill>
                  <a:schemeClr val="bg1"/>
                </a:solidFill>
                <a:cs typeface="Traditional Arabic" pitchFamily="2" charset="-78"/>
              </a:rPr>
              <a:t>اَلاِسْتِقَامَةُ</a:t>
            </a:r>
            <a:endParaRPr lang="en-US" sz="3200" b="1" dirty="0">
              <a:solidFill>
                <a:schemeClr val="bg1"/>
              </a:solidFill>
              <a:cs typeface="Traditional Arabic" pitchFamily="2" charset="-78"/>
            </a:endParaRPr>
          </a:p>
        </p:txBody>
      </p:sp>
      <p:sp>
        <p:nvSpPr>
          <p:cNvPr id="4110" name="Rectangle 14">
            <a:hlinkClick r:id="rId8" action="ppaction://hlinksldjump"/>
          </p:cNvPr>
          <p:cNvSpPr>
            <a:spLocks noChangeArrowheads="1"/>
          </p:cNvSpPr>
          <p:nvPr/>
        </p:nvSpPr>
        <p:spPr bwMode="auto">
          <a:xfrm>
            <a:off x="2438400" y="4953000"/>
            <a:ext cx="1219200" cy="609600"/>
          </a:xfrm>
          <a:prstGeom prst="rect">
            <a:avLst/>
          </a:prstGeom>
          <a:noFill/>
          <a:ln w="9525">
            <a:noFill/>
            <a:miter lim="800000"/>
            <a:headEnd/>
            <a:tailEnd/>
          </a:ln>
          <a:effectLst/>
        </p:spPr>
        <p:txBody>
          <a:bodyPr anchor="ctr"/>
          <a:lstStyle/>
          <a:p>
            <a:pPr algn="ctr"/>
            <a:r>
              <a:rPr lang="ar-SA" sz="3200" b="1" dirty="0">
                <a:solidFill>
                  <a:schemeClr val="bg1"/>
                </a:solidFill>
                <a:cs typeface="Traditional Arabic" pitchFamily="2" charset="-78"/>
              </a:rPr>
              <a:t>اَلسَّعَادَةُ</a:t>
            </a:r>
            <a:endParaRPr lang="en-US" sz="3200" b="1" dirty="0">
              <a:solidFill>
                <a:schemeClr val="bg1"/>
              </a:solidFill>
              <a:cs typeface="Traditional Arabic" pitchFamily="2" charset="-78"/>
            </a:endParaRPr>
          </a:p>
        </p:txBody>
      </p:sp>
      <p:sp>
        <p:nvSpPr>
          <p:cNvPr id="4111" name="Line 15"/>
          <p:cNvSpPr>
            <a:spLocks noChangeShapeType="1"/>
          </p:cNvSpPr>
          <p:nvPr/>
        </p:nvSpPr>
        <p:spPr bwMode="auto">
          <a:xfrm>
            <a:off x="7315200" y="1981200"/>
            <a:ext cx="152400" cy="7620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4112" name="Line 16"/>
          <p:cNvSpPr>
            <a:spLocks noChangeShapeType="1"/>
          </p:cNvSpPr>
          <p:nvPr/>
        </p:nvSpPr>
        <p:spPr bwMode="auto">
          <a:xfrm flipH="1">
            <a:off x="7162800" y="2743200"/>
            <a:ext cx="45720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4113" name="Line 17"/>
          <p:cNvSpPr>
            <a:spLocks noChangeShapeType="1"/>
          </p:cNvSpPr>
          <p:nvPr/>
        </p:nvSpPr>
        <p:spPr bwMode="auto">
          <a:xfrm flipH="1">
            <a:off x="7315200" y="2743200"/>
            <a:ext cx="152400" cy="6858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31" name="Rectangle 30">
            <a:hlinkClick r:id="rId9" action="ppaction://hlinksldjump"/>
          </p:cNvPr>
          <p:cNvSpPr/>
          <p:nvPr/>
        </p:nvSpPr>
        <p:spPr>
          <a:xfrm>
            <a:off x="2639087" y="1676400"/>
            <a:ext cx="1649811" cy="584775"/>
          </a:xfrm>
          <a:prstGeom prst="rect">
            <a:avLst/>
          </a:prstGeom>
        </p:spPr>
        <p:txBody>
          <a:bodyPr wrap="none">
            <a:spAutoFit/>
          </a:bodyPr>
          <a:lstStyle/>
          <a:p>
            <a:r>
              <a:rPr lang="ar-SA" sz="3200" b="1" dirty="0" smtClean="0">
                <a:solidFill>
                  <a:schemeClr val="bg1"/>
                </a:solidFill>
                <a:cs typeface="Traditional Arabic" pitchFamily="2" charset="-78"/>
              </a:rPr>
              <a:t>إِقْرَارٌ بِاللِّسَانِ</a:t>
            </a:r>
            <a:endParaRPr lang="en-US" sz="3200" b="1" dirty="0">
              <a:cs typeface="Traditional Arabic" pitchFamily="2" charset="-78"/>
            </a:endParaRPr>
          </a:p>
        </p:txBody>
      </p:sp>
      <p:sp>
        <p:nvSpPr>
          <p:cNvPr id="32" name="Rectangle 31">
            <a:hlinkClick r:id="rId10" action="ppaction://hlinksldjump"/>
          </p:cNvPr>
          <p:cNvSpPr/>
          <p:nvPr/>
        </p:nvSpPr>
        <p:spPr>
          <a:xfrm>
            <a:off x="2486687" y="2438400"/>
            <a:ext cx="1805302" cy="584775"/>
          </a:xfrm>
          <a:prstGeom prst="rect">
            <a:avLst/>
          </a:prstGeom>
        </p:spPr>
        <p:txBody>
          <a:bodyPr wrap="none">
            <a:spAutoFit/>
          </a:bodyPr>
          <a:lstStyle/>
          <a:p>
            <a:r>
              <a:rPr lang="ar-SA" sz="3200" b="1" dirty="0" smtClean="0">
                <a:solidFill>
                  <a:schemeClr val="bg1"/>
                </a:solidFill>
                <a:cs typeface="Traditional Arabic" pitchFamily="2" charset="-78"/>
              </a:rPr>
              <a:t>تَصْدِيْقٌ بِالْقَلْبِ</a:t>
            </a:r>
            <a:endParaRPr lang="en-US" sz="3200" b="1" dirty="0">
              <a:cs typeface="Traditional Arabic" pitchFamily="2" charset="-78"/>
            </a:endParaRPr>
          </a:p>
        </p:txBody>
      </p:sp>
      <p:sp>
        <p:nvSpPr>
          <p:cNvPr id="33" name="Rectangle 32">
            <a:hlinkClick r:id="rId11" action="ppaction://hlinksldjump"/>
          </p:cNvPr>
          <p:cNvSpPr/>
          <p:nvPr/>
        </p:nvSpPr>
        <p:spPr>
          <a:xfrm>
            <a:off x="2639087" y="3149025"/>
            <a:ext cx="1704313" cy="584775"/>
          </a:xfrm>
          <a:prstGeom prst="rect">
            <a:avLst/>
          </a:prstGeom>
        </p:spPr>
        <p:txBody>
          <a:bodyPr wrap="none">
            <a:spAutoFit/>
          </a:bodyPr>
          <a:lstStyle/>
          <a:p>
            <a:r>
              <a:rPr lang="ar-SA" sz="3200" b="1" dirty="0" smtClean="0">
                <a:solidFill>
                  <a:schemeClr val="bg1"/>
                </a:solidFill>
                <a:cs typeface="Traditional Arabic" pitchFamily="2" charset="-78"/>
              </a:rPr>
              <a:t>عَمَلٌ بِالْأَرْكَانِ</a:t>
            </a:r>
            <a:endParaRPr lang="en-US" sz="3200" b="1" dirty="0">
              <a:cs typeface="Traditional Arabic" pitchFamily="2" charset="-78"/>
            </a:endParaRPr>
          </a:p>
        </p:txBody>
      </p:sp>
      <p:sp>
        <p:nvSpPr>
          <p:cNvPr id="34" name="Rectangle 8">
            <a:hlinkClick r:id="rId12" action="ppaction://hlinksldjump"/>
          </p:cNvPr>
          <p:cNvSpPr>
            <a:spLocks noChangeArrowheads="1"/>
          </p:cNvSpPr>
          <p:nvPr/>
        </p:nvSpPr>
        <p:spPr bwMode="auto">
          <a:xfrm>
            <a:off x="6400800" y="3124200"/>
            <a:ext cx="762000" cy="609600"/>
          </a:xfrm>
          <a:prstGeom prst="rect">
            <a:avLst/>
          </a:prstGeom>
          <a:noFill/>
          <a:ln w="9525">
            <a:noFill/>
            <a:miter lim="800000"/>
            <a:headEnd/>
            <a:tailEnd/>
          </a:ln>
          <a:effectLst/>
        </p:spPr>
        <p:txBody>
          <a:bodyPr anchor="ctr"/>
          <a:lstStyle/>
          <a:p>
            <a:pPr algn="r" rtl="1"/>
            <a:r>
              <a:rPr lang="ar-SA" sz="3200" b="1" dirty="0" smtClean="0">
                <a:solidFill>
                  <a:schemeClr val="bg1"/>
                </a:solidFill>
                <a:cs typeface="Traditional Arabic" pitchFamily="2" charset="-78"/>
              </a:rPr>
              <a:t>اَلْعَهْدُ</a:t>
            </a:r>
            <a:endParaRPr lang="en-US" sz="3200" b="1" dirty="0">
              <a:solidFill>
                <a:schemeClr val="bg1"/>
              </a:solidFill>
              <a:cs typeface="Traditional Arabic" pitchFamily="2" charset="-78"/>
            </a:endParaRPr>
          </a:p>
        </p:txBody>
      </p:sp>
      <p:sp>
        <p:nvSpPr>
          <p:cNvPr id="35" name="Rectangle 8">
            <a:hlinkClick r:id="rId13" action="ppaction://hlinksldjump"/>
          </p:cNvPr>
          <p:cNvSpPr>
            <a:spLocks noChangeArrowheads="1"/>
          </p:cNvSpPr>
          <p:nvPr/>
        </p:nvSpPr>
        <p:spPr bwMode="auto">
          <a:xfrm>
            <a:off x="6019800" y="2438400"/>
            <a:ext cx="1219200" cy="609600"/>
          </a:xfrm>
          <a:prstGeom prst="rect">
            <a:avLst/>
          </a:prstGeom>
          <a:noFill/>
          <a:ln w="9525">
            <a:noFill/>
            <a:miter lim="800000"/>
            <a:headEnd/>
            <a:tailEnd/>
          </a:ln>
          <a:effectLst/>
        </p:spPr>
        <p:txBody>
          <a:bodyPr anchor="ctr"/>
          <a:lstStyle/>
          <a:p>
            <a:pPr algn="r" rtl="1"/>
            <a:r>
              <a:rPr lang="ar-SA" sz="3200" b="1" dirty="0" smtClean="0">
                <a:solidFill>
                  <a:schemeClr val="bg1"/>
                </a:solidFill>
                <a:cs typeface="Traditional Arabic" pitchFamily="2" charset="-78"/>
              </a:rPr>
              <a:t>اَلْقَسَمُ</a:t>
            </a:r>
            <a:endParaRPr lang="ar-SA" sz="3200" b="1" dirty="0">
              <a:solidFill>
                <a:schemeClr val="bg1"/>
              </a:solidFill>
              <a:cs typeface="Traditional Arabic" pitchFamily="2" charset="-78"/>
            </a:endParaRPr>
          </a:p>
        </p:txBody>
      </p:sp>
      <p:sp>
        <p:nvSpPr>
          <p:cNvPr id="36" name="Line 20"/>
          <p:cNvSpPr>
            <a:spLocks noChangeShapeType="1"/>
          </p:cNvSpPr>
          <p:nvPr/>
        </p:nvSpPr>
        <p:spPr bwMode="auto">
          <a:xfrm>
            <a:off x="7132320" y="19812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37" name="Line 20"/>
          <p:cNvSpPr>
            <a:spLocks noChangeShapeType="1"/>
          </p:cNvSpPr>
          <p:nvPr/>
        </p:nvSpPr>
        <p:spPr bwMode="auto">
          <a:xfrm>
            <a:off x="7132320" y="34290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grpSp>
        <p:nvGrpSpPr>
          <p:cNvPr id="43" name="Group 42"/>
          <p:cNvGrpSpPr/>
          <p:nvPr/>
        </p:nvGrpSpPr>
        <p:grpSpPr>
          <a:xfrm flipH="1">
            <a:off x="5715000" y="1981200"/>
            <a:ext cx="487680" cy="1447800"/>
            <a:chOff x="7513320" y="1752600"/>
            <a:chExt cx="487680" cy="1447800"/>
          </a:xfrm>
        </p:grpSpPr>
        <p:sp>
          <p:nvSpPr>
            <p:cNvPr id="38" name="Line 15"/>
            <p:cNvSpPr>
              <a:spLocks noChangeShapeType="1"/>
            </p:cNvSpPr>
            <p:nvPr/>
          </p:nvSpPr>
          <p:spPr bwMode="auto">
            <a:xfrm>
              <a:off x="7696200" y="1752600"/>
              <a:ext cx="152400" cy="7620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39" name="Line 16"/>
            <p:cNvSpPr>
              <a:spLocks noChangeShapeType="1"/>
            </p:cNvSpPr>
            <p:nvPr/>
          </p:nvSpPr>
          <p:spPr bwMode="auto">
            <a:xfrm flipH="1">
              <a:off x="7543800" y="2514600"/>
              <a:ext cx="45720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40" name="Line 17"/>
            <p:cNvSpPr>
              <a:spLocks noChangeShapeType="1"/>
            </p:cNvSpPr>
            <p:nvPr/>
          </p:nvSpPr>
          <p:spPr bwMode="auto">
            <a:xfrm flipH="1">
              <a:off x="7696200" y="2514600"/>
              <a:ext cx="152400" cy="6858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41" name="Line 20"/>
            <p:cNvSpPr>
              <a:spLocks noChangeShapeType="1"/>
            </p:cNvSpPr>
            <p:nvPr/>
          </p:nvSpPr>
          <p:spPr bwMode="auto">
            <a:xfrm>
              <a:off x="7513320" y="17526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42" name="Line 20"/>
            <p:cNvSpPr>
              <a:spLocks noChangeShapeType="1"/>
            </p:cNvSpPr>
            <p:nvPr/>
          </p:nvSpPr>
          <p:spPr bwMode="auto">
            <a:xfrm>
              <a:off x="7513320" y="32004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grpSp>
      <p:sp>
        <p:nvSpPr>
          <p:cNvPr id="44" name="Line 15"/>
          <p:cNvSpPr>
            <a:spLocks noChangeShapeType="1"/>
          </p:cNvSpPr>
          <p:nvPr/>
        </p:nvSpPr>
        <p:spPr bwMode="auto">
          <a:xfrm>
            <a:off x="4526280" y="1981200"/>
            <a:ext cx="152400" cy="762000"/>
          </a:xfrm>
          <a:prstGeom prst="line">
            <a:avLst/>
          </a:prstGeom>
          <a:noFill/>
          <a:ln w="9525">
            <a:solidFill>
              <a:schemeClr val="tx1"/>
            </a:solidFill>
            <a:round/>
            <a:headEnd/>
            <a:tailEnd/>
          </a:ln>
          <a:effectLst/>
        </p:spPr>
        <p:txBody>
          <a:bodyPr/>
          <a:lstStyle/>
          <a:p>
            <a:endParaRPr lang="en-US">
              <a:solidFill>
                <a:schemeClr val="bg1"/>
              </a:solidFill>
              <a:cs typeface="Traditional Arabic" pitchFamily="2" charset="-78"/>
            </a:endParaRPr>
          </a:p>
        </p:txBody>
      </p:sp>
      <p:sp>
        <p:nvSpPr>
          <p:cNvPr id="45" name="Line 16"/>
          <p:cNvSpPr>
            <a:spLocks noChangeShapeType="1"/>
          </p:cNvSpPr>
          <p:nvPr/>
        </p:nvSpPr>
        <p:spPr bwMode="auto">
          <a:xfrm flipH="1">
            <a:off x="4373880" y="2743200"/>
            <a:ext cx="457200" cy="0"/>
          </a:xfrm>
          <a:prstGeom prst="line">
            <a:avLst/>
          </a:prstGeom>
          <a:noFill/>
          <a:ln w="9525">
            <a:solidFill>
              <a:schemeClr val="tx1"/>
            </a:solidFill>
            <a:round/>
            <a:headEnd/>
            <a:tailEnd/>
          </a:ln>
          <a:effectLst/>
        </p:spPr>
        <p:txBody>
          <a:bodyPr/>
          <a:lstStyle/>
          <a:p>
            <a:endParaRPr lang="en-US">
              <a:solidFill>
                <a:schemeClr val="bg1"/>
              </a:solidFill>
              <a:cs typeface="Traditional Arabic" pitchFamily="2" charset="-78"/>
            </a:endParaRPr>
          </a:p>
        </p:txBody>
      </p:sp>
      <p:sp>
        <p:nvSpPr>
          <p:cNvPr id="46" name="Line 17"/>
          <p:cNvSpPr>
            <a:spLocks noChangeShapeType="1"/>
          </p:cNvSpPr>
          <p:nvPr/>
        </p:nvSpPr>
        <p:spPr bwMode="auto">
          <a:xfrm flipH="1">
            <a:off x="4526280" y="2743200"/>
            <a:ext cx="152400" cy="685800"/>
          </a:xfrm>
          <a:prstGeom prst="line">
            <a:avLst/>
          </a:prstGeom>
          <a:noFill/>
          <a:ln w="9525">
            <a:solidFill>
              <a:schemeClr val="tx1"/>
            </a:solidFill>
            <a:round/>
            <a:headEnd/>
            <a:tailEnd/>
          </a:ln>
          <a:effectLst/>
        </p:spPr>
        <p:txBody>
          <a:bodyPr/>
          <a:lstStyle/>
          <a:p>
            <a:endParaRPr lang="en-US">
              <a:solidFill>
                <a:schemeClr val="bg1"/>
              </a:solidFill>
              <a:cs typeface="Traditional Arabic" pitchFamily="2" charset="-78"/>
            </a:endParaRPr>
          </a:p>
        </p:txBody>
      </p:sp>
      <p:sp>
        <p:nvSpPr>
          <p:cNvPr id="47" name="Line 20"/>
          <p:cNvSpPr>
            <a:spLocks noChangeShapeType="1"/>
          </p:cNvSpPr>
          <p:nvPr/>
        </p:nvSpPr>
        <p:spPr bwMode="auto">
          <a:xfrm>
            <a:off x="4343400" y="1981200"/>
            <a:ext cx="182880" cy="0"/>
          </a:xfrm>
          <a:prstGeom prst="line">
            <a:avLst/>
          </a:prstGeom>
          <a:noFill/>
          <a:ln w="9525">
            <a:solidFill>
              <a:schemeClr val="tx1"/>
            </a:solidFill>
            <a:round/>
            <a:headEnd/>
            <a:tailEnd/>
          </a:ln>
          <a:effectLst/>
        </p:spPr>
        <p:txBody>
          <a:bodyPr/>
          <a:lstStyle/>
          <a:p>
            <a:endParaRPr lang="en-US">
              <a:solidFill>
                <a:schemeClr val="bg1"/>
              </a:solidFill>
              <a:cs typeface="Traditional Arabic" pitchFamily="2" charset="-78"/>
            </a:endParaRPr>
          </a:p>
        </p:txBody>
      </p:sp>
      <p:sp>
        <p:nvSpPr>
          <p:cNvPr id="48" name="Line 20"/>
          <p:cNvSpPr>
            <a:spLocks noChangeShapeType="1"/>
          </p:cNvSpPr>
          <p:nvPr/>
        </p:nvSpPr>
        <p:spPr bwMode="auto">
          <a:xfrm>
            <a:off x="4343400" y="3429000"/>
            <a:ext cx="182880" cy="0"/>
          </a:xfrm>
          <a:prstGeom prst="line">
            <a:avLst/>
          </a:prstGeom>
          <a:noFill/>
          <a:ln w="9525">
            <a:solidFill>
              <a:schemeClr val="tx1"/>
            </a:solidFill>
            <a:round/>
            <a:headEnd/>
            <a:tailEnd/>
          </a:ln>
          <a:effectLst/>
        </p:spPr>
        <p:txBody>
          <a:bodyPr/>
          <a:lstStyle/>
          <a:p>
            <a:endParaRPr lang="en-US">
              <a:solidFill>
                <a:schemeClr val="bg1"/>
              </a:solidFill>
              <a:cs typeface="Traditional Arabic" pitchFamily="2" charset="-78"/>
            </a:endParaRPr>
          </a:p>
        </p:txBody>
      </p:sp>
      <p:grpSp>
        <p:nvGrpSpPr>
          <p:cNvPr id="49" name="Group 48"/>
          <p:cNvGrpSpPr/>
          <p:nvPr/>
        </p:nvGrpSpPr>
        <p:grpSpPr>
          <a:xfrm flipH="1">
            <a:off x="2057400" y="1981200"/>
            <a:ext cx="487680" cy="1447800"/>
            <a:chOff x="7513320" y="1752600"/>
            <a:chExt cx="487680" cy="1447800"/>
          </a:xfrm>
        </p:grpSpPr>
        <p:sp>
          <p:nvSpPr>
            <p:cNvPr id="50" name="Line 15"/>
            <p:cNvSpPr>
              <a:spLocks noChangeShapeType="1"/>
            </p:cNvSpPr>
            <p:nvPr/>
          </p:nvSpPr>
          <p:spPr bwMode="auto">
            <a:xfrm>
              <a:off x="7696200" y="1752600"/>
              <a:ext cx="152400" cy="7620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51" name="Line 16"/>
            <p:cNvSpPr>
              <a:spLocks noChangeShapeType="1"/>
            </p:cNvSpPr>
            <p:nvPr/>
          </p:nvSpPr>
          <p:spPr bwMode="auto">
            <a:xfrm flipH="1">
              <a:off x="7543800" y="2514600"/>
              <a:ext cx="45720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52" name="Line 17"/>
            <p:cNvSpPr>
              <a:spLocks noChangeShapeType="1"/>
            </p:cNvSpPr>
            <p:nvPr/>
          </p:nvSpPr>
          <p:spPr bwMode="auto">
            <a:xfrm flipH="1">
              <a:off x="7696200" y="2514600"/>
              <a:ext cx="152400" cy="6858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53" name="Line 20"/>
            <p:cNvSpPr>
              <a:spLocks noChangeShapeType="1"/>
            </p:cNvSpPr>
            <p:nvPr/>
          </p:nvSpPr>
          <p:spPr bwMode="auto">
            <a:xfrm>
              <a:off x="7513320" y="17526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54" name="Line 20"/>
            <p:cNvSpPr>
              <a:spLocks noChangeShapeType="1"/>
            </p:cNvSpPr>
            <p:nvPr/>
          </p:nvSpPr>
          <p:spPr bwMode="auto">
            <a:xfrm>
              <a:off x="7513320" y="32004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grpSp>
      <p:sp>
        <p:nvSpPr>
          <p:cNvPr id="55" name="Rectangle 54">
            <a:hlinkClick r:id="rId14" action="ppaction://hlinksldjump"/>
          </p:cNvPr>
          <p:cNvSpPr/>
          <p:nvPr/>
        </p:nvSpPr>
        <p:spPr>
          <a:xfrm>
            <a:off x="2751376" y="304800"/>
            <a:ext cx="3954224" cy="830997"/>
          </a:xfrm>
          <a:prstGeom prst="rect">
            <a:avLst/>
          </a:prstGeom>
        </p:spPr>
        <p:txBody>
          <a:bodyPr wrap="none">
            <a:spAutoFit/>
          </a:bodyPr>
          <a:lstStyle/>
          <a:p>
            <a:pPr algn="r" rtl="1"/>
            <a:r>
              <a:rPr lang="en-US" sz="4800" b="1" dirty="0" smtClean="0">
                <a:solidFill>
                  <a:schemeClr val="bg1"/>
                </a:solidFill>
                <a:cs typeface="Traditional Arabic" pitchFamily="2" charset="-78"/>
              </a:rPr>
              <a:t> (A 2)</a:t>
            </a:r>
            <a:r>
              <a:rPr lang="ar-SA" sz="4800" b="1" dirty="0" smtClean="0">
                <a:solidFill>
                  <a:schemeClr val="bg1"/>
                </a:solidFill>
                <a:cs typeface="Traditional Arabic" pitchFamily="2" charset="-78"/>
              </a:rPr>
              <a:t>مَدْلُوْلُ الشَّهَادَةِ</a:t>
            </a:r>
            <a:endParaRPr lang="en-US" sz="4800" b="1" dirty="0">
              <a:cs typeface="Traditional Arabic" pitchFamily="2" charset="-78"/>
            </a:endParaRPr>
          </a:p>
        </p:txBody>
      </p:sp>
      <p:grpSp>
        <p:nvGrpSpPr>
          <p:cNvPr id="57" name="Group 56"/>
          <p:cNvGrpSpPr/>
          <p:nvPr/>
        </p:nvGrpSpPr>
        <p:grpSpPr>
          <a:xfrm flipH="1">
            <a:off x="3505200" y="4495800"/>
            <a:ext cx="487680" cy="1447800"/>
            <a:chOff x="7513320" y="1752600"/>
            <a:chExt cx="487680" cy="1447800"/>
          </a:xfrm>
        </p:grpSpPr>
        <p:sp>
          <p:nvSpPr>
            <p:cNvPr id="58" name="Line 15"/>
            <p:cNvSpPr>
              <a:spLocks noChangeShapeType="1"/>
            </p:cNvSpPr>
            <p:nvPr/>
          </p:nvSpPr>
          <p:spPr bwMode="auto">
            <a:xfrm>
              <a:off x="7696200" y="1752600"/>
              <a:ext cx="152400" cy="7620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59" name="Line 16"/>
            <p:cNvSpPr>
              <a:spLocks noChangeShapeType="1"/>
            </p:cNvSpPr>
            <p:nvPr/>
          </p:nvSpPr>
          <p:spPr bwMode="auto">
            <a:xfrm flipH="1">
              <a:off x="7543800" y="2514600"/>
              <a:ext cx="45720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60" name="Line 17"/>
            <p:cNvSpPr>
              <a:spLocks noChangeShapeType="1"/>
            </p:cNvSpPr>
            <p:nvPr/>
          </p:nvSpPr>
          <p:spPr bwMode="auto">
            <a:xfrm flipH="1">
              <a:off x="7696200" y="2514600"/>
              <a:ext cx="152400" cy="6858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61" name="Line 20"/>
            <p:cNvSpPr>
              <a:spLocks noChangeShapeType="1"/>
            </p:cNvSpPr>
            <p:nvPr/>
          </p:nvSpPr>
          <p:spPr bwMode="auto">
            <a:xfrm>
              <a:off x="7513320" y="17526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62" name="Line 20"/>
            <p:cNvSpPr>
              <a:spLocks noChangeShapeType="1"/>
            </p:cNvSpPr>
            <p:nvPr/>
          </p:nvSpPr>
          <p:spPr bwMode="auto">
            <a:xfrm>
              <a:off x="7513320" y="32004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grpSp>
      <p:sp>
        <p:nvSpPr>
          <p:cNvPr id="63" name="Rectangle 12">
            <a:hlinkClick r:id="rId15" action="ppaction://hlinksldjump"/>
          </p:cNvPr>
          <p:cNvSpPr>
            <a:spLocks noChangeArrowheads="1"/>
          </p:cNvSpPr>
          <p:nvPr/>
        </p:nvSpPr>
        <p:spPr bwMode="auto">
          <a:xfrm>
            <a:off x="3733800" y="4267200"/>
            <a:ext cx="1447800" cy="533400"/>
          </a:xfrm>
          <a:prstGeom prst="rect">
            <a:avLst/>
          </a:prstGeom>
          <a:noFill/>
          <a:ln w="9525">
            <a:noFill/>
            <a:miter lim="800000"/>
            <a:headEnd/>
            <a:tailEnd/>
          </a:ln>
          <a:effectLst/>
        </p:spPr>
        <p:txBody>
          <a:bodyPr anchor="ctr"/>
          <a:lstStyle/>
          <a:p>
            <a:pPr algn="r" rtl="1"/>
            <a:r>
              <a:rPr lang="ar-SA" sz="3200" b="1" dirty="0" smtClean="0">
                <a:solidFill>
                  <a:schemeClr val="bg1"/>
                </a:solidFill>
                <a:cs typeface="Traditional Arabic" pitchFamily="2" charset="-78"/>
              </a:rPr>
              <a:t>اَلشَّجَاعَةُ</a:t>
            </a:r>
            <a:endParaRPr lang="ar-SA" sz="3200" b="1" dirty="0">
              <a:solidFill>
                <a:schemeClr val="bg1"/>
              </a:solidFill>
              <a:cs typeface="Traditional Arabic" pitchFamily="2" charset="-78"/>
            </a:endParaRPr>
          </a:p>
        </p:txBody>
      </p:sp>
      <p:sp>
        <p:nvSpPr>
          <p:cNvPr id="64" name="Rectangle 12">
            <a:hlinkClick r:id="rId16" action="ppaction://hlinksldjump"/>
          </p:cNvPr>
          <p:cNvSpPr>
            <a:spLocks noChangeArrowheads="1"/>
          </p:cNvSpPr>
          <p:nvPr/>
        </p:nvSpPr>
        <p:spPr bwMode="auto">
          <a:xfrm>
            <a:off x="4114800" y="5638800"/>
            <a:ext cx="1143000" cy="609600"/>
          </a:xfrm>
          <a:prstGeom prst="rect">
            <a:avLst/>
          </a:prstGeom>
          <a:noFill/>
          <a:ln w="9525">
            <a:noFill/>
            <a:miter lim="800000"/>
            <a:headEnd/>
            <a:tailEnd/>
          </a:ln>
          <a:effectLst/>
        </p:spPr>
        <p:txBody>
          <a:bodyPr anchor="ctr"/>
          <a:lstStyle/>
          <a:p>
            <a:pPr algn="r" rtl="1"/>
            <a:r>
              <a:rPr lang="ar-SA" sz="3200" b="1" dirty="0" smtClean="0">
                <a:solidFill>
                  <a:schemeClr val="bg1"/>
                </a:solidFill>
                <a:cs typeface="Traditional Arabic" pitchFamily="2" charset="-78"/>
              </a:rPr>
              <a:t>اَلتَّفَاؤُلُ</a:t>
            </a:r>
            <a:endParaRPr lang="en-US" sz="3200" b="1" dirty="0">
              <a:solidFill>
                <a:schemeClr val="bg1"/>
              </a:solidFill>
              <a:cs typeface="Traditional Arabic" pitchFamily="2" charset="-78"/>
            </a:endParaRPr>
          </a:p>
        </p:txBody>
      </p:sp>
      <p:sp>
        <p:nvSpPr>
          <p:cNvPr id="65" name="Line 15"/>
          <p:cNvSpPr>
            <a:spLocks noChangeShapeType="1"/>
          </p:cNvSpPr>
          <p:nvPr/>
        </p:nvSpPr>
        <p:spPr bwMode="auto">
          <a:xfrm>
            <a:off x="5486400" y="4495800"/>
            <a:ext cx="152400" cy="7620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66" name="Line 16"/>
          <p:cNvSpPr>
            <a:spLocks noChangeShapeType="1"/>
          </p:cNvSpPr>
          <p:nvPr/>
        </p:nvSpPr>
        <p:spPr bwMode="auto">
          <a:xfrm flipH="1">
            <a:off x="5334000" y="5257800"/>
            <a:ext cx="45720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67" name="Line 17"/>
          <p:cNvSpPr>
            <a:spLocks noChangeShapeType="1"/>
          </p:cNvSpPr>
          <p:nvPr/>
        </p:nvSpPr>
        <p:spPr bwMode="auto">
          <a:xfrm flipH="1">
            <a:off x="5486400" y="5257800"/>
            <a:ext cx="152400" cy="68580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68" name="Line 20"/>
          <p:cNvSpPr>
            <a:spLocks noChangeShapeType="1"/>
          </p:cNvSpPr>
          <p:nvPr/>
        </p:nvSpPr>
        <p:spPr bwMode="auto">
          <a:xfrm>
            <a:off x="5303520" y="44958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69" name="Line 20"/>
          <p:cNvSpPr>
            <a:spLocks noChangeShapeType="1"/>
          </p:cNvSpPr>
          <p:nvPr/>
        </p:nvSpPr>
        <p:spPr bwMode="auto">
          <a:xfrm>
            <a:off x="5303520" y="5943600"/>
            <a:ext cx="182880" cy="0"/>
          </a:xfrm>
          <a:prstGeom prst="line">
            <a:avLst/>
          </a:prstGeom>
          <a:noFill/>
          <a:ln w="9525">
            <a:solidFill>
              <a:schemeClr val="tx1"/>
            </a:solidFill>
            <a:round/>
            <a:headEnd/>
            <a:tailEnd/>
          </a:ln>
          <a:effectLst/>
        </p:spPr>
        <p:txBody>
          <a:bodyPr/>
          <a:lstStyle/>
          <a:p>
            <a:endParaRPr lang="en-US" b="1">
              <a:solidFill>
                <a:schemeClr val="bg1"/>
              </a:solidFill>
              <a:cs typeface="Traditional Arabic" pitchFamily="2" charset="-78"/>
            </a:endParaRPr>
          </a:p>
        </p:txBody>
      </p:sp>
      <p:sp>
        <p:nvSpPr>
          <p:cNvPr id="70" name="Rectangle 13"/>
          <p:cNvSpPr>
            <a:spLocks noChangeArrowheads="1"/>
          </p:cNvSpPr>
          <p:nvPr/>
        </p:nvSpPr>
        <p:spPr bwMode="auto">
          <a:xfrm>
            <a:off x="5562600" y="4953000"/>
            <a:ext cx="1447800" cy="609600"/>
          </a:xfrm>
          <a:prstGeom prst="rect">
            <a:avLst/>
          </a:prstGeom>
          <a:noFill/>
          <a:ln w="9525">
            <a:noFill/>
            <a:miter lim="800000"/>
            <a:headEnd/>
            <a:tailEnd/>
          </a:ln>
          <a:effectLst/>
        </p:spPr>
        <p:txBody>
          <a:bodyPr anchor="ctr"/>
          <a:lstStyle/>
          <a:p>
            <a:pPr algn="r" rtl="1"/>
            <a:r>
              <a:rPr lang="ar-SA" sz="3200" b="1" dirty="0">
                <a:solidFill>
                  <a:schemeClr val="bg1"/>
                </a:solidFill>
                <a:cs typeface="Traditional Arabic" pitchFamily="2" charset="-78"/>
              </a:rPr>
              <a:t>اَلاِسْتِقَامَةُ</a:t>
            </a:r>
            <a:endParaRPr lang="en-US" sz="3200" b="1" dirty="0">
              <a:solidFill>
                <a:schemeClr val="bg1"/>
              </a:solidFill>
              <a:cs typeface="Traditional Arabic" pitchFamily="2" charset="-78"/>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105"/>
                                        </p:tgtEl>
                                        <p:attrNameLst>
                                          <p:attrName>style.visibility</p:attrName>
                                        </p:attrNameLst>
                                      </p:cBhvr>
                                      <p:to>
                                        <p:strVal val="visible"/>
                                      </p:to>
                                    </p:set>
                                    <p:anim calcmode="lin" valueType="num">
                                      <p:cBhvr>
                                        <p:cTn id="7" dur="500" fill="hold"/>
                                        <p:tgtEl>
                                          <p:spTgt spid="4105"/>
                                        </p:tgtEl>
                                        <p:attrNameLst>
                                          <p:attrName>ppt_w</p:attrName>
                                        </p:attrNameLst>
                                      </p:cBhvr>
                                      <p:tavLst>
                                        <p:tav tm="0">
                                          <p:val>
                                            <p:fltVal val="0"/>
                                          </p:val>
                                        </p:tav>
                                        <p:tav tm="100000">
                                          <p:val>
                                            <p:strVal val="#ppt_w"/>
                                          </p:val>
                                        </p:tav>
                                      </p:tavLst>
                                    </p:anim>
                                    <p:anim calcmode="lin" valueType="num">
                                      <p:cBhvr>
                                        <p:cTn id="8" dur="500" fill="hold"/>
                                        <p:tgtEl>
                                          <p:spTgt spid="4105"/>
                                        </p:tgtEl>
                                        <p:attrNameLst>
                                          <p:attrName>ppt_h</p:attrName>
                                        </p:attrNameLst>
                                      </p:cBhvr>
                                      <p:tavLst>
                                        <p:tav tm="0">
                                          <p:val>
                                            <p:fltVal val="0"/>
                                          </p:val>
                                        </p:tav>
                                        <p:tav tm="100000">
                                          <p:val>
                                            <p:strVal val="#ppt_h"/>
                                          </p:val>
                                        </p:tav>
                                      </p:tavLst>
                                    </p:anim>
                                    <p:animEffect transition="in" filter="fade">
                                      <p:cBhvr>
                                        <p:cTn id="9" dur="500"/>
                                        <p:tgtEl>
                                          <p:spTgt spid="410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4111"/>
                                        </p:tgtEl>
                                        <p:attrNameLst>
                                          <p:attrName>style.visibility</p:attrName>
                                        </p:attrNameLst>
                                      </p:cBhvr>
                                      <p:to>
                                        <p:strVal val="visible"/>
                                      </p:to>
                                    </p:set>
                                    <p:animEffect transition="in" filter="wipe(right)">
                                      <p:cBhvr>
                                        <p:cTn id="14" dur="500"/>
                                        <p:tgtEl>
                                          <p:spTgt spid="4111"/>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right)">
                                      <p:cBhvr>
                                        <p:cTn id="17" dur="500"/>
                                        <p:tgtEl>
                                          <p:spTgt spid="36"/>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104"/>
                                        </p:tgtEl>
                                        <p:attrNameLst>
                                          <p:attrName>style.visibility</p:attrName>
                                        </p:attrNameLst>
                                      </p:cBhvr>
                                      <p:to>
                                        <p:strVal val="visible"/>
                                      </p:to>
                                    </p:set>
                                    <p:animEffect transition="in" filter="wipe(right)">
                                      <p:cBhvr>
                                        <p:cTn id="20" dur="500"/>
                                        <p:tgtEl>
                                          <p:spTgt spid="41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4112"/>
                                        </p:tgtEl>
                                        <p:attrNameLst>
                                          <p:attrName>style.visibility</p:attrName>
                                        </p:attrNameLst>
                                      </p:cBhvr>
                                      <p:to>
                                        <p:strVal val="visible"/>
                                      </p:to>
                                    </p:set>
                                    <p:animEffect transition="in" filter="wipe(right)">
                                      <p:cBhvr>
                                        <p:cTn id="25" dur="500"/>
                                        <p:tgtEl>
                                          <p:spTgt spid="4112"/>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right)">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113"/>
                                        </p:tgtEl>
                                        <p:attrNameLst>
                                          <p:attrName>style.visibility</p:attrName>
                                        </p:attrNameLst>
                                      </p:cBhvr>
                                      <p:to>
                                        <p:strVal val="visible"/>
                                      </p:to>
                                    </p:set>
                                    <p:animEffect transition="in" filter="wipe(right)">
                                      <p:cBhvr>
                                        <p:cTn id="33" dur="500"/>
                                        <p:tgtEl>
                                          <p:spTgt spid="4113"/>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right)">
                                      <p:cBhvr>
                                        <p:cTn id="36" dur="500"/>
                                        <p:tgtEl>
                                          <p:spTgt spid="37"/>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right)">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right)">
                                      <p:cBhvr>
                                        <p:cTn id="44" dur="500"/>
                                        <p:tgtEl>
                                          <p:spTgt spid="43"/>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4106"/>
                                        </p:tgtEl>
                                        <p:attrNameLst>
                                          <p:attrName>style.visibility</p:attrName>
                                        </p:attrNameLst>
                                      </p:cBhvr>
                                      <p:to>
                                        <p:strVal val="visible"/>
                                      </p:to>
                                    </p:set>
                                    <p:animEffect transition="in" filter="wipe(right)">
                                      <p:cBhvr>
                                        <p:cTn id="47" dur="500"/>
                                        <p:tgtEl>
                                          <p:spTgt spid="41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right)">
                                      <p:cBhvr>
                                        <p:cTn id="52" dur="500"/>
                                        <p:tgtEl>
                                          <p:spTgt spid="4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right)">
                                      <p:cBhvr>
                                        <p:cTn id="55" dur="500"/>
                                        <p:tgtEl>
                                          <p:spTgt spid="47"/>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right)">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right)">
                                      <p:cBhvr>
                                        <p:cTn id="63" dur="500"/>
                                        <p:tgtEl>
                                          <p:spTgt spid="45"/>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right)">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right)">
                                      <p:cBhvr>
                                        <p:cTn id="71" dur="500"/>
                                        <p:tgtEl>
                                          <p:spTgt spid="46"/>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par>
                                <p:cTn id="75" presetID="22" presetClass="entr" presetSubtype="2"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right)">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right)">
                                      <p:cBhvr>
                                        <p:cTn id="82" dur="500"/>
                                        <p:tgtEl>
                                          <p:spTgt spid="49"/>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4109"/>
                                        </p:tgtEl>
                                        <p:attrNameLst>
                                          <p:attrName>style.visibility</p:attrName>
                                        </p:attrNameLst>
                                      </p:cBhvr>
                                      <p:to>
                                        <p:strVal val="visible"/>
                                      </p:to>
                                    </p:set>
                                    <p:animEffect transition="in" filter="wipe(right)">
                                      <p:cBhvr>
                                        <p:cTn id="85" dur="500"/>
                                        <p:tgtEl>
                                          <p:spTgt spid="410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grpId="0" nodeType="click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wipe(right)">
                                      <p:cBhvr>
                                        <p:cTn id="90" dur="500"/>
                                        <p:tgtEl>
                                          <p:spTgt spid="70"/>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wipe(right)">
                                      <p:cBhvr>
                                        <p:cTn id="93" dur="500"/>
                                        <p:tgtEl>
                                          <p:spTgt spid="65"/>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wipe(right)">
                                      <p:cBhvr>
                                        <p:cTn id="96" dur="500"/>
                                        <p:tgtEl>
                                          <p:spTgt spid="68"/>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right)">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grpId="0" nodeType="click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wipe(right)">
                                      <p:cBhvr>
                                        <p:cTn id="104" dur="500"/>
                                        <p:tgtEl>
                                          <p:spTgt spid="66"/>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4108"/>
                                        </p:tgtEl>
                                        <p:attrNameLst>
                                          <p:attrName>style.visibility</p:attrName>
                                        </p:attrNameLst>
                                      </p:cBhvr>
                                      <p:to>
                                        <p:strVal val="visible"/>
                                      </p:to>
                                    </p:set>
                                    <p:animEffect transition="in" filter="wipe(right)">
                                      <p:cBhvr>
                                        <p:cTn id="107" dur="500"/>
                                        <p:tgtEl>
                                          <p:spTgt spid="410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wipe(right)">
                                      <p:cBhvr>
                                        <p:cTn id="112" dur="500"/>
                                        <p:tgtEl>
                                          <p:spTgt spid="67"/>
                                        </p:tgtEl>
                                      </p:cBhvr>
                                    </p:animEffect>
                                  </p:childTnLst>
                                </p:cTn>
                              </p:par>
                              <p:par>
                                <p:cTn id="113" presetID="22" presetClass="entr" presetSubtype="2" fill="hold" grpId="0" nodeType="withEffect">
                                  <p:stCondLst>
                                    <p:cond delay="0"/>
                                  </p:stCondLst>
                                  <p:childTnLst>
                                    <p:set>
                                      <p:cBhvr>
                                        <p:cTn id="114" dur="1" fill="hold">
                                          <p:stCondLst>
                                            <p:cond delay="0"/>
                                          </p:stCondLst>
                                        </p:cTn>
                                        <p:tgtEl>
                                          <p:spTgt spid="69"/>
                                        </p:tgtEl>
                                        <p:attrNameLst>
                                          <p:attrName>style.visibility</p:attrName>
                                        </p:attrNameLst>
                                      </p:cBhvr>
                                      <p:to>
                                        <p:strVal val="visible"/>
                                      </p:to>
                                    </p:set>
                                    <p:animEffect transition="in" filter="wipe(right)">
                                      <p:cBhvr>
                                        <p:cTn id="115" dur="500"/>
                                        <p:tgtEl>
                                          <p:spTgt spid="69"/>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wipe(right)">
                                      <p:cBhvr>
                                        <p:cTn id="118" dur="500"/>
                                        <p:tgtEl>
                                          <p:spTgt spid="6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2" fill="hold" nodeType="click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wipe(right)">
                                      <p:cBhvr>
                                        <p:cTn id="123" dur="500"/>
                                        <p:tgtEl>
                                          <p:spTgt spid="57"/>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4110"/>
                                        </p:tgtEl>
                                        <p:attrNameLst>
                                          <p:attrName>style.visibility</p:attrName>
                                        </p:attrNameLst>
                                      </p:cBhvr>
                                      <p:to>
                                        <p:strVal val="visible"/>
                                      </p:to>
                                    </p:set>
                                    <p:animEffect transition="in" filter="wipe(right)">
                                      <p:cBhvr>
                                        <p:cTn id="126" dur="500"/>
                                        <p:tgtEl>
                                          <p:spTgt spid="4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P spid="4105" grpId="0"/>
      <p:bldP spid="4106" grpId="0"/>
      <p:bldP spid="4108" grpId="0"/>
      <p:bldP spid="4109" grpId="0"/>
      <p:bldP spid="4110" grpId="0"/>
      <p:bldP spid="4111" grpId="0" animBg="1"/>
      <p:bldP spid="4112" grpId="0" animBg="1"/>
      <p:bldP spid="4113" grpId="0" animBg="1"/>
      <p:bldP spid="31" grpId="0"/>
      <p:bldP spid="32" grpId="0"/>
      <p:bldP spid="33" grpId="0"/>
      <p:bldP spid="34" grpId="0"/>
      <p:bldP spid="35" grpId="0"/>
      <p:bldP spid="36" grpId="0" animBg="1"/>
      <p:bldP spid="37" grpId="0" animBg="1"/>
      <p:bldP spid="44" grpId="0" animBg="1"/>
      <p:bldP spid="45" grpId="0" animBg="1"/>
      <p:bldP spid="46" grpId="0" animBg="1"/>
      <p:bldP spid="47" grpId="0" animBg="1"/>
      <p:bldP spid="48" grpId="0" animBg="1"/>
      <p:bldP spid="63" grpId="0"/>
      <p:bldP spid="64" grpId="0"/>
      <p:bldP spid="65" grpId="0" animBg="1"/>
      <p:bldP spid="66" grpId="0" animBg="1"/>
      <p:bldP spid="67" grpId="0" animBg="1"/>
      <p:bldP spid="68" grpId="0" animBg="1"/>
      <p:bldP spid="69" grpId="0" animBg="1"/>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Pembenaran</a:t>
            </a:r>
            <a:r>
              <a:rPr lang="en-US" dirty="0" smtClean="0"/>
              <a:t> </a:t>
            </a:r>
            <a:r>
              <a:rPr lang="en-US" dirty="0" err="1" smtClean="0"/>
              <a:t>Hati</a:t>
            </a:r>
            <a:r>
              <a:rPr lang="en-US" dirty="0" smtClean="0"/>
              <a:t>: </a:t>
            </a:r>
            <a:r>
              <a:rPr lang="en-US" dirty="0" err="1" smtClean="0"/>
              <a:t>Nilai</a:t>
            </a:r>
            <a:r>
              <a:rPr lang="en-US" dirty="0" smtClean="0"/>
              <a:t> </a:t>
            </a:r>
            <a:r>
              <a:rPr lang="en-US" dirty="0" err="1" smtClean="0"/>
              <a:t>Batin</a:t>
            </a:r>
            <a:endParaRPr lang="en-US" dirty="0"/>
          </a:p>
        </p:txBody>
      </p:sp>
      <p:sp>
        <p:nvSpPr>
          <p:cNvPr id="3" name="Content Placeholder 2"/>
          <p:cNvSpPr>
            <a:spLocks noGrp="1"/>
          </p:cNvSpPr>
          <p:nvPr>
            <p:ph idx="1"/>
          </p:nvPr>
        </p:nvSpPr>
        <p:spPr/>
        <p:txBody>
          <a:bodyPr/>
          <a:lstStyle/>
          <a:p>
            <a:r>
              <a:rPr lang="en-US" dirty="0" err="1" smtClean="0"/>
              <a:t>Bila</a:t>
            </a:r>
            <a:r>
              <a:rPr lang="en-US" dirty="0" smtClean="0"/>
              <a:t> </a:t>
            </a:r>
            <a:r>
              <a:rPr lang="en-US" dirty="0" err="1" smtClean="0"/>
              <a:t>seseorang</a:t>
            </a:r>
            <a:r>
              <a:rPr lang="en-US" dirty="0" smtClean="0"/>
              <a:t> </a:t>
            </a:r>
            <a:r>
              <a:rPr lang="en-US" dirty="0" err="1" smtClean="0"/>
              <a:t>sudah</a:t>
            </a:r>
            <a:r>
              <a:rPr lang="en-US" dirty="0" smtClean="0"/>
              <a:t> </a:t>
            </a:r>
            <a:r>
              <a:rPr lang="en-US" dirty="0" err="1" smtClean="0"/>
              <a:t>merasakan</a:t>
            </a:r>
            <a:r>
              <a:rPr lang="en-US" dirty="0" smtClean="0"/>
              <a:t> </a:t>
            </a:r>
            <a:r>
              <a:rPr lang="en-US" dirty="0" err="1" smtClean="0"/>
              <a:t>kandungan</a:t>
            </a:r>
            <a:r>
              <a:rPr lang="en-US" dirty="0" smtClean="0"/>
              <a:t> </a:t>
            </a:r>
            <a:r>
              <a:rPr lang="en-US" dirty="0" err="1" smtClean="0"/>
              <a:t>kedua</a:t>
            </a:r>
            <a:r>
              <a:rPr lang="en-US" dirty="0" smtClean="0"/>
              <a:t> </a:t>
            </a:r>
            <a:r>
              <a:rPr lang="en-US" dirty="0" err="1" smtClean="0"/>
              <a:t>dari</a:t>
            </a:r>
            <a:r>
              <a:rPr lang="en-US" dirty="0" smtClean="0"/>
              <a:t> </a:t>
            </a:r>
            <a:r>
              <a:rPr lang="en-US" dirty="0" err="1" smtClean="0"/>
              <a:t>iman</a:t>
            </a:r>
            <a:r>
              <a:rPr lang="en-US" dirty="0" smtClean="0"/>
              <a:t>, </a:t>
            </a:r>
            <a:r>
              <a:rPr lang="en-US" dirty="0" err="1" smtClean="0"/>
              <a:t>maka</a:t>
            </a:r>
            <a:r>
              <a:rPr lang="en-US" dirty="0" smtClean="0"/>
              <a:t> </a:t>
            </a:r>
            <a:r>
              <a:rPr lang="en-US" dirty="0" err="1" smtClean="0"/>
              <a:t>batinnya</a:t>
            </a:r>
            <a:r>
              <a:rPr lang="en-US" dirty="0" smtClean="0"/>
              <a:t> </a:t>
            </a:r>
            <a:r>
              <a:rPr lang="en-US" dirty="0" err="1" smtClean="0"/>
              <a:t>bernilai</a:t>
            </a:r>
            <a:endParaRPr lang="en-US" dirty="0" smtClean="0"/>
          </a:p>
          <a:p>
            <a:r>
              <a:rPr lang="en-US" dirty="0" err="1" smtClean="0"/>
              <a:t>Ini</a:t>
            </a:r>
            <a:r>
              <a:rPr lang="en-US" dirty="0" smtClean="0"/>
              <a:t> </a:t>
            </a:r>
            <a:r>
              <a:rPr lang="en-US" dirty="0" err="1" smtClean="0"/>
              <a:t>tentu</a:t>
            </a:r>
            <a:r>
              <a:rPr lang="en-US" dirty="0" smtClean="0"/>
              <a:t> </a:t>
            </a:r>
            <a:r>
              <a:rPr lang="en-US" dirty="0" err="1" smtClean="0"/>
              <a:t>tidak</a:t>
            </a:r>
            <a:r>
              <a:rPr lang="en-US" dirty="0" smtClean="0"/>
              <a:t> </a:t>
            </a:r>
            <a:r>
              <a:rPr lang="en-US" dirty="0" err="1" smtClean="0"/>
              <a:t>kelihatan</a:t>
            </a:r>
            <a:endParaRPr lang="en-US" dirty="0" smtClean="0"/>
          </a:p>
          <a:p>
            <a:r>
              <a:rPr lang="en-US" dirty="0" err="1" smtClean="0"/>
              <a:t>Tapi</a:t>
            </a:r>
            <a:r>
              <a:rPr lang="en-US" dirty="0" smtClean="0"/>
              <a:t> </a:t>
            </a:r>
            <a:r>
              <a:rPr lang="en-US" dirty="0" err="1" smtClean="0"/>
              <a:t>bisa</a:t>
            </a:r>
            <a:r>
              <a:rPr lang="en-US" dirty="0" smtClean="0"/>
              <a:t> </a:t>
            </a:r>
            <a:r>
              <a:rPr lang="en-US" dirty="0" err="1" smtClean="0"/>
              <a:t>dilihat</a:t>
            </a:r>
            <a:r>
              <a:rPr lang="en-US" dirty="0" smtClean="0"/>
              <a:t> </a:t>
            </a:r>
            <a:r>
              <a:rPr lang="en-US" dirty="0" err="1" smtClean="0"/>
              <a:t>dari</a:t>
            </a:r>
            <a:r>
              <a:rPr lang="en-US" dirty="0" smtClean="0"/>
              <a:t> SIKAP</a:t>
            </a:r>
          </a:p>
          <a:p>
            <a:pPr lvl="1"/>
            <a:r>
              <a:rPr lang="en-US" dirty="0" err="1" smtClean="0"/>
              <a:t>Hati</a:t>
            </a:r>
            <a:r>
              <a:rPr lang="en-US" dirty="0" smtClean="0"/>
              <a:t> yang </a:t>
            </a:r>
            <a:r>
              <a:rPr lang="en-US" dirty="0" err="1" smtClean="0"/>
              <a:t>membenarkan</a:t>
            </a:r>
            <a:r>
              <a:rPr lang="en-US" dirty="0" smtClean="0"/>
              <a:t> </a:t>
            </a:r>
            <a:r>
              <a:rPr lang="en-US" dirty="0" err="1" smtClean="0"/>
              <a:t>menghasilkan</a:t>
            </a:r>
            <a:r>
              <a:rPr lang="en-US" dirty="0" smtClean="0"/>
              <a:t> </a:t>
            </a:r>
            <a:r>
              <a:rPr lang="en-US" dirty="0" err="1" smtClean="0"/>
              <a:t>sikap</a:t>
            </a:r>
            <a:r>
              <a:rPr lang="en-US" dirty="0" smtClean="0"/>
              <a:t> yang </a:t>
            </a:r>
            <a:r>
              <a:rPr lang="en-US" dirty="0" err="1" smtClean="0"/>
              <a:t>baik</a:t>
            </a:r>
            <a:endParaRPr lang="en-US" dirty="0" smtClean="0"/>
          </a:p>
          <a:p>
            <a:pPr lvl="1"/>
            <a:r>
              <a:rPr lang="en-US" dirty="0" err="1" smtClean="0"/>
              <a:t>Hati</a:t>
            </a:r>
            <a:r>
              <a:rPr lang="en-US" dirty="0" smtClean="0"/>
              <a:t> yang </a:t>
            </a:r>
            <a:r>
              <a:rPr lang="en-US" dirty="0" err="1" smtClean="0"/>
              <a:t>menolak</a:t>
            </a:r>
            <a:r>
              <a:rPr lang="en-US" dirty="0" smtClean="0"/>
              <a:t> </a:t>
            </a:r>
            <a:r>
              <a:rPr lang="en-US" dirty="0" err="1" smtClean="0"/>
              <a:t>memunculkan</a:t>
            </a:r>
            <a:r>
              <a:rPr lang="en-US" dirty="0" smtClean="0"/>
              <a:t> </a:t>
            </a:r>
            <a:r>
              <a:rPr lang="en-US" dirty="0" err="1" smtClean="0"/>
              <a:t>sikap</a:t>
            </a:r>
            <a:r>
              <a:rPr lang="en-US" dirty="0" smtClean="0"/>
              <a:t> yang </a:t>
            </a:r>
            <a:r>
              <a:rPr lang="en-US" dirty="0" err="1" smtClean="0"/>
              <a:t>buruk</a:t>
            </a:r>
            <a:endParaRPr lang="en-US"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Pengamalan</a:t>
            </a:r>
            <a:r>
              <a:rPr lang="en-US" dirty="0" smtClean="0"/>
              <a:t>: </a:t>
            </a:r>
            <a:r>
              <a:rPr lang="en-US" dirty="0" err="1" smtClean="0"/>
              <a:t>Nilai</a:t>
            </a:r>
            <a:r>
              <a:rPr lang="en-US" dirty="0" smtClean="0"/>
              <a:t> </a:t>
            </a:r>
            <a:r>
              <a:rPr lang="en-US" dirty="0" err="1" smtClean="0"/>
              <a:t>Lahir</a:t>
            </a:r>
            <a:endParaRPr lang="en-US" dirty="0"/>
          </a:p>
        </p:txBody>
      </p:sp>
      <p:sp>
        <p:nvSpPr>
          <p:cNvPr id="3" name="Content Placeholder 2"/>
          <p:cNvSpPr>
            <a:spLocks noGrp="1"/>
          </p:cNvSpPr>
          <p:nvPr>
            <p:ph idx="1"/>
          </p:nvPr>
        </p:nvSpPr>
        <p:spPr/>
        <p:txBody>
          <a:bodyPr/>
          <a:lstStyle/>
          <a:p>
            <a:r>
              <a:rPr lang="en-US" dirty="0" err="1" smtClean="0"/>
              <a:t>Amal</a:t>
            </a:r>
            <a:r>
              <a:rPr lang="en-US" dirty="0" smtClean="0"/>
              <a:t> yang </a:t>
            </a:r>
            <a:r>
              <a:rPr lang="en-US" dirty="0" err="1" smtClean="0"/>
              <a:t>dilakukan</a:t>
            </a:r>
            <a:r>
              <a:rPr lang="en-US" dirty="0" smtClean="0"/>
              <a:t> </a:t>
            </a:r>
            <a:r>
              <a:rPr lang="en-US" dirty="0" err="1" smtClean="0"/>
              <a:t>seseorang</a:t>
            </a:r>
            <a:r>
              <a:rPr lang="en-US" dirty="0" smtClean="0"/>
              <a:t> </a:t>
            </a:r>
            <a:r>
              <a:rPr lang="en-US" dirty="0" err="1" smtClean="0"/>
              <a:t>menunjukkan</a:t>
            </a:r>
            <a:r>
              <a:rPr lang="en-US" dirty="0" smtClean="0"/>
              <a:t> </a:t>
            </a:r>
            <a:r>
              <a:rPr lang="en-US" dirty="0" err="1" smtClean="0"/>
              <a:t>bahwa</a:t>
            </a:r>
            <a:r>
              <a:rPr lang="en-US" dirty="0" smtClean="0"/>
              <a:t> </a:t>
            </a:r>
            <a:r>
              <a:rPr lang="en-US" dirty="0" err="1" smtClean="0"/>
              <a:t>dirinya</a:t>
            </a:r>
            <a:r>
              <a:rPr lang="en-US" dirty="0" smtClean="0"/>
              <a:t> </a:t>
            </a:r>
            <a:r>
              <a:rPr lang="en-US" dirty="0" err="1" smtClean="0"/>
              <a:t>memiliki</a:t>
            </a:r>
            <a:r>
              <a:rPr lang="en-US" dirty="0" smtClean="0"/>
              <a:t> </a:t>
            </a:r>
            <a:r>
              <a:rPr lang="en-US" dirty="0" err="1" smtClean="0"/>
              <a:t>nilai</a:t>
            </a:r>
            <a:r>
              <a:rPr lang="en-US" dirty="0" smtClean="0"/>
              <a:t> </a:t>
            </a:r>
            <a:r>
              <a:rPr lang="en-US" dirty="0" err="1" smtClean="0"/>
              <a:t>lahir</a:t>
            </a:r>
            <a:endParaRPr lang="en-US" dirty="0" smtClean="0"/>
          </a:p>
          <a:p>
            <a:r>
              <a:rPr lang="en-US" dirty="0" err="1" smtClean="0"/>
              <a:t>Ini</a:t>
            </a:r>
            <a:r>
              <a:rPr lang="en-US" dirty="0" smtClean="0"/>
              <a:t> </a:t>
            </a:r>
            <a:r>
              <a:rPr lang="en-US" dirty="0" err="1" smtClean="0"/>
              <a:t>kelihatan</a:t>
            </a:r>
            <a:r>
              <a:rPr lang="en-US" dirty="0" smtClean="0"/>
              <a:t>, </a:t>
            </a:r>
            <a:r>
              <a:rPr lang="en-US" dirty="0" err="1" smtClean="0"/>
              <a:t>misalnya</a:t>
            </a:r>
            <a:r>
              <a:rPr lang="en-US" dirty="0" smtClean="0"/>
              <a:t> </a:t>
            </a:r>
            <a:r>
              <a:rPr lang="en-US" dirty="0" err="1" smtClean="0"/>
              <a:t>mendirikan</a:t>
            </a:r>
            <a:r>
              <a:rPr lang="en-US" dirty="0" smtClean="0"/>
              <a:t> </a:t>
            </a:r>
            <a:r>
              <a:rPr lang="en-US" dirty="0" err="1" smtClean="0"/>
              <a:t>shalat</a:t>
            </a:r>
            <a:r>
              <a:rPr lang="en-US" dirty="0" smtClean="0"/>
              <a:t>, </a:t>
            </a:r>
            <a:r>
              <a:rPr lang="en-US" dirty="0" err="1" smtClean="0"/>
              <a:t>berpuasa</a:t>
            </a:r>
            <a:r>
              <a:rPr lang="en-US" dirty="0" smtClean="0"/>
              <a:t> </a:t>
            </a:r>
            <a:r>
              <a:rPr lang="en-US" dirty="0" err="1" smtClean="0"/>
              <a:t>di</a:t>
            </a:r>
            <a:r>
              <a:rPr lang="en-US" dirty="0" smtClean="0"/>
              <a:t> </a:t>
            </a:r>
            <a:r>
              <a:rPr lang="en-US" dirty="0" err="1" smtClean="0"/>
              <a:t>bulan</a:t>
            </a:r>
            <a:r>
              <a:rPr lang="en-US" dirty="0" smtClean="0"/>
              <a:t> </a:t>
            </a:r>
            <a:r>
              <a:rPr lang="en-US" dirty="0" err="1" smtClean="0"/>
              <a:t>Ramadhan</a:t>
            </a:r>
            <a:r>
              <a:rPr lang="en-US" dirty="0" smtClean="0"/>
              <a:t>, </a:t>
            </a:r>
            <a:r>
              <a:rPr lang="en-US" dirty="0" err="1" smtClean="0"/>
              <a:t>menunaikan</a:t>
            </a:r>
            <a:r>
              <a:rPr lang="en-US" dirty="0" smtClean="0"/>
              <a:t> </a:t>
            </a:r>
            <a:r>
              <a:rPr lang="en-US" dirty="0" err="1" smtClean="0"/>
              <a:t>zakat</a:t>
            </a:r>
            <a:r>
              <a:rPr lang="en-US" dirty="0" smtClean="0"/>
              <a:t>, </a:t>
            </a:r>
            <a:r>
              <a:rPr lang="en-US" dirty="0" err="1" smtClean="0"/>
              <a:t>berhaji</a:t>
            </a:r>
            <a:r>
              <a:rPr lang="en-US" dirty="0" smtClean="0"/>
              <a:t>, </a:t>
            </a:r>
            <a:r>
              <a:rPr lang="en-US" dirty="0" err="1" smtClean="0"/>
              <a:t>dsb</a:t>
            </a:r>
            <a:endParaRPr lang="en-US"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086600" cy="1371600"/>
          </a:xfrm>
        </p:spPr>
        <p:txBody>
          <a:bodyPr/>
          <a:lstStyle/>
          <a:p>
            <a:r>
              <a:rPr lang="en-US" dirty="0" smtClean="0"/>
              <a:t>Status </a:t>
            </a:r>
            <a:r>
              <a:rPr lang="en-US" dirty="0" err="1" smtClean="0"/>
              <a:t>dan</a:t>
            </a:r>
            <a:r>
              <a:rPr lang="en-US" dirty="0" smtClean="0"/>
              <a:t> </a:t>
            </a:r>
            <a:r>
              <a:rPr lang="en-US" dirty="0" err="1" smtClean="0"/>
              <a:t>Nilai</a:t>
            </a:r>
            <a:endParaRPr lang="en-US" dirty="0"/>
          </a:p>
        </p:txBody>
      </p:sp>
      <p:sp>
        <p:nvSpPr>
          <p:cNvPr id="3" name="Content Placeholder 2"/>
          <p:cNvSpPr>
            <a:spLocks noGrp="1"/>
          </p:cNvSpPr>
          <p:nvPr>
            <p:ph idx="1"/>
          </p:nvPr>
        </p:nvSpPr>
        <p:spPr>
          <a:xfrm>
            <a:off x="1524000" y="1447800"/>
            <a:ext cx="7086600" cy="3505200"/>
          </a:xfrm>
        </p:spPr>
        <p:txBody>
          <a:bodyPr/>
          <a:lstStyle/>
          <a:p>
            <a:r>
              <a:rPr lang="en-US" dirty="0" err="1" smtClean="0"/>
              <a:t>Jika</a:t>
            </a:r>
            <a:r>
              <a:rPr lang="en-US" dirty="0" smtClean="0"/>
              <a:t> </a:t>
            </a:r>
            <a:r>
              <a:rPr lang="en-US" dirty="0" err="1" smtClean="0"/>
              <a:t>ketiga</a:t>
            </a:r>
            <a:r>
              <a:rPr lang="en-US" dirty="0" smtClean="0"/>
              <a:t> </a:t>
            </a:r>
            <a:r>
              <a:rPr lang="en-US" dirty="0" err="1" smtClean="0"/>
              <a:t>kandungan</a:t>
            </a:r>
            <a:r>
              <a:rPr lang="en-US" dirty="0" smtClean="0"/>
              <a:t> </a:t>
            </a:r>
            <a:r>
              <a:rPr lang="en-US" dirty="0" err="1" smtClean="0"/>
              <a:t>iman</a:t>
            </a:r>
            <a:r>
              <a:rPr lang="en-US" dirty="0" smtClean="0"/>
              <a:t> </a:t>
            </a:r>
            <a:r>
              <a:rPr lang="en-US" dirty="0" err="1" smtClean="0"/>
              <a:t>ini</a:t>
            </a:r>
            <a:r>
              <a:rPr lang="en-US" dirty="0" smtClean="0"/>
              <a:t> </a:t>
            </a:r>
            <a:r>
              <a:rPr lang="en-US" dirty="0" err="1" smtClean="0"/>
              <a:t>ada</a:t>
            </a:r>
            <a:r>
              <a:rPr lang="en-US" dirty="0" smtClean="0"/>
              <a:t>, </a:t>
            </a:r>
            <a:r>
              <a:rPr lang="en-US" dirty="0" err="1" smtClean="0"/>
              <a:t>maka</a:t>
            </a:r>
            <a:r>
              <a:rPr lang="en-US" dirty="0" smtClean="0"/>
              <a:t> </a:t>
            </a:r>
            <a:r>
              <a:rPr lang="en-US" dirty="0" err="1" smtClean="0"/>
              <a:t>seseorang</a:t>
            </a:r>
            <a:r>
              <a:rPr lang="en-US" dirty="0" smtClean="0"/>
              <a:t> </a:t>
            </a:r>
            <a:r>
              <a:rPr lang="en-US" dirty="0" err="1" smtClean="0"/>
              <a:t>telah</a:t>
            </a:r>
            <a:r>
              <a:rPr lang="en-US" dirty="0" smtClean="0"/>
              <a:t> </a:t>
            </a:r>
            <a:r>
              <a:rPr lang="en-US" dirty="0" err="1" smtClean="0"/>
              <a:t>memiliki</a:t>
            </a:r>
            <a:endParaRPr lang="en-US" dirty="0" smtClean="0"/>
          </a:p>
          <a:p>
            <a:pPr lvl="1"/>
            <a:r>
              <a:rPr lang="en-US" dirty="0" smtClean="0"/>
              <a:t>Status (</a:t>
            </a:r>
            <a:r>
              <a:rPr lang="en-US" dirty="0" err="1" smtClean="0"/>
              <a:t>sebagai</a:t>
            </a:r>
            <a:r>
              <a:rPr lang="en-US" dirty="0" smtClean="0"/>
              <a:t> Muslim)</a:t>
            </a:r>
          </a:p>
          <a:p>
            <a:pPr lvl="1"/>
            <a:r>
              <a:rPr lang="en-US" dirty="0" err="1" smtClean="0"/>
              <a:t>Nilai</a:t>
            </a:r>
            <a:r>
              <a:rPr lang="en-US" dirty="0" smtClean="0"/>
              <a:t> (</a:t>
            </a:r>
            <a:r>
              <a:rPr lang="en-US" dirty="0" err="1" smtClean="0"/>
              <a:t>batin</a:t>
            </a:r>
            <a:r>
              <a:rPr lang="en-US" dirty="0" smtClean="0"/>
              <a:t> </a:t>
            </a:r>
            <a:r>
              <a:rPr lang="en-US" dirty="0" err="1" smtClean="0"/>
              <a:t>dan</a:t>
            </a:r>
            <a:r>
              <a:rPr lang="en-US" dirty="0" smtClean="0"/>
              <a:t> </a:t>
            </a:r>
            <a:r>
              <a:rPr lang="en-US" dirty="0" err="1" smtClean="0"/>
              <a:t>lahir</a:t>
            </a:r>
            <a:r>
              <a:rPr lang="en-US" dirty="0" smtClean="0"/>
              <a:t>)</a:t>
            </a:r>
          </a:p>
          <a:p>
            <a:r>
              <a:rPr lang="en-US" dirty="0" err="1" smtClean="0"/>
              <a:t>Keduanya</a:t>
            </a:r>
            <a:r>
              <a:rPr lang="en-US" dirty="0" smtClean="0"/>
              <a:t> </a:t>
            </a:r>
            <a:r>
              <a:rPr lang="en-US" dirty="0" err="1" smtClean="0"/>
              <a:t>sama-sama</a:t>
            </a:r>
            <a:r>
              <a:rPr lang="en-US" dirty="0" smtClean="0"/>
              <a:t> </a:t>
            </a:r>
            <a:r>
              <a:rPr lang="en-US" dirty="0" err="1" smtClean="0"/>
              <a:t>penting</a:t>
            </a:r>
            <a:endParaRPr lang="en-US" dirty="0" smtClean="0"/>
          </a:p>
          <a:p>
            <a:pPr lvl="1"/>
            <a:r>
              <a:rPr lang="en-US" dirty="0" err="1" smtClean="0"/>
              <a:t>Ada</a:t>
            </a:r>
            <a:r>
              <a:rPr lang="en-US" dirty="0" smtClean="0"/>
              <a:t> status </a:t>
            </a:r>
            <a:r>
              <a:rPr lang="en-US" dirty="0" err="1" smtClean="0"/>
              <a:t>tapi</a:t>
            </a:r>
            <a:r>
              <a:rPr lang="en-US" dirty="0" smtClean="0"/>
              <a:t> </a:t>
            </a:r>
            <a:r>
              <a:rPr lang="en-US" dirty="0" err="1" smtClean="0"/>
              <a:t>tidak</a:t>
            </a:r>
            <a:r>
              <a:rPr lang="en-US" dirty="0" smtClean="0"/>
              <a:t> </a:t>
            </a:r>
            <a:r>
              <a:rPr lang="en-US" dirty="0" err="1" smtClean="0"/>
              <a:t>ada</a:t>
            </a:r>
            <a:r>
              <a:rPr lang="en-US" dirty="0" smtClean="0"/>
              <a:t> </a:t>
            </a:r>
            <a:r>
              <a:rPr lang="en-US" dirty="0" err="1" smtClean="0"/>
              <a:t>nilai</a:t>
            </a:r>
            <a:r>
              <a:rPr lang="en-US" dirty="0" smtClean="0"/>
              <a:t>?</a:t>
            </a:r>
          </a:p>
          <a:p>
            <a:pPr lvl="1"/>
            <a:r>
              <a:rPr lang="en-US" dirty="0" err="1" smtClean="0"/>
              <a:t>Ada</a:t>
            </a:r>
            <a:r>
              <a:rPr lang="en-US" dirty="0" smtClean="0"/>
              <a:t> </a:t>
            </a:r>
            <a:r>
              <a:rPr lang="en-US" dirty="0" err="1" smtClean="0"/>
              <a:t>nilai</a:t>
            </a:r>
            <a:r>
              <a:rPr lang="en-US" dirty="0" smtClean="0"/>
              <a:t> </a:t>
            </a:r>
            <a:r>
              <a:rPr lang="en-US" dirty="0" err="1" smtClean="0"/>
              <a:t>tapi</a:t>
            </a:r>
            <a:r>
              <a:rPr lang="en-US" dirty="0" smtClean="0"/>
              <a:t> </a:t>
            </a:r>
            <a:r>
              <a:rPr lang="en-US" dirty="0" err="1" smtClean="0"/>
              <a:t>tidak</a:t>
            </a:r>
            <a:r>
              <a:rPr lang="en-US" dirty="0" smtClean="0"/>
              <a:t> </a:t>
            </a:r>
            <a:r>
              <a:rPr lang="en-US" dirty="0" err="1" smtClean="0"/>
              <a:t>ada</a:t>
            </a:r>
            <a:r>
              <a:rPr lang="en-US" dirty="0" smtClean="0"/>
              <a:t> status?</a:t>
            </a:r>
          </a:p>
          <a:p>
            <a:r>
              <a:rPr lang="en-US" dirty="0" err="1" smtClean="0"/>
              <a:t>Umar</a:t>
            </a:r>
            <a:r>
              <a:rPr lang="en-US" dirty="0" smtClean="0"/>
              <a:t> </a:t>
            </a:r>
            <a:r>
              <a:rPr lang="en-US" dirty="0" err="1" smtClean="0"/>
              <a:t>ra</a:t>
            </a:r>
            <a:r>
              <a:rPr lang="en-US" dirty="0" smtClean="0"/>
              <a:t> </a:t>
            </a:r>
            <a:r>
              <a:rPr lang="en-US" dirty="0" err="1" smtClean="0"/>
              <a:t>pernah</a:t>
            </a:r>
            <a:r>
              <a:rPr lang="en-US" dirty="0" smtClean="0"/>
              <a:t> </a:t>
            </a:r>
            <a:r>
              <a:rPr lang="en-US" dirty="0" err="1" smtClean="0"/>
              <a:t>menangis</a:t>
            </a:r>
            <a:r>
              <a:rPr lang="en-US" dirty="0" smtClean="0"/>
              <a:t> </a:t>
            </a:r>
            <a:r>
              <a:rPr lang="en-US" dirty="0" err="1" smtClean="0"/>
              <a:t>ketika</a:t>
            </a:r>
            <a:r>
              <a:rPr lang="en-US" dirty="0" smtClean="0"/>
              <a:t> </a:t>
            </a:r>
            <a:r>
              <a:rPr lang="en-US" dirty="0" err="1" smtClean="0"/>
              <a:t>bertemu</a:t>
            </a:r>
            <a:r>
              <a:rPr lang="en-US" dirty="0" smtClean="0"/>
              <a:t> </a:t>
            </a:r>
            <a:r>
              <a:rPr lang="en-US" dirty="0" err="1" smtClean="0"/>
              <a:t>dengan</a:t>
            </a:r>
            <a:r>
              <a:rPr lang="en-US" dirty="0" smtClean="0"/>
              <a:t> </a:t>
            </a:r>
            <a:r>
              <a:rPr lang="en-US" dirty="0" err="1" smtClean="0"/>
              <a:t>seorang</a:t>
            </a:r>
            <a:r>
              <a:rPr lang="en-US" dirty="0" smtClean="0"/>
              <a:t> </a:t>
            </a:r>
            <a:r>
              <a:rPr lang="en-US" dirty="0" err="1" smtClean="0"/>
              <a:t>pendeta</a:t>
            </a:r>
            <a:r>
              <a:rPr lang="en-US" dirty="0" smtClean="0"/>
              <a:t>. “</a:t>
            </a:r>
            <a:r>
              <a:rPr lang="en-US" dirty="0" err="1" smtClean="0"/>
              <a:t>Amalnya</a:t>
            </a:r>
            <a:r>
              <a:rPr lang="en-US" dirty="0" smtClean="0"/>
              <a:t> </a:t>
            </a:r>
            <a:r>
              <a:rPr lang="en-US" dirty="0" err="1" smtClean="0"/>
              <a:t>banyak</a:t>
            </a:r>
            <a:r>
              <a:rPr lang="en-US" dirty="0" smtClean="0"/>
              <a:t>, </a:t>
            </a:r>
            <a:r>
              <a:rPr lang="en-US" dirty="0" err="1" smtClean="0"/>
              <a:t>tapi</a:t>
            </a:r>
            <a:r>
              <a:rPr lang="en-US" dirty="0" smtClean="0"/>
              <a:t> </a:t>
            </a:r>
            <a:r>
              <a:rPr lang="en-US" dirty="0" err="1" smtClean="0"/>
              <a:t>kelak</a:t>
            </a:r>
            <a:r>
              <a:rPr lang="en-US" dirty="0" smtClean="0"/>
              <a:t> </a:t>
            </a:r>
            <a:r>
              <a:rPr lang="en-US" dirty="0" err="1" smtClean="0"/>
              <a:t>masuk</a:t>
            </a:r>
            <a:r>
              <a:rPr lang="en-US" dirty="0" smtClean="0"/>
              <a:t> </a:t>
            </a:r>
            <a:r>
              <a:rPr lang="en-US" dirty="0" err="1" smtClean="0"/>
              <a:t>neraka</a:t>
            </a:r>
            <a:r>
              <a:rPr lang="en-US" dirty="0" smtClean="0"/>
              <a:t>.”</a:t>
            </a:r>
            <a:endParaRPr 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Klasifikasi</a:t>
            </a:r>
            <a:r>
              <a:rPr lang="en-US" dirty="0" smtClean="0"/>
              <a:t> </a:t>
            </a:r>
            <a:r>
              <a:rPr lang="en-US" dirty="0" err="1" smtClean="0"/>
              <a:t>Manusia</a:t>
            </a:r>
            <a:endParaRPr lang="en-US" dirty="0"/>
          </a:p>
        </p:txBody>
      </p:sp>
      <p:sp>
        <p:nvSpPr>
          <p:cNvPr id="3" name="Content Placeholder 2"/>
          <p:cNvSpPr>
            <a:spLocks noGrp="1"/>
          </p:cNvSpPr>
          <p:nvPr>
            <p:ph idx="1"/>
          </p:nvPr>
        </p:nvSpPr>
        <p:spPr/>
        <p:txBody>
          <a:bodyPr/>
          <a:lstStyle/>
          <a:p>
            <a:r>
              <a:rPr lang="en-US" dirty="0" err="1" smtClean="0"/>
              <a:t>Berdasarkan</a:t>
            </a:r>
            <a:r>
              <a:rPr lang="en-US" dirty="0" smtClean="0"/>
              <a:t> </a:t>
            </a:r>
            <a:r>
              <a:rPr lang="en-US" dirty="0" err="1" smtClean="0"/>
              <a:t>ketiga</a:t>
            </a:r>
            <a:r>
              <a:rPr lang="en-US" dirty="0" smtClean="0"/>
              <a:t> </a:t>
            </a:r>
            <a:r>
              <a:rPr lang="en-US" dirty="0" err="1" smtClean="0"/>
              <a:t>kandungan</a:t>
            </a:r>
            <a:r>
              <a:rPr lang="en-US" dirty="0" smtClean="0"/>
              <a:t> </a:t>
            </a:r>
            <a:r>
              <a:rPr lang="en-US" dirty="0" err="1" smtClean="0"/>
              <a:t>iman</a:t>
            </a:r>
            <a:r>
              <a:rPr lang="en-US" dirty="0" smtClean="0"/>
              <a:t> </a:t>
            </a:r>
            <a:r>
              <a:rPr lang="en-US" dirty="0" err="1" smtClean="0"/>
              <a:t>itu</a:t>
            </a:r>
            <a:r>
              <a:rPr lang="en-US" dirty="0" smtClean="0"/>
              <a:t>, </a:t>
            </a:r>
            <a:r>
              <a:rPr lang="en-US" dirty="0" err="1" smtClean="0"/>
              <a:t>maka</a:t>
            </a:r>
            <a:r>
              <a:rPr lang="en-US" dirty="0" smtClean="0"/>
              <a:t> </a:t>
            </a:r>
            <a:r>
              <a:rPr lang="en-US" dirty="0" err="1" smtClean="0"/>
              <a:t>manusia</a:t>
            </a:r>
            <a:r>
              <a:rPr lang="en-US" dirty="0" smtClean="0"/>
              <a:t> </a:t>
            </a:r>
            <a:r>
              <a:rPr lang="en-US" dirty="0" err="1" smtClean="0"/>
              <a:t>bisa</a:t>
            </a:r>
            <a:r>
              <a:rPr lang="en-US" dirty="0" smtClean="0"/>
              <a:t> </a:t>
            </a:r>
            <a:r>
              <a:rPr lang="en-US" dirty="0" err="1" smtClean="0"/>
              <a:t>diklasifikasikan</a:t>
            </a:r>
            <a:r>
              <a:rPr lang="en-US" dirty="0" smtClean="0"/>
              <a:t> </a:t>
            </a:r>
            <a:r>
              <a:rPr lang="en-US" dirty="0" err="1" smtClean="0"/>
              <a:t>kedalam</a:t>
            </a:r>
            <a:r>
              <a:rPr lang="en-US" dirty="0" smtClean="0"/>
              <a:t> </a:t>
            </a:r>
            <a:r>
              <a:rPr lang="en-US" dirty="0" err="1" smtClean="0"/>
              <a:t>beberapa</a:t>
            </a:r>
            <a:r>
              <a:rPr lang="en-US" dirty="0" smtClean="0"/>
              <a:t> </a:t>
            </a:r>
            <a:r>
              <a:rPr lang="en-US" dirty="0" err="1" smtClean="0"/>
              <a:t>golongan</a:t>
            </a:r>
            <a:endParaRPr lang="en-US" dirty="0" smtClean="0"/>
          </a:p>
          <a:p>
            <a:r>
              <a:rPr lang="en-US" dirty="0" err="1" smtClean="0"/>
              <a:t>Perhatikan</a:t>
            </a:r>
            <a:r>
              <a:rPr lang="en-US" dirty="0" smtClean="0"/>
              <a:t> </a:t>
            </a:r>
            <a:r>
              <a:rPr lang="en-US" dirty="0" err="1" smtClean="0"/>
              <a:t>Tabel</a:t>
            </a:r>
            <a:r>
              <a:rPr lang="en-US" dirty="0" smtClean="0"/>
              <a:t> </a:t>
            </a:r>
            <a:r>
              <a:rPr lang="en-US" dirty="0" err="1" smtClean="0"/>
              <a:t>berikut</a:t>
            </a:r>
            <a:endParaRPr lang="en-US"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2852"/>
            <a:ext cx="8229600" cy="1128730"/>
          </a:xfrm>
        </p:spPr>
        <p:txBody>
          <a:bodyPr>
            <a:normAutofit fontScale="90000"/>
          </a:bodyPr>
          <a:lstStyle/>
          <a:p>
            <a:r>
              <a:rPr lang="en-US" sz="3600" dirty="0" err="1" smtClean="0"/>
              <a:t>Penggolongan</a:t>
            </a:r>
            <a:r>
              <a:rPr lang="en-US" sz="3600" dirty="0" smtClean="0"/>
              <a:t> </a:t>
            </a:r>
            <a:r>
              <a:rPr lang="en-US" sz="3600" dirty="0" err="1" smtClean="0"/>
              <a:t>Manusia</a:t>
            </a:r>
            <a:r>
              <a:rPr lang="en-US" sz="3600" dirty="0" smtClean="0"/>
              <a:t> </a:t>
            </a:r>
            <a:r>
              <a:rPr lang="en-US" sz="3600" dirty="0" err="1" smtClean="0"/>
              <a:t>Berdasarkan</a:t>
            </a:r>
            <a:r>
              <a:rPr lang="en-US" sz="3600" dirty="0" smtClean="0"/>
              <a:t> </a:t>
            </a:r>
            <a:r>
              <a:rPr lang="en-US" sz="3600" dirty="0" err="1" smtClean="0"/>
              <a:t>Lisan</a:t>
            </a:r>
            <a:r>
              <a:rPr lang="en-US" sz="3600" dirty="0" smtClean="0"/>
              <a:t> (L), </a:t>
            </a:r>
            <a:r>
              <a:rPr lang="en-US" sz="3600" dirty="0" err="1" smtClean="0"/>
              <a:t>Hati</a:t>
            </a:r>
            <a:r>
              <a:rPr lang="en-US" sz="3600" dirty="0" smtClean="0"/>
              <a:t> (H), </a:t>
            </a:r>
            <a:r>
              <a:rPr lang="en-US" sz="3600" dirty="0" err="1" smtClean="0"/>
              <a:t>dan</a:t>
            </a:r>
            <a:r>
              <a:rPr lang="en-US" sz="3600" dirty="0" smtClean="0"/>
              <a:t> </a:t>
            </a:r>
            <a:r>
              <a:rPr lang="en-US" sz="3600" dirty="0" err="1" smtClean="0"/>
              <a:t>Amal</a:t>
            </a:r>
            <a:r>
              <a:rPr lang="en-US" sz="3600" dirty="0" smtClean="0"/>
              <a:t> (A)</a:t>
            </a:r>
            <a:endParaRPr lang="en-US" sz="3600" dirty="0"/>
          </a:p>
        </p:txBody>
      </p:sp>
      <p:graphicFrame>
        <p:nvGraphicFramePr>
          <p:cNvPr id="6" name="Content Placeholder 5"/>
          <p:cNvGraphicFramePr>
            <a:graphicFrameLocks noGrp="1"/>
          </p:cNvGraphicFramePr>
          <p:nvPr>
            <p:ph idx="1"/>
          </p:nvPr>
        </p:nvGraphicFramePr>
        <p:xfrm>
          <a:off x="402760" y="1591646"/>
          <a:ext cx="8384082" cy="4236720"/>
        </p:xfrm>
        <a:graphic>
          <a:graphicData uri="http://schemas.openxmlformats.org/drawingml/2006/table">
            <a:tbl>
              <a:tblPr firstRow="1" bandRow="1">
                <a:tableStyleId>{5C22544A-7EE6-4342-B048-85BDC9FD1C3A}</a:tableStyleId>
              </a:tblPr>
              <a:tblGrid>
                <a:gridCol w="776605"/>
                <a:gridCol w="665870"/>
                <a:gridCol w="737790"/>
                <a:gridCol w="719811"/>
                <a:gridCol w="2972525"/>
                <a:gridCol w="2511481"/>
              </a:tblGrid>
              <a:tr h="507897">
                <a:tc>
                  <a:txBody>
                    <a:bodyPr/>
                    <a:lstStyle/>
                    <a:p>
                      <a:pPr algn="ctr"/>
                      <a:r>
                        <a:rPr lang="en-US" sz="2800" dirty="0" smtClean="0"/>
                        <a:t>NO</a:t>
                      </a:r>
                      <a:endParaRPr lang="en-US" sz="2800" dirty="0"/>
                    </a:p>
                  </a:txBody>
                  <a:tcPr/>
                </a:tc>
                <a:tc>
                  <a:txBody>
                    <a:bodyPr/>
                    <a:lstStyle/>
                    <a:p>
                      <a:pPr algn="ctr"/>
                      <a:r>
                        <a:rPr lang="en-US" sz="2800" dirty="0" smtClean="0"/>
                        <a:t>L</a:t>
                      </a:r>
                      <a:endParaRPr lang="en-US" sz="2800" dirty="0"/>
                    </a:p>
                  </a:txBody>
                  <a:tcPr/>
                </a:tc>
                <a:tc>
                  <a:txBody>
                    <a:bodyPr/>
                    <a:lstStyle/>
                    <a:p>
                      <a:pPr algn="ctr"/>
                      <a:r>
                        <a:rPr lang="en-US" sz="2800" dirty="0" smtClean="0"/>
                        <a:t>H</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GOLONGAN</a:t>
                      </a:r>
                      <a:endParaRPr lang="en-US" sz="2800" dirty="0"/>
                    </a:p>
                  </a:txBody>
                  <a:tcPr/>
                </a:tc>
                <a:tc>
                  <a:txBody>
                    <a:bodyPr/>
                    <a:lstStyle/>
                    <a:p>
                      <a:pPr algn="ctr"/>
                      <a:endParaRPr lang="en-US" sz="2800" dirty="0"/>
                    </a:p>
                  </a:txBody>
                  <a:tcPr/>
                </a:tc>
              </a:tr>
              <a:tr h="507897">
                <a:tc>
                  <a:txBody>
                    <a:bodyPr/>
                    <a:lstStyle/>
                    <a:p>
                      <a:r>
                        <a:rPr lang="en-US" sz="2800" dirty="0" smtClean="0"/>
                        <a:t>1</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r>
                        <a:rPr lang="en-US" sz="2400" dirty="0" err="1" smtClean="0"/>
                        <a:t>Munafik</a:t>
                      </a:r>
                      <a:r>
                        <a:rPr lang="en-US" sz="2400" dirty="0" smtClean="0"/>
                        <a:t> </a:t>
                      </a:r>
                      <a:r>
                        <a:rPr lang="en-US" sz="2400" dirty="0" err="1" smtClean="0"/>
                        <a:t>amali</a:t>
                      </a:r>
                      <a:endParaRPr lang="en-US" sz="2400" dirty="0"/>
                    </a:p>
                  </a:txBody>
                  <a:tcPr/>
                </a:tc>
                <a:tc>
                  <a:txBody>
                    <a:bodyPr/>
                    <a:lstStyle/>
                    <a:p>
                      <a:r>
                        <a:rPr lang="en-US" sz="2400" dirty="0" smtClean="0"/>
                        <a:t>“</a:t>
                      </a:r>
                      <a:r>
                        <a:rPr lang="en-US" sz="2400" i="1" dirty="0" err="1" smtClean="0"/>
                        <a:t>Tanda</a:t>
                      </a:r>
                      <a:r>
                        <a:rPr lang="en-US" sz="2400" i="1" dirty="0" smtClean="0"/>
                        <a:t> </a:t>
                      </a:r>
                      <a:r>
                        <a:rPr lang="en-US" sz="2400" i="1" dirty="0" err="1" smtClean="0"/>
                        <a:t>munafik</a:t>
                      </a:r>
                      <a:r>
                        <a:rPr lang="en-US" sz="2400" i="1" dirty="0" smtClean="0"/>
                        <a:t> </a:t>
                      </a:r>
                      <a:r>
                        <a:rPr lang="en-US" sz="2400" i="1" dirty="0" err="1" smtClean="0"/>
                        <a:t>ada</a:t>
                      </a:r>
                      <a:r>
                        <a:rPr lang="en-US" sz="2400" i="1" dirty="0" smtClean="0"/>
                        <a:t> 3…” </a:t>
                      </a:r>
                      <a:r>
                        <a:rPr lang="en-US" sz="2400" i="0" dirty="0" smtClean="0"/>
                        <a:t>(Al-</a:t>
                      </a:r>
                      <a:r>
                        <a:rPr lang="en-US" sz="2400" i="0" dirty="0" err="1" smtClean="0"/>
                        <a:t>Hadits</a:t>
                      </a:r>
                      <a:r>
                        <a:rPr lang="en-US" sz="2400" i="0" dirty="0" smtClean="0"/>
                        <a:t>)</a:t>
                      </a:r>
                      <a:endParaRPr lang="en-US" sz="2400" i="1" dirty="0"/>
                    </a:p>
                  </a:txBody>
                  <a:tcPr/>
                </a:tc>
              </a:tr>
              <a:tr h="507897">
                <a:tc>
                  <a:txBody>
                    <a:bodyPr/>
                    <a:lstStyle/>
                    <a:p>
                      <a:r>
                        <a:rPr lang="en-US" sz="2800" dirty="0" smtClean="0"/>
                        <a:t>2</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r>
                        <a:rPr lang="en-US" sz="2400" dirty="0" err="1" smtClean="0"/>
                        <a:t>Munafik</a:t>
                      </a:r>
                      <a:r>
                        <a:rPr lang="en-US" sz="2400" dirty="0" smtClean="0"/>
                        <a:t> </a:t>
                      </a:r>
                      <a:r>
                        <a:rPr lang="en-US" sz="2400" dirty="0" err="1" smtClean="0"/>
                        <a:t>I’tiqodi</a:t>
                      </a:r>
                      <a:r>
                        <a:rPr lang="en-US" sz="2400" baseline="0" dirty="0" smtClean="0"/>
                        <a:t> (</a:t>
                      </a:r>
                      <a:r>
                        <a:rPr lang="en-US" sz="2400" baseline="0" dirty="0" err="1" smtClean="0"/>
                        <a:t>keyakinan</a:t>
                      </a:r>
                      <a:r>
                        <a:rPr lang="en-US" sz="2400" baseline="0" dirty="0" smtClean="0"/>
                        <a:t>)</a:t>
                      </a:r>
                      <a:endParaRPr lang="en-US" sz="2400" dirty="0"/>
                    </a:p>
                  </a:txBody>
                  <a:tcPr/>
                </a:tc>
                <a:tc>
                  <a:txBody>
                    <a:bodyPr/>
                    <a:lstStyle/>
                    <a:p>
                      <a:r>
                        <a:rPr lang="en-US" sz="2400" dirty="0" smtClean="0"/>
                        <a:t>Abdullah bin </a:t>
                      </a:r>
                      <a:r>
                        <a:rPr lang="en-US" sz="2400" dirty="0" err="1" smtClean="0"/>
                        <a:t>Ubai</a:t>
                      </a:r>
                      <a:r>
                        <a:rPr lang="en-US" sz="2400" dirty="0" smtClean="0"/>
                        <a:t> bin </a:t>
                      </a:r>
                      <a:r>
                        <a:rPr lang="en-US" sz="2400" dirty="0" err="1" smtClean="0"/>
                        <a:t>Salul</a:t>
                      </a:r>
                      <a:endParaRPr lang="en-US" sz="2400" dirty="0"/>
                    </a:p>
                  </a:txBody>
                  <a:tcPr/>
                </a:tc>
              </a:tr>
              <a:tr h="507897">
                <a:tc>
                  <a:txBody>
                    <a:bodyPr/>
                    <a:lstStyle/>
                    <a:p>
                      <a:r>
                        <a:rPr lang="en-US" sz="2800" dirty="0" smtClean="0"/>
                        <a:t>3</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r>
                        <a:rPr lang="en-US" sz="2400" dirty="0" err="1" smtClean="0"/>
                        <a:t>Kafir</a:t>
                      </a:r>
                      <a:endParaRPr lang="en-US" sz="2400" dirty="0"/>
                    </a:p>
                  </a:txBody>
                  <a:tcPr/>
                </a:tc>
                <a:tc>
                  <a:txBody>
                    <a:bodyPr/>
                    <a:lstStyle/>
                    <a:p>
                      <a:r>
                        <a:rPr lang="en-US" sz="2400" dirty="0" smtClean="0"/>
                        <a:t>Abu </a:t>
                      </a:r>
                      <a:r>
                        <a:rPr lang="en-US" sz="2400" dirty="0" err="1" smtClean="0"/>
                        <a:t>Thalib</a:t>
                      </a:r>
                      <a:endParaRPr lang="en-US" sz="2400" dirty="0"/>
                    </a:p>
                  </a:txBody>
                  <a:tcPr/>
                </a:tc>
              </a:tr>
              <a:tr h="507897">
                <a:tc>
                  <a:txBody>
                    <a:bodyPr/>
                    <a:lstStyle/>
                    <a:p>
                      <a:r>
                        <a:rPr lang="en-US" sz="2800" dirty="0" smtClean="0"/>
                        <a:t>4</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r>
                        <a:rPr lang="en-US" sz="2400" dirty="0" err="1" smtClean="0"/>
                        <a:t>Iblis</a:t>
                      </a:r>
                      <a:r>
                        <a:rPr lang="en-US" sz="2400" dirty="0" smtClean="0"/>
                        <a:t> </a:t>
                      </a:r>
                      <a:r>
                        <a:rPr lang="en-US" sz="2400" dirty="0" err="1" smtClean="0"/>
                        <a:t>dan</a:t>
                      </a:r>
                      <a:r>
                        <a:rPr lang="en-US" sz="2400" dirty="0" smtClean="0"/>
                        <a:t> Abu </a:t>
                      </a:r>
                      <a:r>
                        <a:rPr lang="en-US" sz="2400" dirty="0" err="1" smtClean="0"/>
                        <a:t>Jahal</a:t>
                      </a:r>
                      <a:endParaRPr lang="en-US" sz="2400" dirty="0"/>
                    </a:p>
                  </a:txBody>
                  <a:tcPr/>
                </a:tc>
                <a:tc>
                  <a:txBody>
                    <a:bodyPr/>
                    <a:lstStyle/>
                    <a:p>
                      <a:endParaRPr lang="en-US" sz="2400"/>
                    </a:p>
                  </a:txBody>
                  <a:tcPr/>
                </a:tc>
              </a:tr>
              <a:tr h="507897">
                <a:tc>
                  <a:txBody>
                    <a:bodyPr/>
                    <a:lstStyle/>
                    <a:p>
                      <a:r>
                        <a:rPr lang="en-US" sz="2800" dirty="0" smtClean="0"/>
                        <a:t>5</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r>
                        <a:rPr lang="en-US" sz="2400" dirty="0" err="1" smtClean="0"/>
                        <a:t>Fir’aun</a:t>
                      </a:r>
                      <a:endParaRPr lang="en-US" sz="2400" dirty="0"/>
                    </a:p>
                  </a:txBody>
                  <a:tcPr/>
                </a:tc>
                <a:tc>
                  <a:txBody>
                    <a:bodyPr/>
                    <a:lstStyle/>
                    <a:p>
                      <a:r>
                        <a:rPr lang="en-US" sz="2400" dirty="0" smtClean="0"/>
                        <a:t>10:90</a:t>
                      </a:r>
                      <a:endParaRPr lang="en-US" sz="2400" dirty="0"/>
                    </a:p>
                  </a:txBody>
                  <a:tcPr/>
                </a:tc>
              </a:tr>
              <a:tr h="507897">
                <a:tc>
                  <a:txBody>
                    <a:bodyPr/>
                    <a:lstStyle/>
                    <a:p>
                      <a:r>
                        <a:rPr lang="en-US" sz="2800" dirty="0" smtClean="0"/>
                        <a:t>6</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tc>
                  <a:txBody>
                    <a:bodyPr/>
                    <a:lstStyle/>
                    <a:p>
                      <a:r>
                        <a:rPr lang="en-US" sz="2400" dirty="0" err="1" smtClean="0"/>
                        <a:t>Mu’min</a:t>
                      </a:r>
                      <a:r>
                        <a:rPr lang="en-US" sz="2400" dirty="0" smtClean="0"/>
                        <a:t> </a:t>
                      </a:r>
                      <a:r>
                        <a:rPr lang="en-US" sz="2400" dirty="0" err="1" smtClean="0"/>
                        <a:t>sejati</a:t>
                      </a:r>
                      <a:endParaRPr lang="en-US" sz="2400" dirty="0"/>
                    </a:p>
                  </a:txBody>
                  <a:tcPr/>
                </a:tc>
                <a:tc>
                  <a:txBody>
                    <a:bodyPr/>
                    <a:lstStyle/>
                    <a:p>
                      <a:endParaRPr lang="en-US" sz="2400" dirty="0"/>
                    </a:p>
                  </a:txBody>
                  <a:tcPr/>
                </a:tc>
              </a:tr>
            </a:tbl>
          </a:graphicData>
        </a:graphic>
      </p:graphicFrame>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MUNAFIK</a:t>
            </a:r>
            <a:endParaRPr lang="en-US" dirty="0"/>
          </a:p>
        </p:txBody>
      </p:sp>
      <p:sp>
        <p:nvSpPr>
          <p:cNvPr id="3" name="Content Placeholder 2"/>
          <p:cNvSpPr>
            <a:spLocks noGrp="1"/>
          </p:cNvSpPr>
          <p:nvPr>
            <p:ph idx="1"/>
          </p:nvPr>
        </p:nvSpPr>
        <p:spPr>
          <a:xfrm>
            <a:off x="1524000" y="1524000"/>
            <a:ext cx="7086600" cy="2362200"/>
          </a:xfrm>
        </p:spPr>
        <p:txBody>
          <a:bodyPr/>
          <a:lstStyle/>
          <a:p>
            <a:r>
              <a:rPr lang="en-US" dirty="0" err="1" smtClean="0">
                <a:cs typeface="Traditional Arabic" pitchFamily="2" charset="-78"/>
              </a:rPr>
              <a:t>Asal</a:t>
            </a:r>
            <a:r>
              <a:rPr lang="en-US" dirty="0" smtClean="0">
                <a:cs typeface="Traditional Arabic" pitchFamily="2" charset="-78"/>
              </a:rPr>
              <a:t> </a:t>
            </a:r>
            <a:r>
              <a:rPr lang="en-US" dirty="0" err="1" smtClean="0">
                <a:cs typeface="Traditional Arabic" pitchFamily="2" charset="-78"/>
              </a:rPr>
              <a:t>katanya</a:t>
            </a:r>
            <a:r>
              <a:rPr lang="en-US" dirty="0" smtClean="0">
                <a:cs typeface="Traditional Arabic" pitchFamily="2" charset="-78"/>
              </a:rPr>
              <a:t>: </a:t>
            </a:r>
            <a:r>
              <a:rPr lang="ar-SA" b="1" dirty="0" smtClean="0">
                <a:cs typeface="Traditional Arabic" pitchFamily="2" charset="-78"/>
              </a:rPr>
              <a:t>اَلنَّفَقُ</a:t>
            </a:r>
            <a:r>
              <a:rPr lang="en-US" dirty="0" smtClean="0">
                <a:cs typeface="Traditional Arabic" pitchFamily="2" charset="-78"/>
              </a:rPr>
              <a:t> (LUBANG DI TANAH)</a:t>
            </a:r>
          </a:p>
          <a:p>
            <a:r>
              <a:rPr lang="en-US" dirty="0" err="1" smtClean="0">
                <a:cs typeface="Traditional Arabic" pitchFamily="2" charset="-78"/>
              </a:rPr>
              <a:t>Bintang</a:t>
            </a:r>
            <a:r>
              <a:rPr lang="en-US" dirty="0" smtClean="0">
                <a:cs typeface="Traditional Arabic" pitchFamily="2" charset="-78"/>
              </a:rPr>
              <a:t> </a:t>
            </a:r>
            <a:r>
              <a:rPr lang="en-US" dirty="0" err="1" smtClean="0">
                <a:cs typeface="Traditional Arabic" pitchFamily="2" charset="-78"/>
              </a:rPr>
              <a:t>Yarbu</a:t>
            </a:r>
            <a:r>
              <a:rPr lang="en-US" dirty="0" smtClean="0">
                <a:cs typeface="Traditional Arabic" pitchFamily="2" charset="-78"/>
              </a:rPr>
              <a:t>’ </a:t>
            </a:r>
            <a:r>
              <a:rPr lang="en-US" dirty="0" err="1" smtClean="0">
                <a:cs typeface="Traditional Arabic" pitchFamily="2" charset="-78"/>
              </a:rPr>
              <a:t>punya</a:t>
            </a:r>
            <a:r>
              <a:rPr lang="en-US" dirty="0" smtClean="0">
                <a:cs typeface="Traditional Arabic" pitchFamily="2" charset="-78"/>
              </a:rPr>
              <a:t> </a:t>
            </a:r>
            <a:r>
              <a:rPr lang="en-US" dirty="0" err="1" smtClean="0">
                <a:cs typeface="Traditional Arabic" pitchFamily="2" charset="-78"/>
              </a:rPr>
              <a:t>rumah</a:t>
            </a:r>
            <a:r>
              <a:rPr lang="en-US" dirty="0" smtClean="0">
                <a:cs typeface="Traditional Arabic" pitchFamily="2" charset="-78"/>
              </a:rPr>
              <a:t> </a:t>
            </a:r>
            <a:r>
              <a:rPr lang="en-US" dirty="0" err="1" smtClean="0">
                <a:cs typeface="Traditional Arabic" pitchFamily="2" charset="-78"/>
              </a:rPr>
              <a:t>dengan</a:t>
            </a:r>
            <a:r>
              <a:rPr lang="en-US" dirty="0" smtClean="0">
                <a:cs typeface="Traditional Arabic" pitchFamily="2" charset="-78"/>
              </a:rPr>
              <a:t> DUA PINTU </a:t>
            </a:r>
            <a:r>
              <a:rPr lang="en-US" dirty="0" smtClean="0">
                <a:cs typeface="Traditional Arabic" pitchFamily="2" charset="-78"/>
                <a:sym typeface="Wingdings" pitchFamily="2" charset="2"/>
              </a:rPr>
              <a:t> </a:t>
            </a:r>
            <a:r>
              <a:rPr lang="en-US" dirty="0" err="1" smtClean="0">
                <a:cs typeface="Traditional Arabic" pitchFamily="2" charset="-78"/>
                <a:sym typeface="Wingdings" pitchFamily="2" charset="2"/>
              </a:rPr>
              <a:t>pintu</a:t>
            </a:r>
            <a:r>
              <a:rPr lang="en-US" dirty="0" smtClean="0">
                <a:cs typeface="Traditional Arabic" pitchFamily="2" charset="-78"/>
                <a:sym typeface="Wingdings" pitchFamily="2" charset="2"/>
              </a:rPr>
              <a:t> </a:t>
            </a:r>
            <a:r>
              <a:rPr lang="en-US" dirty="0" err="1" smtClean="0">
                <a:cs typeface="Traditional Arabic" pitchFamily="2" charset="-78"/>
                <a:sym typeface="Wingdings" pitchFamily="2" charset="2"/>
              </a:rPr>
              <a:t>satunya</a:t>
            </a:r>
            <a:r>
              <a:rPr lang="en-US" dirty="0" smtClean="0">
                <a:cs typeface="Traditional Arabic" pitchFamily="2" charset="-78"/>
                <a:sym typeface="Wingdings" pitchFamily="2" charset="2"/>
              </a:rPr>
              <a:t> </a:t>
            </a:r>
            <a:r>
              <a:rPr lang="en-US" dirty="0" err="1" smtClean="0">
                <a:cs typeface="Traditional Arabic" pitchFamily="2" charset="-78"/>
                <a:sym typeface="Wingdings" pitchFamily="2" charset="2"/>
              </a:rPr>
              <a:t>adalah</a:t>
            </a:r>
            <a:r>
              <a:rPr lang="en-US" dirty="0" smtClean="0">
                <a:cs typeface="Traditional Arabic" pitchFamily="2" charset="-78"/>
                <a:sym typeface="Wingdings" pitchFamily="2" charset="2"/>
              </a:rPr>
              <a:t> </a:t>
            </a:r>
            <a:r>
              <a:rPr lang="en-US" b="1" dirty="0" err="1" smtClean="0">
                <a:solidFill>
                  <a:srgbClr val="C00000"/>
                </a:solidFill>
                <a:cs typeface="Traditional Arabic" pitchFamily="2" charset="-78"/>
                <a:sym typeface="Wingdings" pitchFamily="2" charset="2"/>
              </a:rPr>
              <a:t>pintu</a:t>
            </a:r>
            <a:r>
              <a:rPr lang="en-US" b="1" dirty="0" smtClean="0">
                <a:solidFill>
                  <a:srgbClr val="C00000"/>
                </a:solidFill>
                <a:cs typeface="Traditional Arabic" pitchFamily="2" charset="-78"/>
                <a:sym typeface="Wingdings" pitchFamily="2" charset="2"/>
              </a:rPr>
              <a:t> </a:t>
            </a:r>
            <a:r>
              <a:rPr lang="en-US" b="1" dirty="0" err="1" smtClean="0">
                <a:solidFill>
                  <a:srgbClr val="C00000"/>
                </a:solidFill>
                <a:cs typeface="Traditional Arabic" pitchFamily="2" charset="-78"/>
                <a:sym typeface="Wingdings" pitchFamily="2" charset="2"/>
              </a:rPr>
              <a:t>rahasia</a:t>
            </a:r>
            <a:r>
              <a:rPr lang="en-US" dirty="0" smtClean="0">
                <a:cs typeface="Traditional Arabic" pitchFamily="2" charset="-78"/>
                <a:sym typeface="Wingdings" pitchFamily="2" charset="2"/>
              </a:rPr>
              <a:t> yang </a:t>
            </a:r>
            <a:r>
              <a:rPr lang="en-US" dirty="0" err="1" smtClean="0">
                <a:cs typeface="Traditional Arabic" pitchFamily="2" charset="-78"/>
                <a:sym typeface="Wingdings" pitchFamily="2" charset="2"/>
              </a:rPr>
              <a:t>disebut</a:t>
            </a:r>
            <a:r>
              <a:rPr lang="en-US" sz="4400" dirty="0" smtClean="0">
                <a:solidFill>
                  <a:srgbClr val="C00000"/>
                </a:solidFill>
                <a:cs typeface="Traditional Arabic" pitchFamily="2" charset="-78"/>
                <a:sym typeface="Wingdings" pitchFamily="2" charset="2"/>
              </a:rPr>
              <a:t> </a:t>
            </a:r>
            <a:r>
              <a:rPr lang="ar-SA" sz="4400" b="1" dirty="0" smtClean="0">
                <a:solidFill>
                  <a:srgbClr val="C00000"/>
                </a:solidFill>
                <a:cs typeface="Traditional Arabic" pitchFamily="2" charset="-78"/>
                <a:sym typeface="Wingdings" pitchFamily="2" charset="2"/>
              </a:rPr>
              <a:t>نَافِقَةٌ</a:t>
            </a:r>
            <a:endParaRPr lang="en-US" sz="4400" b="1" dirty="0">
              <a:solidFill>
                <a:srgbClr val="C00000"/>
              </a:solidFill>
              <a:cs typeface="Traditional Arabic" pitchFamily="2" charset="-78"/>
            </a:endParaRPr>
          </a:p>
        </p:txBody>
      </p:sp>
      <p:sp>
        <p:nvSpPr>
          <p:cNvPr id="5" name="Freeform 4"/>
          <p:cNvSpPr/>
          <p:nvPr/>
        </p:nvSpPr>
        <p:spPr>
          <a:xfrm>
            <a:off x="2971800" y="4544961"/>
            <a:ext cx="4114800" cy="152400"/>
          </a:xfrm>
          <a:custGeom>
            <a:avLst/>
            <a:gdLst>
              <a:gd name="connsiteX0" fmla="*/ 0 w 5412658"/>
              <a:gd name="connsiteY0" fmla="*/ 44333 h 191817"/>
              <a:gd name="connsiteX1" fmla="*/ 870155 w 5412658"/>
              <a:gd name="connsiteY1" fmla="*/ 59081 h 191817"/>
              <a:gd name="connsiteX2" fmla="*/ 929148 w 5412658"/>
              <a:gd name="connsiteY2" fmla="*/ 73830 h 191817"/>
              <a:gd name="connsiteX3" fmla="*/ 1843548 w 5412658"/>
              <a:gd name="connsiteY3" fmla="*/ 59081 h 191817"/>
              <a:gd name="connsiteX4" fmla="*/ 1887793 w 5412658"/>
              <a:gd name="connsiteY4" fmla="*/ 29585 h 191817"/>
              <a:gd name="connsiteX5" fmla="*/ 2109019 w 5412658"/>
              <a:gd name="connsiteY5" fmla="*/ 59081 h 191817"/>
              <a:gd name="connsiteX6" fmla="*/ 2330245 w 5412658"/>
              <a:gd name="connsiteY6" fmla="*/ 44333 h 191817"/>
              <a:gd name="connsiteX7" fmla="*/ 2433484 w 5412658"/>
              <a:gd name="connsiteY7" fmla="*/ 29585 h 191817"/>
              <a:gd name="connsiteX8" fmla="*/ 2566219 w 5412658"/>
              <a:gd name="connsiteY8" fmla="*/ 59081 h 191817"/>
              <a:gd name="connsiteX9" fmla="*/ 2610464 w 5412658"/>
              <a:gd name="connsiteY9" fmla="*/ 73830 h 191817"/>
              <a:gd name="connsiteX10" fmla="*/ 2875935 w 5412658"/>
              <a:gd name="connsiteY10" fmla="*/ 88578 h 191817"/>
              <a:gd name="connsiteX11" fmla="*/ 2920180 w 5412658"/>
              <a:gd name="connsiteY11" fmla="*/ 132823 h 191817"/>
              <a:gd name="connsiteX12" fmla="*/ 2949677 w 5412658"/>
              <a:gd name="connsiteY12" fmla="*/ 177069 h 191817"/>
              <a:gd name="connsiteX13" fmla="*/ 3052916 w 5412658"/>
              <a:gd name="connsiteY13" fmla="*/ 162320 h 191817"/>
              <a:gd name="connsiteX14" fmla="*/ 3185651 w 5412658"/>
              <a:gd name="connsiteY14" fmla="*/ 73830 h 191817"/>
              <a:gd name="connsiteX15" fmla="*/ 3303638 w 5412658"/>
              <a:gd name="connsiteY15" fmla="*/ 29585 h 191817"/>
              <a:gd name="connsiteX16" fmla="*/ 3362632 w 5412658"/>
              <a:gd name="connsiteY16" fmla="*/ 88 h 191817"/>
              <a:gd name="connsiteX17" fmla="*/ 3451122 w 5412658"/>
              <a:gd name="connsiteY17" fmla="*/ 14836 h 191817"/>
              <a:gd name="connsiteX18" fmla="*/ 3465871 w 5412658"/>
              <a:gd name="connsiteY18" fmla="*/ 59081 h 191817"/>
              <a:gd name="connsiteX19" fmla="*/ 3524864 w 5412658"/>
              <a:gd name="connsiteY19" fmla="*/ 73830 h 191817"/>
              <a:gd name="connsiteX20" fmla="*/ 3701845 w 5412658"/>
              <a:gd name="connsiteY20" fmla="*/ 59081 h 191817"/>
              <a:gd name="connsiteX21" fmla="*/ 3805084 w 5412658"/>
              <a:gd name="connsiteY21" fmla="*/ 88 h 191817"/>
              <a:gd name="connsiteX22" fmla="*/ 3967316 w 5412658"/>
              <a:gd name="connsiteY22" fmla="*/ 14836 h 191817"/>
              <a:gd name="connsiteX23" fmla="*/ 4070555 w 5412658"/>
              <a:gd name="connsiteY23" fmla="*/ 59081 h 191817"/>
              <a:gd name="connsiteX24" fmla="*/ 4336026 w 5412658"/>
              <a:gd name="connsiteY24" fmla="*/ 73830 h 191817"/>
              <a:gd name="connsiteX25" fmla="*/ 4439264 w 5412658"/>
              <a:gd name="connsiteY25" fmla="*/ 88578 h 191817"/>
              <a:gd name="connsiteX26" fmla="*/ 4483509 w 5412658"/>
              <a:gd name="connsiteY26" fmla="*/ 118075 h 191817"/>
              <a:gd name="connsiteX27" fmla="*/ 4586748 w 5412658"/>
              <a:gd name="connsiteY27" fmla="*/ 162320 h 191817"/>
              <a:gd name="connsiteX28" fmla="*/ 4645742 w 5412658"/>
              <a:gd name="connsiteY28" fmla="*/ 177069 h 191817"/>
              <a:gd name="connsiteX29" fmla="*/ 4689987 w 5412658"/>
              <a:gd name="connsiteY29" fmla="*/ 191817 h 191817"/>
              <a:gd name="connsiteX30" fmla="*/ 5043948 w 5412658"/>
              <a:gd name="connsiteY30" fmla="*/ 177069 h 191817"/>
              <a:gd name="connsiteX31" fmla="*/ 5088193 w 5412658"/>
              <a:gd name="connsiteY31" fmla="*/ 162320 h 191817"/>
              <a:gd name="connsiteX32" fmla="*/ 5383161 w 5412658"/>
              <a:gd name="connsiteY32" fmla="*/ 147572 h 191817"/>
              <a:gd name="connsiteX33" fmla="*/ 5412658 w 5412658"/>
              <a:gd name="connsiteY33" fmla="*/ 132823 h 19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12658" h="191817">
                <a:moveTo>
                  <a:pt x="0" y="44333"/>
                </a:moveTo>
                <a:lnTo>
                  <a:pt x="870155" y="59081"/>
                </a:lnTo>
                <a:cubicBezTo>
                  <a:pt x="890414" y="59724"/>
                  <a:pt x="908878" y="73830"/>
                  <a:pt x="929148" y="73830"/>
                </a:cubicBezTo>
                <a:cubicBezTo>
                  <a:pt x="1233988" y="73830"/>
                  <a:pt x="1538748" y="63997"/>
                  <a:pt x="1843548" y="59081"/>
                </a:cubicBezTo>
                <a:cubicBezTo>
                  <a:pt x="1858296" y="49249"/>
                  <a:pt x="1870107" y="30764"/>
                  <a:pt x="1887793" y="29585"/>
                </a:cubicBezTo>
                <a:cubicBezTo>
                  <a:pt x="2008089" y="21565"/>
                  <a:pt x="2027568" y="31931"/>
                  <a:pt x="2109019" y="59081"/>
                </a:cubicBezTo>
                <a:cubicBezTo>
                  <a:pt x="2182761" y="54165"/>
                  <a:pt x="2256643" y="51024"/>
                  <a:pt x="2330245" y="44333"/>
                </a:cubicBezTo>
                <a:cubicBezTo>
                  <a:pt x="2364865" y="41186"/>
                  <a:pt x="2398789" y="27417"/>
                  <a:pt x="2433484" y="29585"/>
                </a:cubicBezTo>
                <a:cubicBezTo>
                  <a:pt x="2478720" y="32412"/>
                  <a:pt x="2522248" y="48088"/>
                  <a:pt x="2566219" y="59081"/>
                </a:cubicBezTo>
                <a:cubicBezTo>
                  <a:pt x="2581301" y="62852"/>
                  <a:pt x="2594988" y="72356"/>
                  <a:pt x="2610464" y="73830"/>
                </a:cubicBezTo>
                <a:cubicBezTo>
                  <a:pt x="2698692" y="82233"/>
                  <a:pt x="2787445" y="83662"/>
                  <a:pt x="2875935" y="88578"/>
                </a:cubicBezTo>
                <a:cubicBezTo>
                  <a:pt x="2890683" y="103326"/>
                  <a:pt x="2906828" y="116800"/>
                  <a:pt x="2920180" y="132823"/>
                </a:cubicBezTo>
                <a:cubicBezTo>
                  <a:pt x="2931528" y="146440"/>
                  <a:pt x="2932373" y="173224"/>
                  <a:pt x="2949677" y="177069"/>
                </a:cubicBezTo>
                <a:cubicBezTo>
                  <a:pt x="2983612" y="184610"/>
                  <a:pt x="3018503" y="167236"/>
                  <a:pt x="3052916" y="162320"/>
                </a:cubicBezTo>
                <a:cubicBezTo>
                  <a:pt x="3102320" y="125267"/>
                  <a:pt x="3128758" y="102277"/>
                  <a:pt x="3185651" y="73830"/>
                </a:cubicBezTo>
                <a:cubicBezTo>
                  <a:pt x="3307881" y="12715"/>
                  <a:pt x="3214280" y="67881"/>
                  <a:pt x="3303638" y="29585"/>
                </a:cubicBezTo>
                <a:cubicBezTo>
                  <a:pt x="3323846" y="20924"/>
                  <a:pt x="3342967" y="9920"/>
                  <a:pt x="3362632" y="88"/>
                </a:cubicBezTo>
                <a:cubicBezTo>
                  <a:pt x="3392129" y="5004"/>
                  <a:pt x="3425158" y="0"/>
                  <a:pt x="3451122" y="14836"/>
                </a:cubicBezTo>
                <a:cubicBezTo>
                  <a:pt x="3464620" y="22549"/>
                  <a:pt x="3453732" y="49369"/>
                  <a:pt x="3465871" y="59081"/>
                </a:cubicBezTo>
                <a:cubicBezTo>
                  <a:pt x="3481699" y="71743"/>
                  <a:pt x="3505200" y="68914"/>
                  <a:pt x="3524864" y="73830"/>
                </a:cubicBezTo>
                <a:cubicBezTo>
                  <a:pt x="3583858" y="68914"/>
                  <a:pt x="3643661" y="69991"/>
                  <a:pt x="3701845" y="59081"/>
                </a:cubicBezTo>
                <a:cubicBezTo>
                  <a:pt x="3727879" y="54200"/>
                  <a:pt x="3781900" y="15544"/>
                  <a:pt x="3805084" y="88"/>
                </a:cubicBezTo>
                <a:cubicBezTo>
                  <a:pt x="3859161" y="5004"/>
                  <a:pt x="3914221" y="3459"/>
                  <a:pt x="3967316" y="14836"/>
                </a:cubicBezTo>
                <a:cubicBezTo>
                  <a:pt x="4166596" y="57539"/>
                  <a:pt x="3836362" y="37791"/>
                  <a:pt x="4070555" y="59081"/>
                </a:cubicBezTo>
                <a:cubicBezTo>
                  <a:pt x="4158818" y="67105"/>
                  <a:pt x="4247536" y="68914"/>
                  <a:pt x="4336026" y="73830"/>
                </a:cubicBezTo>
                <a:cubicBezTo>
                  <a:pt x="4370439" y="78746"/>
                  <a:pt x="4405968" y="78589"/>
                  <a:pt x="4439264" y="88578"/>
                </a:cubicBezTo>
                <a:cubicBezTo>
                  <a:pt x="4456242" y="93671"/>
                  <a:pt x="4467655" y="110148"/>
                  <a:pt x="4483509" y="118075"/>
                </a:cubicBezTo>
                <a:cubicBezTo>
                  <a:pt x="4516997" y="134819"/>
                  <a:pt x="4551562" y="149525"/>
                  <a:pt x="4586748" y="162320"/>
                </a:cubicBezTo>
                <a:cubicBezTo>
                  <a:pt x="4605798" y="169247"/>
                  <a:pt x="4626252" y="171500"/>
                  <a:pt x="4645742" y="177069"/>
                </a:cubicBezTo>
                <a:cubicBezTo>
                  <a:pt x="4660690" y="181340"/>
                  <a:pt x="4675239" y="186901"/>
                  <a:pt x="4689987" y="191817"/>
                </a:cubicBezTo>
                <a:cubicBezTo>
                  <a:pt x="4807974" y="186901"/>
                  <a:pt x="4926181" y="185793"/>
                  <a:pt x="5043948" y="177069"/>
                </a:cubicBezTo>
                <a:cubicBezTo>
                  <a:pt x="5059452" y="175921"/>
                  <a:pt x="5072705" y="163667"/>
                  <a:pt x="5088193" y="162320"/>
                </a:cubicBezTo>
                <a:cubicBezTo>
                  <a:pt x="5186268" y="153792"/>
                  <a:pt x="5285120" y="156485"/>
                  <a:pt x="5383161" y="147572"/>
                </a:cubicBezTo>
                <a:cubicBezTo>
                  <a:pt x="5394109" y="146577"/>
                  <a:pt x="5402826" y="137739"/>
                  <a:pt x="5412658" y="132823"/>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2958703" y="4532671"/>
            <a:ext cx="4082504" cy="811161"/>
          </a:xfrm>
          <a:custGeom>
            <a:avLst/>
            <a:gdLst>
              <a:gd name="connsiteX0" fmla="*/ 4078736 w 4082504"/>
              <a:gd name="connsiteY0" fmla="*/ 162232 h 811161"/>
              <a:gd name="connsiteX1" fmla="*/ 4019742 w 4082504"/>
              <a:gd name="connsiteY1" fmla="*/ 265471 h 811161"/>
              <a:gd name="connsiteX2" fmla="*/ 3946000 w 4082504"/>
              <a:gd name="connsiteY2" fmla="*/ 324464 h 811161"/>
              <a:gd name="connsiteX3" fmla="*/ 3872258 w 4082504"/>
              <a:gd name="connsiteY3" fmla="*/ 412955 h 811161"/>
              <a:gd name="connsiteX4" fmla="*/ 3754271 w 4082504"/>
              <a:gd name="connsiteY4" fmla="*/ 516193 h 811161"/>
              <a:gd name="connsiteX5" fmla="*/ 3636284 w 4082504"/>
              <a:gd name="connsiteY5" fmla="*/ 545690 h 811161"/>
              <a:gd name="connsiteX6" fmla="*/ 3503549 w 4082504"/>
              <a:gd name="connsiteY6" fmla="*/ 575187 h 811161"/>
              <a:gd name="connsiteX7" fmla="*/ 3400310 w 4082504"/>
              <a:gd name="connsiteY7" fmla="*/ 589935 h 811161"/>
              <a:gd name="connsiteX8" fmla="*/ 3341316 w 4082504"/>
              <a:gd name="connsiteY8" fmla="*/ 604684 h 811161"/>
              <a:gd name="connsiteX9" fmla="*/ 3149587 w 4082504"/>
              <a:gd name="connsiteY9" fmla="*/ 634180 h 811161"/>
              <a:gd name="connsiteX10" fmla="*/ 3016852 w 4082504"/>
              <a:gd name="connsiteY10" fmla="*/ 737419 h 811161"/>
              <a:gd name="connsiteX11" fmla="*/ 2972607 w 4082504"/>
              <a:gd name="connsiteY11" fmla="*/ 781664 h 811161"/>
              <a:gd name="connsiteX12" fmla="*/ 2884116 w 4082504"/>
              <a:gd name="connsiteY12" fmla="*/ 796413 h 811161"/>
              <a:gd name="connsiteX13" fmla="*/ 2603897 w 4082504"/>
              <a:gd name="connsiteY13" fmla="*/ 781664 h 811161"/>
              <a:gd name="connsiteX14" fmla="*/ 2412168 w 4082504"/>
              <a:gd name="connsiteY14" fmla="*/ 766916 h 811161"/>
              <a:gd name="connsiteX15" fmla="*/ 2323678 w 4082504"/>
              <a:gd name="connsiteY15" fmla="*/ 707922 h 811161"/>
              <a:gd name="connsiteX16" fmla="*/ 2146697 w 4082504"/>
              <a:gd name="connsiteY16" fmla="*/ 752167 h 811161"/>
              <a:gd name="connsiteX17" fmla="*/ 2087703 w 4082504"/>
              <a:gd name="connsiteY17" fmla="*/ 766916 h 811161"/>
              <a:gd name="connsiteX18" fmla="*/ 2028710 w 4082504"/>
              <a:gd name="connsiteY18" fmla="*/ 796413 h 811161"/>
              <a:gd name="connsiteX19" fmla="*/ 1984465 w 4082504"/>
              <a:gd name="connsiteY19" fmla="*/ 811161 h 811161"/>
              <a:gd name="connsiteX20" fmla="*/ 1807484 w 4082504"/>
              <a:gd name="connsiteY20" fmla="*/ 796413 h 811161"/>
              <a:gd name="connsiteX21" fmla="*/ 1718994 w 4082504"/>
              <a:gd name="connsiteY21" fmla="*/ 766916 h 811161"/>
              <a:gd name="connsiteX22" fmla="*/ 1483020 w 4082504"/>
              <a:gd name="connsiteY22" fmla="*/ 752167 h 811161"/>
              <a:gd name="connsiteX23" fmla="*/ 1379781 w 4082504"/>
              <a:gd name="connsiteY23" fmla="*/ 722671 h 811161"/>
              <a:gd name="connsiteX24" fmla="*/ 1188052 w 4082504"/>
              <a:gd name="connsiteY24" fmla="*/ 707922 h 811161"/>
              <a:gd name="connsiteX25" fmla="*/ 1143807 w 4082504"/>
              <a:gd name="connsiteY25" fmla="*/ 678425 h 811161"/>
              <a:gd name="connsiteX26" fmla="*/ 1011071 w 4082504"/>
              <a:gd name="connsiteY26" fmla="*/ 648929 h 811161"/>
              <a:gd name="connsiteX27" fmla="*/ 937329 w 4082504"/>
              <a:gd name="connsiteY27" fmla="*/ 560438 h 811161"/>
              <a:gd name="connsiteX28" fmla="*/ 848839 w 4082504"/>
              <a:gd name="connsiteY28" fmla="*/ 486696 h 811161"/>
              <a:gd name="connsiteX29" fmla="*/ 804594 w 4082504"/>
              <a:gd name="connsiteY29" fmla="*/ 471948 h 811161"/>
              <a:gd name="connsiteX30" fmla="*/ 391639 w 4082504"/>
              <a:gd name="connsiteY30" fmla="*/ 457200 h 811161"/>
              <a:gd name="connsiteX31" fmla="*/ 332645 w 4082504"/>
              <a:gd name="connsiteY31" fmla="*/ 368709 h 811161"/>
              <a:gd name="connsiteX32" fmla="*/ 303149 w 4082504"/>
              <a:gd name="connsiteY32" fmla="*/ 324464 h 811161"/>
              <a:gd name="connsiteX33" fmla="*/ 288400 w 4082504"/>
              <a:gd name="connsiteY33" fmla="*/ 280219 h 811161"/>
              <a:gd name="connsiteX34" fmla="*/ 155665 w 4082504"/>
              <a:gd name="connsiteY34" fmla="*/ 176980 h 811161"/>
              <a:gd name="connsiteX35" fmla="*/ 81923 w 4082504"/>
              <a:gd name="connsiteY35" fmla="*/ 103238 h 811161"/>
              <a:gd name="connsiteX36" fmla="*/ 52426 w 4082504"/>
              <a:gd name="connsiteY36" fmla="*/ 58993 h 811161"/>
              <a:gd name="connsiteX37" fmla="*/ 8181 w 4082504"/>
              <a:gd name="connsiteY37" fmla="*/ 0 h 81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82504" h="811161">
                <a:moveTo>
                  <a:pt x="4078736" y="162232"/>
                </a:moveTo>
                <a:cubicBezTo>
                  <a:pt x="4054862" y="257724"/>
                  <a:pt x="4082504" y="190156"/>
                  <a:pt x="4019742" y="265471"/>
                </a:cubicBezTo>
                <a:cubicBezTo>
                  <a:pt x="3968427" y="327049"/>
                  <a:pt x="4018633" y="300254"/>
                  <a:pt x="3946000" y="324464"/>
                </a:cubicBezTo>
                <a:cubicBezTo>
                  <a:pt x="3872760" y="434322"/>
                  <a:pt x="3966895" y="299389"/>
                  <a:pt x="3872258" y="412955"/>
                </a:cubicBezTo>
                <a:cubicBezTo>
                  <a:pt x="3825932" y="468547"/>
                  <a:pt x="3851842" y="483668"/>
                  <a:pt x="3754271" y="516193"/>
                </a:cubicBezTo>
                <a:cubicBezTo>
                  <a:pt x="3675209" y="542548"/>
                  <a:pt x="3743065" y="521962"/>
                  <a:pt x="3636284" y="545690"/>
                </a:cubicBezTo>
                <a:cubicBezTo>
                  <a:pt x="3556744" y="563365"/>
                  <a:pt x="3592501" y="560362"/>
                  <a:pt x="3503549" y="575187"/>
                </a:cubicBezTo>
                <a:cubicBezTo>
                  <a:pt x="3469260" y="580902"/>
                  <a:pt x="3434512" y="583717"/>
                  <a:pt x="3400310" y="589935"/>
                </a:cubicBezTo>
                <a:cubicBezTo>
                  <a:pt x="3380367" y="593561"/>
                  <a:pt x="3361277" y="601161"/>
                  <a:pt x="3341316" y="604684"/>
                </a:cubicBezTo>
                <a:cubicBezTo>
                  <a:pt x="3277638" y="615921"/>
                  <a:pt x="3213497" y="624348"/>
                  <a:pt x="3149587" y="634180"/>
                </a:cubicBezTo>
                <a:cubicBezTo>
                  <a:pt x="3105342" y="668593"/>
                  <a:pt x="3056487" y="697784"/>
                  <a:pt x="3016852" y="737419"/>
                </a:cubicBezTo>
                <a:cubicBezTo>
                  <a:pt x="3002104" y="752167"/>
                  <a:pt x="2991667" y="773193"/>
                  <a:pt x="2972607" y="781664"/>
                </a:cubicBezTo>
                <a:cubicBezTo>
                  <a:pt x="2945280" y="793809"/>
                  <a:pt x="2913613" y="791497"/>
                  <a:pt x="2884116" y="796413"/>
                </a:cubicBezTo>
                <a:lnTo>
                  <a:pt x="2603897" y="781664"/>
                </a:lnTo>
                <a:cubicBezTo>
                  <a:pt x="2539923" y="777666"/>
                  <a:pt x="2474156" y="783229"/>
                  <a:pt x="2412168" y="766916"/>
                </a:cubicBezTo>
                <a:cubicBezTo>
                  <a:pt x="2377885" y="757894"/>
                  <a:pt x="2323678" y="707922"/>
                  <a:pt x="2323678" y="707922"/>
                </a:cubicBezTo>
                <a:cubicBezTo>
                  <a:pt x="2092150" y="746511"/>
                  <a:pt x="2380389" y="693742"/>
                  <a:pt x="2146697" y="752167"/>
                </a:cubicBezTo>
                <a:cubicBezTo>
                  <a:pt x="2127032" y="757083"/>
                  <a:pt x="2106682" y="759799"/>
                  <a:pt x="2087703" y="766916"/>
                </a:cubicBezTo>
                <a:cubicBezTo>
                  <a:pt x="2067117" y="774636"/>
                  <a:pt x="2048918" y="787752"/>
                  <a:pt x="2028710" y="796413"/>
                </a:cubicBezTo>
                <a:cubicBezTo>
                  <a:pt x="2014421" y="802537"/>
                  <a:pt x="1999213" y="806245"/>
                  <a:pt x="1984465" y="811161"/>
                </a:cubicBezTo>
                <a:cubicBezTo>
                  <a:pt x="1925471" y="806245"/>
                  <a:pt x="1865877" y="806145"/>
                  <a:pt x="1807484" y="796413"/>
                </a:cubicBezTo>
                <a:cubicBezTo>
                  <a:pt x="1776815" y="791301"/>
                  <a:pt x="1750026" y="768856"/>
                  <a:pt x="1718994" y="766916"/>
                </a:cubicBezTo>
                <a:lnTo>
                  <a:pt x="1483020" y="752167"/>
                </a:lnTo>
                <a:cubicBezTo>
                  <a:pt x="1454409" y="742631"/>
                  <a:pt x="1408399" y="726038"/>
                  <a:pt x="1379781" y="722671"/>
                </a:cubicBezTo>
                <a:cubicBezTo>
                  <a:pt x="1316122" y="715182"/>
                  <a:pt x="1251962" y="712838"/>
                  <a:pt x="1188052" y="707922"/>
                </a:cubicBezTo>
                <a:cubicBezTo>
                  <a:pt x="1173304" y="698090"/>
                  <a:pt x="1159661" y="686352"/>
                  <a:pt x="1143807" y="678425"/>
                </a:cubicBezTo>
                <a:cubicBezTo>
                  <a:pt x="1107501" y="660272"/>
                  <a:pt x="1045055" y="654593"/>
                  <a:pt x="1011071" y="648929"/>
                </a:cubicBezTo>
                <a:cubicBezTo>
                  <a:pt x="923847" y="590779"/>
                  <a:pt x="1005373" y="655699"/>
                  <a:pt x="937329" y="560438"/>
                </a:cubicBezTo>
                <a:cubicBezTo>
                  <a:pt x="919209" y="535070"/>
                  <a:pt x="877585" y="501069"/>
                  <a:pt x="848839" y="486696"/>
                </a:cubicBezTo>
                <a:cubicBezTo>
                  <a:pt x="834934" y="479744"/>
                  <a:pt x="820108" y="472949"/>
                  <a:pt x="804594" y="471948"/>
                </a:cubicBezTo>
                <a:cubicBezTo>
                  <a:pt x="667140" y="463080"/>
                  <a:pt x="529291" y="462116"/>
                  <a:pt x="391639" y="457200"/>
                </a:cubicBezTo>
                <a:lnTo>
                  <a:pt x="332645" y="368709"/>
                </a:lnTo>
                <a:cubicBezTo>
                  <a:pt x="322813" y="353961"/>
                  <a:pt x="308754" y="341279"/>
                  <a:pt x="303149" y="324464"/>
                </a:cubicBezTo>
                <a:cubicBezTo>
                  <a:pt x="298233" y="309716"/>
                  <a:pt x="297944" y="292490"/>
                  <a:pt x="288400" y="280219"/>
                </a:cubicBezTo>
                <a:cubicBezTo>
                  <a:pt x="218762" y="190685"/>
                  <a:pt x="228361" y="201213"/>
                  <a:pt x="155665" y="176980"/>
                </a:cubicBezTo>
                <a:cubicBezTo>
                  <a:pt x="77006" y="58993"/>
                  <a:pt x="180246" y="201561"/>
                  <a:pt x="81923" y="103238"/>
                </a:cubicBezTo>
                <a:cubicBezTo>
                  <a:pt x="69389" y="90704"/>
                  <a:pt x="64960" y="71527"/>
                  <a:pt x="52426" y="58993"/>
                </a:cubicBezTo>
                <a:cubicBezTo>
                  <a:pt x="0" y="6567"/>
                  <a:pt x="8181" y="56914"/>
                  <a:pt x="8181" y="0"/>
                </a:cubicBez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2686664" y="4468761"/>
            <a:ext cx="4628535" cy="1170039"/>
          </a:xfrm>
          <a:custGeom>
            <a:avLst/>
            <a:gdLst>
              <a:gd name="connsiteX0" fmla="*/ 4586748 w 4622352"/>
              <a:gd name="connsiteY0" fmla="*/ 147484 h 1091381"/>
              <a:gd name="connsiteX1" fmla="*/ 4513006 w 4622352"/>
              <a:gd name="connsiteY1" fmla="*/ 221226 h 1091381"/>
              <a:gd name="connsiteX2" fmla="*/ 4483509 w 4622352"/>
              <a:gd name="connsiteY2" fmla="*/ 309716 h 1091381"/>
              <a:gd name="connsiteX3" fmla="*/ 4439264 w 4622352"/>
              <a:gd name="connsiteY3" fmla="*/ 324465 h 1091381"/>
              <a:gd name="connsiteX4" fmla="*/ 4365522 w 4622352"/>
              <a:gd name="connsiteY4" fmla="*/ 339213 h 1091381"/>
              <a:gd name="connsiteX5" fmla="*/ 4306529 w 4622352"/>
              <a:gd name="connsiteY5" fmla="*/ 353961 h 1091381"/>
              <a:gd name="connsiteX6" fmla="*/ 4262283 w 4622352"/>
              <a:gd name="connsiteY6" fmla="*/ 412955 h 1091381"/>
              <a:gd name="connsiteX7" fmla="*/ 4203290 w 4622352"/>
              <a:gd name="connsiteY7" fmla="*/ 530942 h 1091381"/>
              <a:gd name="connsiteX8" fmla="*/ 4114800 w 4622352"/>
              <a:gd name="connsiteY8" fmla="*/ 560439 h 1091381"/>
              <a:gd name="connsiteX9" fmla="*/ 4026309 w 4622352"/>
              <a:gd name="connsiteY9" fmla="*/ 589936 h 1091381"/>
              <a:gd name="connsiteX10" fmla="*/ 3982064 w 4622352"/>
              <a:gd name="connsiteY10" fmla="*/ 604684 h 1091381"/>
              <a:gd name="connsiteX11" fmla="*/ 3819832 w 4622352"/>
              <a:gd name="connsiteY11" fmla="*/ 648929 h 1091381"/>
              <a:gd name="connsiteX12" fmla="*/ 3760838 w 4622352"/>
              <a:gd name="connsiteY12" fmla="*/ 678426 h 1091381"/>
              <a:gd name="connsiteX13" fmla="*/ 3672348 w 4622352"/>
              <a:gd name="connsiteY13" fmla="*/ 781665 h 1091381"/>
              <a:gd name="connsiteX14" fmla="*/ 3598606 w 4622352"/>
              <a:gd name="connsiteY14" fmla="*/ 899652 h 1091381"/>
              <a:gd name="connsiteX15" fmla="*/ 3347883 w 4622352"/>
              <a:gd name="connsiteY15" fmla="*/ 1017639 h 1091381"/>
              <a:gd name="connsiteX16" fmla="*/ 3229896 w 4622352"/>
              <a:gd name="connsiteY16" fmla="*/ 1061884 h 1091381"/>
              <a:gd name="connsiteX17" fmla="*/ 3170903 w 4622352"/>
              <a:gd name="connsiteY17" fmla="*/ 1076632 h 1091381"/>
              <a:gd name="connsiteX18" fmla="*/ 3126658 w 4622352"/>
              <a:gd name="connsiteY18" fmla="*/ 1091381 h 1091381"/>
              <a:gd name="connsiteX19" fmla="*/ 2698954 w 4622352"/>
              <a:gd name="connsiteY19" fmla="*/ 1076632 h 1091381"/>
              <a:gd name="connsiteX20" fmla="*/ 2507225 w 4622352"/>
              <a:gd name="connsiteY20" fmla="*/ 1047136 h 1091381"/>
              <a:gd name="connsiteX21" fmla="*/ 2477729 w 4622352"/>
              <a:gd name="connsiteY21" fmla="*/ 1002890 h 1091381"/>
              <a:gd name="connsiteX22" fmla="*/ 2389238 w 4622352"/>
              <a:gd name="connsiteY22" fmla="*/ 973394 h 1091381"/>
              <a:gd name="connsiteX23" fmla="*/ 2109019 w 4622352"/>
              <a:gd name="connsiteY23" fmla="*/ 988142 h 1091381"/>
              <a:gd name="connsiteX24" fmla="*/ 2020529 w 4622352"/>
              <a:gd name="connsiteY24" fmla="*/ 1047136 h 1091381"/>
              <a:gd name="connsiteX25" fmla="*/ 1563329 w 4622352"/>
              <a:gd name="connsiteY25" fmla="*/ 1017639 h 1091381"/>
              <a:gd name="connsiteX26" fmla="*/ 1504335 w 4622352"/>
              <a:gd name="connsiteY26" fmla="*/ 929148 h 1091381"/>
              <a:gd name="connsiteX27" fmla="*/ 943896 w 4622352"/>
              <a:gd name="connsiteY27" fmla="*/ 825910 h 1091381"/>
              <a:gd name="connsiteX28" fmla="*/ 870154 w 4622352"/>
              <a:gd name="connsiteY28" fmla="*/ 796413 h 1091381"/>
              <a:gd name="connsiteX29" fmla="*/ 811161 w 4622352"/>
              <a:gd name="connsiteY29" fmla="*/ 781665 h 1091381"/>
              <a:gd name="connsiteX30" fmla="*/ 722670 w 4622352"/>
              <a:gd name="connsiteY30" fmla="*/ 722671 h 1091381"/>
              <a:gd name="connsiteX31" fmla="*/ 589935 w 4622352"/>
              <a:gd name="connsiteY31" fmla="*/ 663677 h 1091381"/>
              <a:gd name="connsiteX32" fmla="*/ 516193 w 4622352"/>
              <a:gd name="connsiteY32" fmla="*/ 575187 h 1091381"/>
              <a:gd name="connsiteX33" fmla="*/ 486696 w 4622352"/>
              <a:gd name="connsiteY33" fmla="*/ 516194 h 1091381"/>
              <a:gd name="connsiteX34" fmla="*/ 471948 w 4622352"/>
              <a:gd name="connsiteY34" fmla="*/ 471948 h 1091381"/>
              <a:gd name="connsiteX35" fmla="*/ 427703 w 4622352"/>
              <a:gd name="connsiteY35" fmla="*/ 442452 h 1091381"/>
              <a:gd name="connsiteX36" fmla="*/ 383458 w 4622352"/>
              <a:gd name="connsiteY36" fmla="*/ 398207 h 1091381"/>
              <a:gd name="connsiteX37" fmla="*/ 339212 w 4622352"/>
              <a:gd name="connsiteY37" fmla="*/ 383458 h 1091381"/>
              <a:gd name="connsiteX38" fmla="*/ 294967 w 4622352"/>
              <a:gd name="connsiteY38" fmla="*/ 353961 h 1091381"/>
              <a:gd name="connsiteX39" fmla="*/ 235974 w 4622352"/>
              <a:gd name="connsiteY39" fmla="*/ 265471 h 1091381"/>
              <a:gd name="connsiteX40" fmla="*/ 206477 w 4622352"/>
              <a:gd name="connsiteY40" fmla="*/ 221226 h 1091381"/>
              <a:gd name="connsiteX41" fmla="*/ 191729 w 4622352"/>
              <a:gd name="connsiteY41" fmla="*/ 176981 h 1091381"/>
              <a:gd name="connsiteX42" fmla="*/ 103238 w 4622352"/>
              <a:gd name="connsiteY42" fmla="*/ 132736 h 1091381"/>
              <a:gd name="connsiteX43" fmla="*/ 73741 w 4622352"/>
              <a:gd name="connsiteY43" fmla="*/ 88490 h 1091381"/>
              <a:gd name="connsiteX44" fmla="*/ 29496 w 4622352"/>
              <a:gd name="connsiteY44" fmla="*/ 58994 h 1091381"/>
              <a:gd name="connsiteX45" fmla="*/ 14748 w 4622352"/>
              <a:gd name="connsiteY45" fmla="*/ 14748 h 1091381"/>
              <a:gd name="connsiteX46" fmla="*/ 0 w 4622352"/>
              <a:gd name="connsiteY46" fmla="*/ 0 h 109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622352" h="1091381">
                <a:moveTo>
                  <a:pt x="4586748" y="147484"/>
                </a:moveTo>
                <a:cubicBezTo>
                  <a:pt x="4539276" y="289903"/>
                  <a:pt x="4622352" y="75433"/>
                  <a:pt x="4513006" y="221226"/>
                </a:cubicBezTo>
                <a:cubicBezTo>
                  <a:pt x="4494351" y="246100"/>
                  <a:pt x="4513006" y="299883"/>
                  <a:pt x="4483509" y="309716"/>
                </a:cubicBezTo>
                <a:cubicBezTo>
                  <a:pt x="4468761" y="314632"/>
                  <a:pt x="4454346" y="320694"/>
                  <a:pt x="4439264" y="324465"/>
                </a:cubicBezTo>
                <a:cubicBezTo>
                  <a:pt x="4414945" y="330545"/>
                  <a:pt x="4389993" y="333775"/>
                  <a:pt x="4365522" y="339213"/>
                </a:cubicBezTo>
                <a:cubicBezTo>
                  <a:pt x="4345735" y="343610"/>
                  <a:pt x="4326193" y="349045"/>
                  <a:pt x="4306529" y="353961"/>
                </a:cubicBezTo>
                <a:cubicBezTo>
                  <a:pt x="4291780" y="373626"/>
                  <a:pt x="4274221" y="391467"/>
                  <a:pt x="4262283" y="412955"/>
                </a:cubicBezTo>
                <a:cubicBezTo>
                  <a:pt x="4253848" y="428137"/>
                  <a:pt x="4228963" y="514896"/>
                  <a:pt x="4203290" y="530942"/>
                </a:cubicBezTo>
                <a:cubicBezTo>
                  <a:pt x="4176924" y="547421"/>
                  <a:pt x="4144297" y="550607"/>
                  <a:pt x="4114800" y="560439"/>
                </a:cubicBezTo>
                <a:lnTo>
                  <a:pt x="4026309" y="589936"/>
                </a:lnTo>
                <a:cubicBezTo>
                  <a:pt x="4011561" y="594852"/>
                  <a:pt x="3997308" y="601635"/>
                  <a:pt x="3982064" y="604684"/>
                </a:cubicBezTo>
                <a:cubicBezTo>
                  <a:pt x="3928118" y="615473"/>
                  <a:pt x="3869733" y="623979"/>
                  <a:pt x="3819832" y="648929"/>
                </a:cubicBezTo>
                <a:cubicBezTo>
                  <a:pt x="3800167" y="658761"/>
                  <a:pt x="3778729" y="665647"/>
                  <a:pt x="3760838" y="678426"/>
                </a:cubicBezTo>
                <a:cubicBezTo>
                  <a:pt x="3731837" y="699141"/>
                  <a:pt x="3690658" y="754199"/>
                  <a:pt x="3672348" y="781665"/>
                </a:cubicBezTo>
                <a:cubicBezTo>
                  <a:pt x="3646622" y="820254"/>
                  <a:pt x="3632511" y="868007"/>
                  <a:pt x="3598606" y="899652"/>
                </a:cubicBezTo>
                <a:cubicBezTo>
                  <a:pt x="3508487" y="983763"/>
                  <a:pt x="3451278" y="986621"/>
                  <a:pt x="3347883" y="1017639"/>
                </a:cubicBezTo>
                <a:cubicBezTo>
                  <a:pt x="3244310" y="1048711"/>
                  <a:pt x="3376333" y="1013072"/>
                  <a:pt x="3229896" y="1061884"/>
                </a:cubicBezTo>
                <a:cubicBezTo>
                  <a:pt x="3210667" y="1068294"/>
                  <a:pt x="3190393" y="1071063"/>
                  <a:pt x="3170903" y="1076632"/>
                </a:cubicBezTo>
                <a:cubicBezTo>
                  <a:pt x="3155955" y="1080903"/>
                  <a:pt x="3141406" y="1086465"/>
                  <a:pt x="3126658" y="1091381"/>
                </a:cubicBezTo>
                <a:lnTo>
                  <a:pt x="2698954" y="1076632"/>
                </a:lnTo>
                <a:cubicBezTo>
                  <a:pt x="2564147" y="1069719"/>
                  <a:pt x="2589485" y="1074555"/>
                  <a:pt x="2507225" y="1047136"/>
                </a:cubicBezTo>
                <a:cubicBezTo>
                  <a:pt x="2497393" y="1032387"/>
                  <a:pt x="2492760" y="1012284"/>
                  <a:pt x="2477729" y="1002890"/>
                </a:cubicBezTo>
                <a:cubicBezTo>
                  <a:pt x="2451363" y="986411"/>
                  <a:pt x="2389238" y="973394"/>
                  <a:pt x="2389238" y="973394"/>
                </a:cubicBezTo>
                <a:cubicBezTo>
                  <a:pt x="2295832" y="978310"/>
                  <a:pt x="2200738" y="969798"/>
                  <a:pt x="2109019" y="988142"/>
                </a:cubicBezTo>
                <a:cubicBezTo>
                  <a:pt x="2074257" y="995094"/>
                  <a:pt x="2055928" y="1045223"/>
                  <a:pt x="2020529" y="1047136"/>
                </a:cubicBezTo>
                <a:cubicBezTo>
                  <a:pt x="1868035" y="1055379"/>
                  <a:pt x="1715729" y="1027471"/>
                  <a:pt x="1563329" y="1017639"/>
                </a:cubicBezTo>
                <a:cubicBezTo>
                  <a:pt x="1543664" y="988142"/>
                  <a:pt x="1529403" y="954216"/>
                  <a:pt x="1504335" y="929148"/>
                </a:cubicBezTo>
                <a:cubicBezTo>
                  <a:pt x="1304551" y="729364"/>
                  <a:pt x="1457539" y="841961"/>
                  <a:pt x="943896" y="825910"/>
                </a:cubicBezTo>
                <a:cubicBezTo>
                  <a:pt x="919315" y="816078"/>
                  <a:pt x="895270" y="804785"/>
                  <a:pt x="870154" y="796413"/>
                </a:cubicBezTo>
                <a:cubicBezTo>
                  <a:pt x="850925" y="790003"/>
                  <a:pt x="829291" y="790730"/>
                  <a:pt x="811161" y="781665"/>
                </a:cubicBezTo>
                <a:cubicBezTo>
                  <a:pt x="779453" y="765811"/>
                  <a:pt x="756302" y="733882"/>
                  <a:pt x="722670" y="722671"/>
                </a:cubicBezTo>
                <a:cubicBezTo>
                  <a:pt x="617364" y="687569"/>
                  <a:pt x="660050" y="710421"/>
                  <a:pt x="589935" y="663677"/>
                </a:cubicBezTo>
                <a:cubicBezTo>
                  <a:pt x="500798" y="485406"/>
                  <a:pt x="620423" y="700263"/>
                  <a:pt x="516193" y="575187"/>
                </a:cubicBezTo>
                <a:cubicBezTo>
                  <a:pt x="502118" y="558297"/>
                  <a:pt x="495356" y="536402"/>
                  <a:pt x="486696" y="516194"/>
                </a:cubicBezTo>
                <a:cubicBezTo>
                  <a:pt x="480572" y="501905"/>
                  <a:pt x="481660" y="484088"/>
                  <a:pt x="471948" y="471948"/>
                </a:cubicBezTo>
                <a:cubicBezTo>
                  <a:pt x="460875" y="458107"/>
                  <a:pt x="441320" y="453799"/>
                  <a:pt x="427703" y="442452"/>
                </a:cubicBezTo>
                <a:cubicBezTo>
                  <a:pt x="411680" y="429100"/>
                  <a:pt x="400812" y="409777"/>
                  <a:pt x="383458" y="398207"/>
                </a:cubicBezTo>
                <a:cubicBezTo>
                  <a:pt x="370523" y="389583"/>
                  <a:pt x="353117" y="390411"/>
                  <a:pt x="339212" y="383458"/>
                </a:cubicBezTo>
                <a:cubicBezTo>
                  <a:pt x="323358" y="375531"/>
                  <a:pt x="309715" y="363793"/>
                  <a:pt x="294967" y="353961"/>
                </a:cubicBezTo>
                <a:lnTo>
                  <a:pt x="235974" y="265471"/>
                </a:lnTo>
                <a:lnTo>
                  <a:pt x="206477" y="221226"/>
                </a:lnTo>
                <a:cubicBezTo>
                  <a:pt x="201561" y="206478"/>
                  <a:pt x="201441" y="189120"/>
                  <a:pt x="191729" y="176981"/>
                </a:cubicBezTo>
                <a:cubicBezTo>
                  <a:pt x="170936" y="150990"/>
                  <a:pt x="132385" y="142452"/>
                  <a:pt x="103238" y="132736"/>
                </a:cubicBezTo>
                <a:cubicBezTo>
                  <a:pt x="93406" y="117987"/>
                  <a:pt x="86275" y="101024"/>
                  <a:pt x="73741" y="88490"/>
                </a:cubicBezTo>
                <a:cubicBezTo>
                  <a:pt x="61207" y="75956"/>
                  <a:pt x="40569" y="72835"/>
                  <a:pt x="29496" y="58994"/>
                </a:cubicBezTo>
                <a:cubicBezTo>
                  <a:pt x="19784" y="46854"/>
                  <a:pt x="21700" y="28653"/>
                  <a:pt x="14748" y="14748"/>
                </a:cubicBezTo>
                <a:cubicBezTo>
                  <a:pt x="11639" y="8530"/>
                  <a:pt x="4916" y="4916"/>
                  <a:pt x="0" y="0"/>
                </a:cubicBez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7239000" y="4621161"/>
            <a:ext cx="1600200" cy="76200"/>
          </a:xfrm>
          <a:custGeom>
            <a:avLst/>
            <a:gdLst>
              <a:gd name="connsiteX0" fmla="*/ 0 w 5412658"/>
              <a:gd name="connsiteY0" fmla="*/ 44333 h 191817"/>
              <a:gd name="connsiteX1" fmla="*/ 870155 w 5412658"/>
              <a:gd name="connsiteY1" fmla="*/ 59081 h 191817"/>
              <a:gd name="connsiteX2" fmla="*/ 929148 w 5412658"/>
              <a:gd name="connsiteY2" fmla="*/ 73830 h 191817"/>
              <a:gd name="connsiteX3" fmla="*/ 1843548 w 5412658"/>
              <a:gd name="connsiteY3" fmla="*/ 59081 h 191817"/>
              <a:gd name="connsiteX4" fmla="*/ 1887793 w 5412658"/>
              <a:gd name="connsiteY4" fmla="*/ 29585 h 191817"/>
              <a:gd name="connsiteX5" fmla="*/ 2109019 w 5412658"/>
              <a:gd name="connsiteY5" fmla="*/ 59081 h 191817"/>
              <a:gd name="connsiteX6" fmla="*/ 2330245 w 5412658"/>
              <a:gd name="connsiteY6" fmla="*/ 44333 h 191817"/>
              <a:gd name="connsiteX7" fmla="*/ 2433484 w 5412658"/>
              <a:gd name="connsiteY7" fmla="*/ 29585 h 191817"/>
              <a:gd name="connsiteX8" fmla="*/ 2566219 w 5412658"/>
              <a:gd name="connsiteY8" fmla="*/ 59081 h 191817"/>
              <a:gd name="connsiteX9" fmla="*/ 2610464 w 5412658"/>
              <a:gd name="connsiteY9" fmla="*/ 73830 h 191817"/>
              <a:gd name="connsiteX10" fmla="*/ 2875935 w 5412658"/>
              <a:gd name="connsiteY10" fmla="*/ 88578 h 191817"/>
              <a:gd name="connsiteX11" fmla="*/ 2920180 w 5412658"/>
              <a:gd name="connsiteY11" fmla="*/ 132823 h 191817"/>
              <a:gd name="connsiteX12" fmla="*/ 2949677 w 5412658"/>
              <a:gd name="connsiteY12" fmla="*/ 177069 h 191817"/>
              <a:gd name="connsiteX13" fmla="*/ 3052916 w 5412658"/>
              <a:gd name="connsiteY13" fmla="*/ 162320 h 191817"/>
              <a:gd name="connsiteX14" fmla="*/ 3185651 w 5412658"/>
              <a:gd name="connsiteY14" fmla="*/ 73830 h 191817"/>
              <a:gd name="connsiteX15" fmla="*/ 3303638 w 5412658"/>
              <a:gd name="connsiteY15" fmla="*/ 29585 h 191817"/>
              <a:gd name="connsiteX16" fmla="*/ 3362632 w 5412658"/>
              <a:gd name="connsiteY16" fmla="*/ 88 h 191817"/>
              <a:gd name="connsiteX17" fmla="*/ 3451122 w 5412658"/>
              <a:gd name="connsiteY17" fmla="*/ 14836 h 191817"/>
              <a:gd name="connsiteX18" fmla="*/ 3465871 w 5412658"/>
              <a:gd name="connsiteY18" fmla="*/ 59081 h 191817"/>
              <a:gd name="connsiteX19" fmla="*/ 3524864 w 5412658"/>
              <a:gd name="connsiteY19" fmla="*/ 73830 h 191817"/>
              <a:gd name="connsiteX20" fmla="*/ 3701845 w 5412658"/>
              <a:gd name="connsiteY20" fmla="*/ 59081 h 191817"/>
              <a:gd name="connsiteX21" fmla="*/ 3805084 w 5412658"/>
              <a:gd name="connsiteY21" fmla="*/ 88 h 191817"/>
              <a:gd name="connsiteX22" fmla="*/ 3967316 w 5412658"/>
              <a:gd name="connsiteY22" fmla="*/ 14836 h 191817"/>
              <a:gd name="connsiteX23" fmla="*/ 4070555 w 5412658"/>
              <a:gd name="connsiteY23" fmla="*/ 59081 h 191817"/>
              <a:gd name="connsiteX24" fmla="*/ 4336026 w 5412658"/>
              <a:gd name="connsiteY24" fmla="*/ 73830 h 191817"/>
              <a:gd name="connsiteX25" fmla="*/ 4439264 w 5412658"/>
              <a:gd name="connsiteY25" fmla="*/ 88578 h 191817"/>
              <a:gd name="connsiteX26" fmla="*/ 4483509 w 5412658"/>
              <a:gd name="connsiteY26" fmla="*/ 118075 h 191817"/>
              <a:gd name="connsiteX27" fmla="*/ 4586748 w 5412658"/>
              <a:gd name="connsiteY27" fmla="*/ 162320 h 191817"/>
              <a:gd name="connsiteX28" fmla="*/ 4645742 w 5412658"/>
              <a:gd name="connsiteY28" fmla="*/ 177069 h 191817"/>
              <a:gd name="connsiteX29" fmla="*/ 4689987 w 5412658"/>
              <a:gd name="connsiteY29" fmla="*/ 191817 h 191817"/>
              <a:gd name="connsiteX30" fmla="*/ 5043948 w 5412658"/>
              <a:gd name="connsiteY30" fmla="*/ 177069 h 191817"/>
              <a:gd name="connsiteX31" fmla="*/ 5088193 w 5412658"/>
              <a:gd name="connsiteY31" fmla="*/ 162320 h 191817"/>
              <a:gd name="connsiteX32" fmla="*/ 5383161 w 5412658"/>
              <a:gd name="connsiteY32" fmla="*/ 147572 h 191817"/>
              <a:gd name="connsiteX33" fmla="*/ 5412658 w 5412658"/>
              <a:gd name="connsiteY33" fmla="*/ 132823 h 19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12658" h="191817">
                <a:moveTo>
                  <a:pt x="0" y="44333"/>
                </a:moveTo>
                <a:lnTo>
                  <a:pt x="870155" y="59081"/>
                </a:lnTo>
                <a:cubicBezTo>
                  <a:pt x="890414" y="59724"/>
                  <a:pt x="908878" y="73830"/>
                  <a:pt x="929148" y="73830"/>
                </a:cubicBezTo>
                <a:cubicBezTo>
                  <a:pt x="1233988" y="73830"/>
                  <a:pt x="1538748" y="63997"/>
                  <a:pt x="1843548" y="59081"/>
                </a:cubicBezTo>
                <a:cubicBezTo>
                  <a:pt x="1858296" y="49249"/>
                  <a:pt x="1870107" y="30764"/>
                  <a:pt x="1887793" y="29585"/>
                </a:cubicBezTo>
                <a:cubicBezTo>
                  <a:pt x="2008089" y="21565"/>
                  <a:pt x="2027568" y="31931"/>
                  <a:pt x="2109019" y="59081"/>
                </a:cubicBezTo>
                <a:cubicBezTo>
                  <a:pt x="2182761" y="54165"/>
                  <a:pt x="2256643" y="51024"/>
                  <a:pt x="2330245" y="44333"/>
                </a:cubicBezTo>
                <a:cubicBezTo>
                  <a:pt x="2364865" y="41186"/>
                  <a:pt x="2398789" y="27417"/>
                  <a:pt x="2433484" y="29585"/>
                </a:cubicBezTo>
                <a:cubicBezTo>
                  <a:pt x="2478720" y="32412"/>
                  <a:pt x="2522248" y="48088"/>
                  <a:pt x="2566219" y="59081"/>
                </a:cubicBezTo>
                <a:cubicBezTo>
                  <a:pt x="2581301" y="62852"/>
                  <a:pt x="2594988" y="72356"/>
                  <a:pt x="2610464" y="73830"/>
                </a:cubicBezTo>
                <a:cubicBezTo>
                  <a:pt x="2698692" y="82233"/>
                  <a:pt x="2787445" y="83662"/>
                  <a:pt x="2875935" y="88578"/>
                </a:cubicBezTo>
                <a:cubicBezTo>
                  <a:pt x="2890683" y="103326"/>
                  <a:pt x="2906828" y="116800"/>
                  <a:pt x="2920180" y="132823"/>
                </a:cubicBezTo>
                <a:cubicBezTo>
                  <a:pt x="2931528" y="146440"/>
                  <a:pt x="2932373" y="173224"/>
                  <a:pt x="2949677" y="177069"/>
                </a:cubicBezTo>
                <a:cubicBezTo>
                  <a:pt x="2983612" y="184610"/>
                  <a:pt x="3018503" y="167236"/>
                  <a:pt x="3052916" y="162320"/>
                </a:cubicBezTo>
                <a:cubicBezTo>
                  <a:pt x="3102320" y="125267"/>
                  <a:pt x="3128758" y="102277"/>
                  <a:pt x="3185651" y="73830"/>
                </a:cubicBezTo>
                <a:cubicBezTo>
                  <a:pt x="3307881" y="12715"/>
                  <a:pt x="3214280" y="67881"/>
                  <a:pt x="3303638" y="29585"/>
                </a:cubicBezTo>
                <a:cubicBezTo>
                  <a:pt x="3323846" y="20924"/>
                  <a:pt x="3342967" y="9920"/>
                  <a:pt x="3362632" y="88"/>
                </a:cubicBezTo>
                <a:cubicBezTo>
                  <a:pt x="3392129" y="5004"/>
                  <a:pt x="3425158" y="0"/>
                  <a:pt x="3451122" y="14836"/>
                </a:cubicBezTo>
                <a:cubicBezTo>
                  <a:pt x="3464620" y="22549"/>
                  <a:pt x="3453732" y="49369"/>
                  <a:pt x="3465871" y="59081"/>
                </a:cubicBezTo>
                <a:cubicBezTo>
                  <a:pt x="3481699" y="71743"/>
                  <a:pt x="3505200" y="68914"/>
                  <a:pt x="3524864" y="73830"/>
                </a:cubicBezTo>
                <a:cubicBezTo>
                  <a:pt x="3583858" y="68914"/>
                  <a:pt x="3643661" y="69991"/>
                  <a:pt x="3701845" y="59081"/>
                </a:cubicBezTo>
                <a:cubicBezTo>
                  <a:pt x="3727879" y="54200"/>
                  <a:pt x="3781900" y="15544"/>
                  <a:pt x="3805084" y="88"/>
                </a:cubicBezTo>
                <a:cubicBezTo>
                  <a:pt x="3859161" y="5004"/>
                  <a:pt x="3914221" y="3459"/>
                  <a:pt x="3967316" y="14836"/>
                </a:cubicBezTo>
                <a:cubicBezTo>
                  <a:pt x="4166596" y="57539"/>
                  <a:pt x="3836362" y="37791"/>
                  <a:pt x="4070555" y="59081"/>
                </a:cubicBezTo>
                <a:cubicBezTo>
                  <a:pt x="4158818" y="67105"/>
                  <a:pt x="4247536" y="68914"/>
                  <a:pt x="4336026" y="73830"/>
                </a:cubicBezTo>
                <a:cubicBezTo>
                  <a:pt x="4370439" y="78746"/>
                  <a:pt x="4405968" y="78589"/>
                  <a:pt x="4439264" y="88578"/>
                </a:cubicBezTo>
                <a:cubicBezTo>
                  <a:pt x="4456242" y="93671"/>
                  <a:pt x="4467655" y="110148"/>
                  <a:pt x="4483509" y="118075"/>
                </a:cubicBezTo>
                <a:cubicBezTo>
                  <a:pt x="4516997" y="134819"/>
                  <a:pt x="4551562" y="149525"/>
                  <a:pt x="4586748" y="162320"/>
                </a:cubicBezTo>
                <a:cubicBezTo>
                  <a:pt x="4605798" y="169247"/>
                  <a:pt x="4626252" y="171500"/>
                  <a:pt x="4645742" y="177069"/>
                </a:cubicBezTo>
                <a:cubicBezTo>
                  <a:pt x="4660690" y="181340"/>
                  <a:pt x="4675239" y="186901"/>
                  <a:pt x="4689987" y="191817"/>
                </a:cubicBezTo>
                <a:cubicBezTo>
                  <a:pt x="4807974" y="186901"/>
                  <a:pt x="4926181" y="185793"/>
                  <a:pt x="5043948" y="177069"/>
                </a:cubicBezTo>
                <a:cubicBezTo>
                  <a:pt x="5059452" y="175921"/>
                  <a:pt x="5072705" y="163667"/>
                  <a:pt x="5088193" y="162320"/>
                </a:cubicBezTo>
                <a:cubicBezTo>
                  <a:pt x="5186268" y="153792"/>
                  <a:pt x="5285120" y="156485"/>
                  <a:pt x="5383161" y="147572"/>
                </a:cubicBezTo>
                <a:cubicBezTo>
                  <a:pt x="5394109" y="146577"/>
                  <a:pt x="5402826" y="137739"/>
                  <a:pt x="5412658" y="132823"/>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1143000" y="4392561"/>
            <a:ext cx="1600200" cy="76200"/>
          </a:xfrm>
          <a:custGeom>
            <a:avLst/>
            <a:gdLst>
              <a:gd name="connsiteX0" fmla="*/ 0 w 5412658"/>
              <a:gd name="connsiteY0" fmla="*/ 44333 h 191817"/>
              <a:gd name="connsiteX1" fmla="*/ 870155 w 5412658"/>
              <a:gd name="connsiteY1" fmla="*/ 59081 h 191817"/>
              <a:gd name="connsiteX2" fmla="*/ 929148 w 5412658"/>
              <a:gd name="connsiteY2" fmla="*/ 73830 h 191817"/>
              <a:gd name="connsiteX3" fmla="*/ 1843548 w 5412658"/>
              <a:gd name="connsiteY3" fmla="*/ 59081 h 191817"/>
              <a:gd name="connsiteX4" fmla="*/ 1887793 w 5412658"/>
              <a:gd name="connsiteY4" fmla="*/ 29585 h 191817"/>
              <a:gd name="connsiteX5" fmla="*/ 2109019 w 5412658"/>
              <a:gd name="connsiteY5" fmla="*/ 59081 h 191817"/>
              <a:gd name="connsiteX6" fmla="*/ 2330245 w 5412658"/>
              <a:gd name="connsiteY6" fmla="*/ 44333 h 191817"/>
              <a:gd name="connsiteX7" fmla="*/ 2433484 w 5412658"/>
              <a:gd name="connsiteY7" fmla="*/ 29585 h 191817"/>
              <a:gd name="connsiteX8" fmla="*/ 2566219 w 5412658"/>
              <a:gd name="connsiteY8" fmla="*/ 59081 h 191817"/>
              <a:gd name="connsiteX9" fmla="*/ 2610464 w 5412658"/>
              <a:gd name="connsiteY9" fmla="*/ 73830 h 191817"/>
              <a:gd name="connsiteX10" fmla="*/ 2875935 w 5412658"/>
              <a:gd name="connsiteY10" fmla="*/ 88578 h 191817"/>
              <a:gd name="connsiteX11" fmla="*/ 2920180 w 5412658"/>
              <a:gd name="connsiteY11" fmla="*/ 132823 h 191817"/>
              <a:gd name="connsiteX12" fmla="*/ 2949677 w 5412658"/>
              <a:gd name="connsiteY12" fmla="*/ 177069 h 191817"/>
              <a:gd name="connsiteX13" fmla="*/ 3052916 w 5412658"/>
              <a:gd name="connsiteY13" fmla="*/ 162320 h 191817"/>
              <a:gd name="connsiteX14" fmla="*/ 3185651 w 5412658"/>
              <a:gd name="connsiteY14" fmla="*/ 73830 h 191817"/>
              <a:gd name="connsiteX15" fmla="*/ 3303638 w 5412658"/>
              <a:gd name="connsiteY15" fmla="*/ 29585 h 191817"/>
              <a:gd name="connsiteX16" fmla="*/ 3362632 w 5412658"/>
              <a:gd name="connsiteY16" fmla="*/ 88 h 191817"/>
              <a:gd name="connsiteX17" fmla="*/ 3451122 w 5412658"/>
              <a:gd name="connsiteY17" fmla="*/ 14836 h 191817"/>
              <a:gd name="connsiteX18" fmla="*/ 3465871 w 5412658"/>
              <a:gd name="connsiteY18" fmla="*/ 59081 h 191817"/>
              <a:gd name="connsiteX19" fmla="*/ 3524864 w 5412658"/>
              <a:gd name="connsiteY19" fmla="*/ 73830 h 191817"/>
              <a:gd name="connsiteX20" fmla="*/ 3701845 w 5412658"/>
              <a:gd name="connsiteY20" fmla="*/ 59081 h 191817"/>
              <a:gd name="connsiteX21" fmla="*/ 3805084 w 5412658"/>
              <a:gd name="connsiteY21" fmla="*/ 88 h 191817"/>
              <a:gd name="connsiteX22" fmla="*/ 3967316 w 5412658"/>
              <a:gd name="connsiteY22" fmla="*/ 14836 h 191817"/>
              <a:gd name="connsiteX23" fmla="*/ 4070555 w 5412658"/>
              <a:gd name="connsiteY23" fmla="*/ 59081 h 191817"/>
              <a:gd name="connsiteX24" fmla="*/ 4336026 w 5412658"/>
              <a:gd name="connsiteY24" fmla="*/ 73830 h 191817"/>
              <a:gd name="connsiteX25" fmla="*/ 4439264 w 5412658"/>
              <a:gd name="connsiteY25" fmla="*/ 88578 h 191817"/>
              <a:gd name="connsiteX26" fmla="*/ 4483509 w 5412658"/>
              <a:gd name="connsiteY26" fmla="*/ 118075 h 191817"/>
              <a:gd name="connsiteX27" fmla="*/ 4586748 w 5412658"/>
              <a:gd name="connsiteY27" fmla="*/ 162320 h 191817"/>
              <a:gd name="connsiteX28" fmla="*/ 4645742 w 5412658"/>
              <a:gd name="connsiteY28" fmla="*/ 177069 h 191817"/>
              <a:gd name="connsiteX29" fmla="*/ 4689987 w 5412658"/>
              <a:gd name="connsiteY29" fmla="*/ 191817 h 191817"/>
              <a:gd name="connsiteX30" fmla="*/ 5043948 w 5412658"/>
              <a:gd name="connsiteY30" fmla="*/ 177069 h 191817"/>
              <a:gd name="connsiteX31" fmla="*/ 5088193 w 5412658"/>
              <a:gd name="connsiteY31" fmla="*/ 162320 h 191817"/>
              <a:gd name="connsiteX32" fmla="*/ 5383161 w 5412658"/>
              <a:gd name="connsiteY32" fmla="*/ 147572 h 191817"/>
              <a:gd name="connsiteX33" fmla="*/ 5412658 w 5412658"/>
              <a:gd name="connsiteY33" fmla="*/ 132823 h 19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12658" h="191817">
                <a:moveTo>
                  <a:pt x="0" y="44333"/>
                </a:moveTo>
                <a:lnTo>
                  <a:pt x="870155" y="59081"/>
                </a:lnTo>
                <a:cubicBezTo>
                  <a:pt x="890414" y="59724"/>
                  <a:pt x="908878" y="73830"/>
                  <a:pt x="929148" y="73830"/>
                </a:cubicBezTo>
                <a:cubicBezTo>
                  <a:pt x="1233988" y="73830"/>
                  <a:pt x="1538748" y="63997"/>
                  <a:pt x="1843548" y="59081"/>
                </a:cubicBezTo>
                <a:cubicBezTo>
                  <a:pt x="1858296" y="49249"/>
                  <a:pt x="1870107" y="30764"/>
                  <a:pt x="1887793" y="29585"/>
                </a:cubicBezTo>
                <a:cubicBezTo>
                  <a:pt x="2008089" y="21565"/>
                  <a:pt x="2027568" y="31931"/>
                  <a:pt x="2109019" y="59081"/>
                </a:cubicBezTo>
                <a:cubicBezTo>
                  <a:pt x="2182761" y="54165"/>
                  <a:pt x="2256643" y="51024"/>
                  <a:pt x="2330245" y="44333"/>
                </a:cubicBezTo>
                <a:cubicBezTo>
                  <a:pt x="2364865" y="41186"/>
                  <a:pt x="2398789" y="27417"/>
                  <a:pt x="2433484" y="29585"/>
                </a:cubicBezTo>
                <a:cubicBezTo>
                  <a:pt x="2478720" y="32412"/>
                  <a:pt x="2522248" y="48088"/>
                  <a:pt x="2566219" y="59081"/>
                </a:cubicBezTo>
                <a:cubicBezTo>
                  <a:pt x="2581301" y="62852"/>
                  <a:pt x="2594988" y="72356"/>
                  <a:pt x="2610464" y="73830"/>
                </a:cubicBezTo>
                <a:cubicBezTo>
                  <a:pt x="2698692" y="82233"/>
                  <a:pt x="2787445" y="83662"/>
                  <a:pt x="2875935" y="88578"/>
                </a:cubicBezTo>
                <a:cubicBezTo>
                  <a:pt x="2890683" y="103326"/>
                  <a:pt x="2906828" y="116800"/>
                  <a:pt x="2920180" y="132823"/>
                </a:cubicBezTo>
                <a:cubicBezTo>
                  <a:pt x="2931528" y="146440"/>
                  <a:pt x="2932373" y="173224"/>
                  <a:pt x="2949677" y="177069"/>
                </a:cubicBezTo>
                <a:cubicBezTo>
                  <a:pt x="2983612" y="184610"/>
                  <a:pt x="3018503" y="167236"/>
                  <a:pt x="3052916" y="162320"/>
                </a:cubicBezTo>
                <a:cubicBezTo>
                  <a:pt x="3102320" y="125267"/>
                  <a:pt x="3128758" y="102277"/>
                  <a:pt x="3185651" y="73830"/>
                </a:cubicBezTo>
                <a:cubicBezTo>
                  <a:pt x="3307881" y="12715"/>
                  <a:pt x="3214280" y="67881"/>
                  <a:pt x="3303638" y="29585"/>
                </a:cubicBezTo>
                <a:cubicBezTo>
                  <a:pt x="3323846" y="20924"/>
                  <a:pt x="3342967" y="9920"/>
                  <a:pt x="3362632" y="88"/>
                </a:cubicBezTo>
                <a:cubicBezTo>
                  <a:pt x="3392129" y="5004"/>
                  <a:pt x="3425158" y="0"/>
                  <a:pt x="3451122" y="14836"/>
                </a:cubicBezTo>
                <a:cubicBezTo>
                  <a:pt x="3464620" y="22549"/>
                  <a:pt x="3453732" y="49369"/>
                  <a:pt x="3465871" y="59081"/>
                </a:cubicBezTo>
                <a:cubicBezTo>
                  <a:pt x="3481699" y="71743"/>
                  <a:pt x="3505200" y="68914"/>
                  <a:pt x="3524864" y="73830"/>
                </a:cubicBezTo>
                <a:cubicBezTo>
                  <a:pt x="3583858" y="68914"/>
                  <a:pt x="3643661" y="69991"/>
                  <a:pt x="3701845" y="59081"/>
                </a:cubicBezTo>
                <a:cubicBezTo>
                  <a:pt x="3727879" y="54200"/>
                  <a:pt x="3781900" y="15544"/>
                  <a:pt x="3805084" y="88"/>
                </a:cubicBezTo>
                <a:cubicBezTo>
                  <a:pt x="3859161" y="5004"/>
                  <a:pt x="3914221" y="3459"/>
                  <a:pt x="3967316" y="14836"/>
                </a:cubicBezTo>
                <a:cubicBezTo>
                  <a:pt x="4166596" y="57539"/>
                  <a:pt x="3836362" y="37791"/>
                  <a:pt x="4070555" y="59081"/>
                </a:cubicBezTo>
                <a:cubicBezTo>
                  <a:pt x="4158818" y="67105"/>
                  <a:pt x="4247536" y="68914"/>
                  <a:pt x="4336026" y="73830"/>
                </a:cubicBezTo>
                <a:cubicBezTo>
                  <a:pt x="4370439" y="78746"/>
                  <a:pt x="4405968" y="78589"/>
                  <a:pt x="4439264" y="88578"/>
                </a:cubicBezTo>
                <a:cubicBezTo>
                  <a:pt x="4456242" y="93671"/>
                  <a:pt x="4467655" y="110148"/>
                  <a:pt x="4483509" y="118075"/>
                </a:cubicBezTo>
                <a:cubicBezTo>
                  <a:pt x="4516997" y="134819"/>
                  <a:pt x="4551562" y="149525"/>
                  <a:pt x="4586748" y="162320"/>
                </a:cubicBezTo>
                <a:cubicBezTo>
                  <a:pt x="4605798" y="169247"/>
                  <a:pt x="4626252" y="171500"/>
                  <a:pt x="4645742" y="177069"/>
                </a:cubicBezTo>
                <a:cubicBezTo>
                  <a:pt x="4660690" y="181340"/>
                  <a:pt x="4675239" y="186901"/>
                  <a:pt x="4689987" y="191817"/>
                </a:cubicBezTo>
                <a:cubicBezTo>
                  <a:pt x="4807974" y="186901"/>
                  <a:pt x="4926181" y="185793"/>
                  <a:pt x="5043948" y="177069"/>
                </a:cubicBezTo>
                <a:cubicBezTo>
                  <a:pt x="5059452" y="175921"/>
                  <a:pt x="5072705" y="163667"/>
                  <a:pt x="5088193" y="162320"/>
                </a:cubicBezTo>
                <a:cubicBezTo>
                  <a:pt x="5186268" y="153792"/>
                  <a:pt x="5285120" y="156485"/>
                  <a:pt x="5383161" y="147572"/>
                </a:cubicBezTo>
                <a:cubicBezTo>
                  <a:pt x="5394109" y="146577"/>
                  <a:pt x="5402826" y="137739"/>
                  <a:pt x="5412658" y="132823"/>
                </a:cubicBezTo>
              </a:path>
            </a:pathLst>
          </a:cu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7066935" y="4635909"/>
            <a:ext cx="162233" cy="0"/>
          </a:xfrm>
          <a:custGeom>
            <a:avLst/>
            <a:gdLst>
              <a:gd name="connsiteX0" fmla="*/ 0 w 162233"/>
              <a:gd name="connsiteY0" fmla="*/ 0 h 0"/>
              <a:gd name="connsiteX1" fmla="*/ 162233 w 162233"/>
              <a:gd name="connsiteY1" fmla="*/ 0 h 0"/>
            </a:gdLst>
            <a:ahLst/>
            <a:cxnLst>
              <a:cxn ang="0">
                <a:pos x="connsiteX0" y="connsiteY0"/>
              </a:cxn>
              <a:cxn ang="0">
                <a:pos x="connsiteX1" y="connsiteY1"/>
              </a:cxn>
            </a:cxnLst>
            <a:rect l="l" t="t" r="r" b="b"/>
            <a:pathLst>
              <a:path w="162233">
                <a:moveTo>
                  <a:pt x="0" y="0"/>
                </a:moveTo>
                <a:lnTo>
                  <a:pt x="162233" y="0"/>
                </a:ln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a:off x="5715000" y="3642852"/>
            <a:ext cx="1447800" cy="92914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Munafik</a:t>
            </a:r>
            <a:r>
              <a:rPr lang="en-US" dirty="0" smtClean="0"/>
              <a:t> </a:t>
            </a:r>
            <a:r>
              <a:rPr lang="en-US" dirty="0" err="1" smtClean="0"/>
              <a:t>Amali</a:t>
            </a:r>
            <a:r>
              <a:rPr lang="en-US" dirty="0" smtClean="0"/>
              <a:t> (</a:t>
            </a:r>
            <a:r>
              <a:rPr lang="ar-SA" dirty="0" smtClean="0"/>
              <a:t>الْمُنَافِقُ الْعَمَلِيُّ</a:t>
            </a:r>
            <a:r>
              <a:rPr lang="en-US" dirty="0" smtClean="0"/>
              <a:t>)</a:t>
            </a:r>
            <a:endParaRPr lang="en-US" dirty="0"/>
          </a:p>
        </p:txBody>
      </p:sp>
      <p:sp>
        <p:nvSpPr>
          <p:cNvPr id="3" name="Content Placeholder 2"/>
          <p:cNvSpPr>
            <a:spLocks noGrp="1"/>
          </p:cNvSpPr>
          <p:nvPr>
            <p:ph idx="1"/>
          </p:nvPr>
        </p:nvSpPr>
        <p:spPr/>
        <p:txBody>
          <a:bodyPr/>
          <a:lstStyle/>
          <a:p>
            <a:r>
              <a:rPr lang="en-US" dirty="0" err="1" smtClean="0"/>
              <a:t>Ini</a:t>
            </a:r>
            <a:r>
              <a:rPr lang="en-US" dirty="0" smtClean="0"/>
              <a:t> </a:t>
            </a:r>
            <a:r>
              <a:rPr lang="en-US" dirty="0" err="1" smtClean="0"/>
              <a:t>disebutkan</a:t>
            </a:r>
            <a:r>
              <a:rPr lang="en-US" dirty="0" smtClean="0"/>
              <a:t> </a:t>
            </a:r>
            <a:r>
              <a:rPr lang="en-US" dirty="0" err="1" smtClean="0"/>
              <a:t>dalam</a:t>
            </a:r>
            <a:r>
              <a:rPr lang="en-US" dirty="0" smtClean="0"/>
              <a:t> </a:t>
            </a:r>
            <a:r>
              <a:rPr lang="en-US" dirty="0" err="1" smtClean="0"/>
              <a:t>dua</a:t>
            </a:r>
            <a:r>
              <a:rPr lang="en-US" dirty="0" smtClean="0"/>
              <a:t> </a:t>
            </a:r>
            <a:r>
              <a:rPr lang="en-US" dirty="0" err="1" smtClean="0"/>
              <a:t>hadits</a:t>
            </a:r>
            <a:r>
              <a:rPr lang="en-US" dirty="0" smtClean="0"/>
              <a:t> yang </a:t>
            </a:r>
            <a:r>
              <a:rPr lang="en-US" dirty="0" err="1" smtClean="0"/>
              <a:t>sangat</a:t>
            </a:r>
            <a:r>
              <a:rPr lang="en-US" dirty="0" smtClean="0"/>
              <a:t> </a:t>
            </a:r>
            <a:r>
              <a:rPr lang="en-US" dirty="0" err="1" smtClean="0"/>
              <a:t>terkenal</a:t>
            </a:r>
            <a:endParaRPr lang="en-US" dirty="0" smtClean="0"/>
          </a:p>
          <a:p>
            <a:pPr algn="r" rtl="1"/>
            <a:r>
              <a:rPr lang="ar-SA" b="1" dirty="0" smtClean="0"/>
              <a:t>آيَةُ الْمُنَافِقِ ثَلَاثٌ إِذَا حَدَّثَ كَذَبَ وَإِذَا وَعَدَ أَخْلَفَ وَإِذَا اؤْتُمِنَ خَانَ</a:t>
            </a:r>
          </a:p>
          <a:p>
            <a:r>
              <a:rPr lang="en-US" dirty="0" smtClean="0"/>
              <a:t>“</a:t>
            </a:r>
            <a:r>
              <a:rPr lang="en-US" dirty="0" err="1" smtClean="0"/>
              <a:t>Tanda-tanda</a:t>
            </a:r>
            <a:r>
              <a:rPr lang="en-US" dirty="0" smtClean="0"/>
              <a:t> </a:t>
            </a:r>
            <a:r>
              <a:rPr lang="en-US" dirty="0" err="1" smtClean="0"/>
              <a:t>munafik</a:t>
            </a:r>
            <a:r>
              <a:rPr lang="en-US" dirty="0" smtClean="0"/>
              <a:t> </a:t>
            </a:r>
            <a:r>
              <a:rPr lang="en-US" dirty="0" err="1" smtClean="0"/>
              <a:t>ada</a:t>
            </a:r>
            <a:r>
              <a:rPr lang="en-US" dirty="0" smtClean="0"/>
              <a:t> </a:t>
            </a:r>
            <a:r>
              <a:rPr lang="en-US" dirty="0" err="1" smtClean="0"/>
              <a:t>tiga</a:t>
            </a:r>
            <a:r>
              <a:rPr lang="en-US" dirty="0" smtClean="0"/>
              <a:t>: </a:t>
            </a:r>
            <a:r>
              <a:rPr lang="en-US" dirty="0" err="1" smtClean="0"/>
              <a:t>apabila</a:t>
            </a:r>
            <a:r>
              <a:rPr lang="en-US" dirty="0" smtClean="0"/>
              <a:t> </a:t>
            </a:r>
            <a:r>
              <a:rPr lang="en-US" dirty="0" err="1" smtClean="0"/>
              <a:t>berbicara</a:t>
            </a:r>
            <a:r>
              <a:rPr lang="en-US" dirty="0" smtClean="0"/>
              <a:t> </a:t>
            </a:r>
            <a:r>
              <a:rPr lang="en-US" dirty="0" err="1" smtClean="0"/>
              <a:t>bohong</a:t>
            </a:r>
            <a:r>
              <a:rPr lang="en-US" dirty="0" smtClean="0"/>
              <a:t>, </a:t>
            </a:r>
            <a:r>
              <a:rPr lang="en-US" dirty="0" err="1" smtClean="0"/>
              <a:t>apabila</a:t>
            </a:r>
            <a:r>
              <a:rPr lang="en-US" dirty="0" smtClean="0"/>
              <a:t> </a:t>
            </a:r>
            <a:r>
              <a:rPr lang="en-US" dirty="0" err="1" smtClean="0"/>
              <a:t>berjanji</a:t>
            </a:r>
            <a:r>
              <a:rPr lang="en-US" dirty="0" smtClean="0"/>
              <a:t> </a:t>
            </a:r>
            <a:r>
              <a:rPr lang="en-US" dirty="0" err="1" smtClean="0"/>
              <a:t>ingkar</a:t>
            </a:r>
            <a:r>
              <a:rPr lang="en-US" dirty="0" smtClean="0"/>
              <a:t>, </a:t>
            </a:r>
            <a:r>
              <a:rPr lang="en-US" dirty="0" err="1" smtClean="0"/>
              <a:t>dan</a:t>
            </a:r>
            <a:r>
              <a:rPr lang="en-US" dirty="0" smtClean="0"/>
              <a:t> </a:t>
            </a:r>
            <a:r>
              <a:rPr lang="en-US" dirty="0" err="1" smtClean="0"/>
              <a:t>apabila</a:t>
            </a:r>
            <a:r>
              <a:rPr lang="en-US" dirty="0" smtClean="0"/>
              <a:t> </a:t>
            </a:r>
            <a:r>
              <a:rPr lang="en-US" dirty="0" err="1" smtClean="0"/>
              <a:t>dipercaya</a:t>
            </a:r>
            <a:r>
              <a:rPr lang="en-US" dirty="0" smtClean="0"/>
              <a:t> </a:t>
            </a:r>
            <a:r>
              <a:rPr lang="en-US" dirty="0" err="1" smtClean="0"/>
              <a:t>berkhianat</a:t>
            </a:r>
            <a:r>
              <a:rPr lang="en-US" dirty="0" smtClean="0"/>
              <a:t>” (HR </a:t>
            </a:r>
            <a:r>
              <a:rPr lang="en-US" dirty="0" err="1" smtClean="0"/>
              <a:t>Bukhari</a:t>
            </a:r>
            <a:r>
              <a:rPr lang="en-US" dirty="0" smtClean="0"/>
              <a:t>-Muslim)</a:t>
            </a:r>
            <a:endParaRPr lang="en-US" dirty="0"/>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Empat</a:t>
            </a:r>
            <a:r>
              <a:rPr lang="en-US" dirty="0" smtClean="0"/>
              <a:t> </a:t>
            </a:r>
            <a:r>
              <a:rPr lang="en-US" dirty="0" err="1" smtClean="0"/>
              <a:t>Tanda</a:t>
            </a:r>
            <a:r>
              <a:rPr lang="en-US" dirty="0" smtClean="0"/>
              <a:t> </a:t>
            </a:r>
            <a:r>
              <a:rPr lang="en-US" dirty="0" err="1" smtClean="0"/>
              <a:t>Munafik</a:t>
            </a:r>
            <a:endParaRPr lang="en-US" dirty="0"/>
          </a:p>
        </p:txBody>
      </p:sp>
      <p:sp>
        <p:nvSpPr>
          <p:cNvPr id="3" name="Content Placeholder 2"/>
          <p:cNvSpPr>
            <a:spLocks noGrp="1"/>
          </p:cNvSpPr>
          <p:nvPr>
            <p:ph idx="1"/>
          </p:nvPr>
        </p:nvSpPr>
        <p:spPr/>
        <p:txBody>
          <a:bodyPr/>
          <a:lstStyle/>
          <a:p>
            <a:pPr algn="r" rtl="1"/>
            <a:r>
              <a:rPr lang="ar-SA" sz="2800" b="1" dirty="0" smtClean="0"/>
              <a:t> أَرْبَعٌ مَنْ كُنَّ فِيهِ كَانَ مُنَافِقًا خَالِصًا وَمَنْ كَانَتْ فِيهِ خَلَّةٌ مِنْهُنَّ كَانَتْ فِيهِ خَلَّةٌ مِنْ نِفَاقٍ حَتَّى يَدَعَهَا إِذَا حَدَّثَ كَذَبَ وَإِذَا عَاهَدَ غَدَرَ وَإِذَا وَعَدَ أَخْلَفَ وَإِذَا خَاصَمَ فَجَرَ</a:t>
            </a:r>
            <a:endParaRPr lang="en-US" sz="2800" b="1" dirty="0" smtClean="0"/>
          </a:p>
          <a:p>
            <a:r>
              <a:rPr lang="en-US" sz="2800" dirty="0" smtClean="0"/>
              <a:t>“</a:t>
            </a:r>
            <a:r>
              <a:rPr lang="en-US" sz="2800" dirty="0" err="1" smtClean="0"/>
              <a:t>Empat</a:t>
            </a:r>
            <a:r>
              <a:rPr lang="en-US" sz="2800" dirty="0" smtClean="0"/>
              <a:t> </a:t>
            </a:r>
            <a:r>
              <a:rPr lang="en-US" sz="2800" dirty="0" err="1" smtClean="0"/>
              <a:t>hal</a:t>
            </a:r>
            <a:r>
              <a:rPr lang="en-US" sz="2800" dirty="0" smtClean="0"/>
              <a:t>, </a:t>
            </a:r>
            <a:r>
              <a:rPr lang="en-US" sz="2800" dirty="0" err="1" smtClean="0"/>
              <a:t>barangsiapa</a:t>
            </a:r>
            <a:r>
              <a:rPr lang="en-US" sz="2800" dirty="0" smtClean="0"/>
              <a:t> </a:t>
            </a:r>
            <a:r>
              <a:rPr lang="en-US" sz="2800" dirty="0" err="1" smtClean="0"/>
              <a:t>semuanya</a:t>
            </a:r>
            <a:r>
              <a:rPr lang="en-US" sz="2800" dirty="0" smtClean="0"/>
              <a:t> </a:t>
            </a:r>
            <a:r>
              <a:rPr lang="en-US" sz="2800" dirty="0" err="1" smtClean="0"/>
              <a:t>ada</a:t>
            </a:r>
            <a:r>
              <a:rPr lang="en-US" sz="2800" dirty="0" smtClean="0"/>
              <a:t> </a:t>
            </a:r>
            <a:r>
              <a:rPr lang="en-US" sz="2800" dirty="0" err="1" smtClean="0"/>
              <a:t>padanya</a:t>
            </a:r>
            <a:r>
              <a:rPr lang="en-US" sz="2800" dirty="0" smtClean="0"/>
              <a:t> </a:t>
            </a:r>
            <a:r>
              <a:rPr lang="en-US" sz="2800" dirty="0" err="1" smtClean="0"/>
              <a:t>maka</a:t>
            </a:r>
            <a:r>
              <a:rPr lang="en-US" sz="2800" dirty="0" smtClean="0"/>
              <a:t> </a:t>
            </a:r>
            <a:r>
              <a:rPr lang="en-US" sz="2800" dirty="0" err="1" smtClean="0"/>
              <a:t>dia</a:t>
            </a:r>
            <a:r>
              <a:rPr lang="en-US" sz="2800" dirty="0" smtClean="0"/>
              <a:t> </a:t>
            </a:r>
            <a:r>
              <a:rPr lang="en-US" sz="2800" dirty="0" err="1" smtClean="0"/>
              <a:t>munafik</a:t>
            </a:r>
            <a:r>
              <a:rPr lang="en-US" sz="2800" dirty="0" smtClean="0"/>
              <a:t> </a:t>
            </a:r>
            <a:r>
              <a:rPr lang="en-US" sz="2800" dirty="0" err="1" smtClean="0"/>
              <a:t>tulen</a:t>
            </a:r>
            <a:r>
              <a:rPr lang="en-US" sz="2800" dirty="0" smtClean="0"/>
              <a:t>. </a:t>
            </a:r>
            <a:r>
              <a:rPr lang="en-US" sz="2800" dirty="0" err="1" smtClean="0"/>
              <a:t>Siapa</a:t>
            </a:r>
            <a:r>
              <a:rPr lang="en-US" sz="2800" dirty="0" smtClean="0"/>
              <a:t> yang </a:t>
            </a:r>
            <a:r>
              <a:rPr lang="en-US" sz="2800" dirty="0" err="1" smtClean="0"/>
              <a:t>terdapat</a:t>
            </a:r>
            <a:r>
              <a:rPr lang="en-US" sz="2800" dirty="0" smtClean="0"/>
              <a:t> </a:t>
            </a:r>
            <a:r>
              <a:rPr lang="en-US" sz="2800" dirty="0" err="1" smtClean="0"/>
              <a:t>salah</a:t>
            </a:r>
            <a:r>
              <a:rPr lang="en-US" sz="2800" dirty="0" smtClean="0"/>
              <a:t> </a:t>
            </a:r>
            <a:r>
              <a:rPr lang="en-US" sz="2800" dirty="0" err="1" smtClean="0"/>
              <a:t>satu</a:t>
            </a:r>
            <a:r>
              <a:rPr lang="en-US" sz="2800" dirty="0" smtClean="0"/>
              <a:t> </a:t>
            </a:r>
            <a:r>
              <a:rPr lang="en-US" sz="2800" dirty="0" err="1" smtClean="0"/>
              <a:t>dari</a:t>
            </a:r>
            <a:r>
              <a:rPr lang="en-US" sz="2800" dirty="0" smtClean="0"/>
              <a:t> </a:t>
            </a:r>
            <a:r>
              <a:rPr lang="en-US" sz="2800" dirty="0" err="1" smtClean="0"/>
              <a:t>padanya</a:t>
            </a:r>
            <a:r>
              <a:rPr lang="en-US" sz="2800" dirty="0" smtClean="0"/>
              <a:t> </a:t>
            </a:r>
            <a:r>
              <a:rPr lang="en-US" sz="2800" dirty="0" err="1" smtClean="0"/>
              <a:t>maka</a:t>
            </a:r>
            <a:r>
              <a:rPr lang="en-US" sz="2800" dirty="0" smtClean="0"/>
              <a:t> </a:t>
            </a:r>
            <a:r>
              <a:rPr lang="en-US" sz="2800" dirty="0" err="1" smtClean="0"/>
              <a:t>dia</a:t>
            </a:r>
            <a:r>
              <a:rPr lang="en-US" sz="2800" dirty="0" smtClean="0"/>
              <a:t> </a:t>
            </a:r>
            <a:r>
              <a:rPr lang="en-US" sz="2800" dirty="0" err="1" smtClean="0"/>
              <a:t>memiliki</a:t>
            </a:r>
            <a:r>
              <a:rPr lang="en-US" sz="2800" dirty="0" smtClean="0"/>
              <a:t> </a:t>
            </a:r>
            <a:r>
              <a:rPr lang="en-US" sz="2800" dirty="0" err="1" smtClean="0"/>
              <a:t>satu</a:t>
            </a:r>
            <a:r>
              <a:rPr lang="en-US" sz="2800" dirty="0" smtClean="0"/>
              <a:t> </a:t>
            </a:r>
            <a:r>
              <a:rPr lang="en-US" sz="2800" dirty="0" err="1" smtClean="0"/>
              <a:t>bagian</a:t>
            </a:r>
            <a:r>
              <a:rPr lang="en-US" sz="2800" dirty="0" smtClean="0"/>
              <a:t> </a:t>
            </a:r>
            <a:r>
              <a:rPr lang="en-US" sz="2800" dirty="0" err="1" smtClean="0"/>
              <a:t>dari</a:t>
            </a:r>
            <a:r>
              <a:rPr lang="en-US" sz="2800" dirty="0" smtClean="0"/>
              <a:t> </a:t>
            </a:r>
            <a:r>
              <a:rPr lang="en-US" sz="2800" dirty="0" err="1" smtClean="0"/>
              <a:t>nifak</a:t>
            </a:r>
            <a:r>
              <a:rPr lang="en-US" sz="2800" dirty="0" smtClean="0"/>
              <a:t> </a:t>
            </a:r>
            <a:r>
              <a:rPr lang="en-US" sz="2800" dirty="0" err="1" smtClean="0"/>
              <a:t>hingga</a:t>
            </a:r>
            <a:r>
              <a:rPr lang="en-US" sz="2800" dirty="0" smtClean="0"/>
              <a:t> </a:t>
            </a:r>
            <a:r>
              <a:rPr lang="en-US" sz="2800" dirty="0" err="1" smtClean="0"/>
              <a:t>ia</a:t>
            </a:r>
            <a:r>
              <a:rPr lang="en-US" sz="2800" dirty="0" smtClean="0"/>
              <a:t> </a:t>
            </a:r>
            <a:r>
              <a:rPr lang="en-US" sz="2800" dirty="0" err="1" smtClean="0"/>
              <a:t>menghilangkannya</a:t>
            </a:r>
            <a:r>
              <a:rPr lang="en-US" sz="2800" dirty="0" smtClean="0"/>
              <a:t>. </a:t>
            </a:r>
            <a:r>
              <a:rPr lang="en-US" sz="2800" dirty="0" err="1" smtClean="0"/>
              <a:t>Apabila</a:t>
            </a:r>
            <a:r>
              <a:rPr lang="en-US" sz="2800" dirty="0" smtClean="0"/>
              <a:t> </a:t>
            </a:r>
            <a:r>
              <a:rPr lang="en-US" sz="2800" dirty="0" err="1" smtClean="0"/>
              <a:t>berbicara</a:t>
            </a:r>
            <a:r>
              <a:rPr lang="en-US" sz="2800" dirty="0" smtClean="0"/>
              <a:t> </a:t>
            </a:r>
            <a:r>
              <a:rPr lang="en-US" sz="2800" dirty="0" err="1" smtClean="0"/>
              <a:t>dusta</a:t>
            </a:r>
            <a:r>
              <a:rPr lang="en-US" sz="2800" dirty="0" smtClean="0"/>
              <a:t>, </a:t>
            </a:r>
            <a:r>
              <a:rPr lang="en-US" sz="2800" dirty="0" err="1" smtClean="0"/>
              <a:t>apabila</a:t>
            </a:r>
            <a:r>
              <a:rPr lang="en-US" sz="2800" dirty="0" smtClean="0"/>
              <a:t> </a:t>
            </a:r>
            <a:r>
              <a:rPr lang="en-US" sz="2800" dirty="0" err="1" smtClean="0"/>
              <a:t>mengikat</a:t>
            </a:r>
            <a:r>
              <a:rPr lang="en-US" sz="2800" dirty="0" smtClean="0"/>
              <a:t> </a:t>
            </a:r>
            <a:r>
              <a:rPr lang="en-US" sz="2800" dirty="0" err="1" smtClean="0"/>
              <a:t>perjanjian</a:t>
            </a:r>
            <a:r>
              <a:rPr lang="en-US" sz="2800" dirty="0" smtClean="0"/>
              <a:t> </a:t>
            </a:r>
            <a:r>
              <a:rPr lang="en-US" sz="2800" dirty="0" err="1" smtClean="0"/>
              <a:t>menyalahinya</a:t>
            </a:r>
            <a:r>
              <a:rPr lang="en-US" sz="2800" dirty="0" smtClean="0"/>
              <a:t>, </a:t>
            </a:r>
            <a:r>
              <a:rPr lang="en-US" sz="2800" dirty="0" err="1" smtClean="0"/>
              <a:t>apabila</a:t>
            </a:r>
            <a:r>
              <a:rPr lang="en-US" sz="2800" dirty="0" smtClean="0"/>
              <a:t> </a:t>
            </a:r>
            <a:r>
              <a:rPr lang="en-US" sz="2800" dirty="0" err="1" smtClean="0"/>
              <a:t>berjanji</a:t>
            </a:r>
            <a:r>
              <a:rPr lang="en-US" sz="2800" dirty="0" smtClean="0"/>
              <a:t> </a:t>
            </a:r>
            <a:r>
              <a:rPr lang="en-US" sz="2800" dirty="0" err="1" smtClean="0"/>
              <a:t>ingkar</a:t>
            </a:r>
            <a:r>
              <a:rPr lang="en-US" sz="2800" dirty="0" smtClean="0"/>
              <a:t>, </a:t>
            </a:r>
            <a:r>
              <a:rPr lang="en-US" sz="2800" dirty="0" err="1" smtClean="0"/>
              <a:t>dan</a:t>
            </a:r>
            <a:r>
              <a:rPr lang="en-US" sz="2800" dirty="0" smtClean="0"/>
              <a:t> </a:t>
            </a:r>
            <a:r>
              <a:rPr lang="en-US" sz="2800" dirty="0" err="1" smtClean="0"/>
              <a:t>apabila</a:t>
            </a:r>
            <a:r>
              <a:rPr lang="en-US" sz="2800" dirty="0" smtClean="0"/>
              <a:t> </a:t>
            </a:r>
            <a:r>
              <a:rPr lang="en-US" sz="2800" dirty="0" err="1" smtClean="0"/>
              <a:t>berselisih</a:t>
            </a:r>
            <a:r>
              <a:rPr lang="en-US" sz="2800" dirty="0" smtClean="0"/>
              <a:t> </a:t>
            </a:r>
            <a:r>
              <a:rPr lang="en-US" sz="2800" dirty="0" err="1" smtClean="0"/>
              <a:t>curang</a:t>
            </a:r>
            <a:r>
              <a:rPr lang="en-US" sz="2800" dirty="0" smtClean="0"/>
              <a:t>.” (HR Muslim)</a:t>
            </a:r>
            <a:endParaRPr lang="en-US" sz="2800" dirty="0"/>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086600" cy="990600"/>
          </a:xfrm>
        </p:spPr>
        <p:txBody>
          <a:bodyPr/>
          <a:lstStyle/>
          <a:p>
            <a:r>
              <a:rPr lang="en-US" dirty="0" err="1" smtClean="0"/>
              <a:t>Munafik</a:t>
            </a:r>
            <a:r>
              <a:rPr lang="en-US" dirty="0" smtClean="0"/>
              <a:t> </a:t>
            </a:r>
            <a:r>
              <a:rPr lang="en-US" dirty="0" err="1" smtClean="0"/>
              <a:t>I’tiqodi</a:t>
            </a:r>
            <a:r>
              <a:rPr lang="en-US" dirty="0" smtClean="0"/>
              <a:t> (</a:t>
            </a:r>
            <a:r>
              <a:rPr lang="ar-SA" dirty="0" smtClean="0"/>
              <a:t>الْمُنَافِقُ الإِعْتِقَادِيُّ</a:t>
            </a:r>
            <a:r>
              <a:rPr lang="en-US" dirty="0" smtClean="0"/>
              <a:t>)</a:t>
            </a:r>
            <a:endParaRPr lang="en-US" dirty="0"/>
          </a:p>
        </p:txBody>
      </p:sp>
      <p:sp>
        <p:nvSpPr>
          <p:cNvPr id="3" name="Content Placeholder 2"/>
          <p:cNvSpPr>
            <a:spLocks noGrp="1"/>
          </p:cNvSpPr>
          <p:nvPr>
            <p:ph idx="1"/>
          </p:nvPr>
        </p:nvSpPr>
        <p:spPr>
          <a:xfrm>
            <a:off x="1524000" y="990600"/>
            <a:ext cx="7086600" cy="3505200"/>
          </a:xfrm>
        </p:spPr>
        <p:txBody>
          <a:bodyPr/>
          <a:lstStyle/>
          <a:p>
            <a:r>
              <a:rPr lang="en-US" sz="2800" dirty="0" err="1" smtClean="0"/>
              <a:t>Tokoh</a:t>
            </a:r>
            <a:r>
              <a:rPr lang="en-US" sz="2800" dirty="0" smtClean="0"/>
              <a:t> </a:t>
            </a:r>
            <a:r>
              <a:rPr lang="en-US" sz="2800" dirty="0" err="1" smtClean="0"/>
              <a:t>utamanya</a:t>
            </a:r>
            <a:r>
              <a:rPr lang="en-US" sz="2800" dirty="0" smtClean="0"/>
              <a:t>: </a:t>
            </a:r>
            <a:r>
              <a:rPr lang="en-US" sz="2800" b="1" dirty="0" smtClean="0"/>
              <a:t>Abdullah bin </a:t>
            </a:r>
            <a:r>
              <a:rPr lang="en-US" sz="2800" b="1" dirty="0" err="1" smtClean="0"/>
              <a:t>Ubai</a:t>
            </a:r>
            <a:r>
              <a:rPr lang="en-US" sz="2800" b="1" dirty="0" smtClean="0"/>
              <a:t> bin </a:t>
            </a:r>
            <a:r>
              <a:rPr lang="en-US" sz="2800" b="1" dirty="0" err="1" smtClean="0"/>
              <a:t>Salul</a:t>
            </a:r>
            <a:r>
              <a:rPr lang="en-US" sz="2800" b="1" dirty="0" smtClean="0"/>
              <a:t> </a:t>
            </a:r>
            <a:r>
              <a:rPr lang="en-US" sz="2800" dirty="0" smtClean="0"/>
              <a:t>(</a:t>
            </a:r>
            <a:r>
              <a:rPr lang="en-US" sz="2800" dirty="0" err="1" smtClean="0"/>
              <a:t>harus</a:t>
            </a:r>
            <a:r>
              <a:rPr lang="en-US" sz="2800" dirty="0" smtClean="0"/>
              <a:t> </a:t>
            </a:r>
            <a:r>
              <a:rPr lang="en-US" sz="2800" dirty="0" err="1" smtClean="0"/>
              <a:t>lengkap</a:t>
            </a:r>
            <a:r>
              <a:rPr lang="en-US" sz="2800" dirty="0" smtClean="0"/>
              <a:t> </a:t>
            </a:r>
            <a:r>
              <a:rPr lang="en-US" sz="2800" dirty="0" err="1" smtClean="0"/>
              <a:t>namanya</a:t>
            </a:r>
            <a:r>
              <a:rPr lang="en-US" sz="2800" dirty="0" smtClean="0"/>
              <a:t> </a:t>
            </a:r>
            <a:r>
              <a:rPr lang="en-US" sz="2800" dirty="0" err="1" smtClean="0"/>
              <a:t>karena</a:t>
            </a:r>
            <a:r>
              <a:rPr lang="en-US" sz="2800" dirty="0" smtClean="0"/>
              <a:t> </a:t>
            </a:r>
            <a:r>
              <a:rPr lang="en-US" sz="2800" dirty="0" err="1" smtClean="0"/>
              <a:t>ada</a:t>
            </a:r>
            <a:r>
              <a:rPr lang="en-US" sz="2800" dirty="0" smtClean="0"/>
              <a:t> </a:t>
            </a:r>
            <a:r>
              <a:rPr lang="en-US" sz="2800" dirty="0" err="1" smtClean="0"/>
              <a:t>sahabat</a:t>
            </a:r>
            <a:r>
              <a:rPr lang="en-US" sz="2800" dirty="0" smtClean="0"/>
              <a:t> </a:t>
            </a:r>
            <a:r>
              <a:rPr lang="en-US" sz="2800" dirty="0" err="1" smtClean="0"/>
              <a:t>bernama</a:t>
            </a:r>
            <a:r>
              <a:rPr lang="en-US" sz="2800" dirty="0" smtClean="0"/>
              <a:t> Abdullah bin </a:t>
            </a:r>
            <a:r>
              <a:rPr lang="en-US" sz="2800" dirty="0" err="1" smtClean="0"/>
              <a:t>Ubai</a:t>
            </a:r>
            <a:r>
              <a:rPr lang="en-US" sz="2800" dirty="0" smtClean="0"/>
              <a:t> bin </a:t>
            </a:r>
            <a:r>
              <a:rPr lang="en-US" sz="2800" dirty="0" err="1" smtClean="0"/>
              <a:t>Ka’ab</a:t>
            </a:r>
            <a:r>
              <a:rPr lang="en-US" sz="2800" dirty="0" smtClean="0"/>
              <a:t>)</a:t>
            </a:r>
          </a:p>
          <a:p>
            <a:r>
              <a:rPr lang="en-US" sz="2800" dirty="0" err="1" smtClean="0"/>
              <a:t>Mereka</a:t>
            </a:r>
            <a:r>
              <a:rPr lang="en-US" sz="2800" dirty="0" smtClean="0"/>
              <a:t> </a:t>
            </a:r>
            <a:r>
              <a:rPr lang="en-US" sz="2800" dirty="0" err="1" smtClean="0"/>
              <a:t>ikut</a:t>
            </a:r>
            <a:r>
              <a:rPr lang="en-US" sz="2800" dirty="0" smtClean="0"/>
              <a:t> </a:t>
            </a:r>
            <a:r>
              <a:rPr lang="en-US" sz="2800" dirty="0" err="1" smtClean="0"/>
              <a:t>shalat</a:t>
            </a:r>
            <a:r>
              <a:rPr lang="en-US" sz="2800" dirty="0" smtClean="0"/>
              <a:t>, </a:t>
            </a:r>
            <a:r>
              <a:rPr lang="en-US" sz="2800" dirty="0" err="1" smtClean="0"/>
              <a:t>tapi</a:t>
            </a:r>
            <a:r>
              <a:rPr lang="en-US" sz="2800" dirty="0" smtClean="0"/>
              <a:t> </a:t>
            </a:r>
            <a:r>
              <a:rPr lang="en-US" sz="2800" dirty="0" err="1" smtClean="0"/>
              <a:t>shalatnya</a:t>
            </a:r>
            <a:r>
              <a:rPr lang="en-US" sz="2800" dirty="0" smtClean="0"/>
              <a:t> </a:t>
            </a:r>
            <a:r>
              <a:rPr lang="en-US" sz="2800" dirty="0" err="1" smtClean="0"/>
              <a:t>malas</a:t>
            </a:r>
            <a:r>
              <a:rPr lang="en-US" sz="2800" dirty="0" smtClean="0"/>
              <a:t> </a:t>
            </a:r>
            <a:r>
              <a:rPr lang="en-US" sz="2800" dirty="0" err="1" smtClean="0"/>
              <a:t>dan</a:t>
            </a:r>
            <a:r>
              <a:rPr lang="en-US" sz="2800" dirty="0" smtClean="0"/>
              <a:t> </a:t>
            </a:r>
            <a:r>
              <a:rPr lang="en-US" sz="2800" dirty="0" err="1" smtClean="0"/>
              <a:t>riya</a:t>
            </a:r>
            <a:r>
              <a:rPr lang="en-US" sz="2800" dirty="0" smtClean="0"/>
              <a:t> (4:142)</a:t>
            </a:r>
          </a:p>
          <a:p>
            <a:r>
              <a:rPr lang="en-US" sz="2800" dirty="0" err="1" smtClean="0"/>
              <a:t>Bahkan</a:t>
            </a:r>
            <a:r>
              <a:rPr lang="en-US" sz="2800" dirty="0" smtClean="0"/>
              <a:t> </a:t>
            </a:r>
            <a:r>
              <a:rPr lang="en-US" sz="2800" dirty="0" err="1" smtClean="0"/>
              <a:t>mereka</a:t>
            </a:r>
            <a:r>
              <a:rPr lang="en-US" sz="2800" dirty="0" smtClean="0"/>
              <a:t> </a:t>
            </a:r>
            <a:r>
              <a:rPr lang="en-US" sz="2800" dirty="0" err="1" smtClean="0"/>
              <a:t>ikut</a:t>
            </a:r>
            <a:r>
              <a:rPr lang="en-US" sz="2800" dirty="0" smtClean="0"/>
              <a:t> </a:t>
            </a:r>
            <a:r>
              <a:rPr lang="en-US" sz="2800" dirty="0" err="1" smtClean="0"/>
              <a:t>berjihad</a:t>
            </a:r>
            <a:r>
              <a:rPr lang="en-US" sz="2800" dirty="0" smtClean="0"/>
              <a:t>, </a:t>
            </a:r>
            <a:r>
              <a:rPr lang="en-US" sz="2800" dirty="0" err="1" smtClean="0"/>
              <a:t>tapi</a:t>
            </a:r>
            <a:r>
              <a:rPr lang="en-US" sz="2800" dirty="0" smtClean="0"/>
              <a:t> </a:t>
            </a:r>
            <a:r>
              <a:rPr lang="en-US" sz="2800" dirty="0" err="1" smtClean="0"/>
              <a:t>di</a:t>
            </a:r>
            <a:r>
              <a:rPr lang="en-US" sz="2800" dirty="0" smtClean="0"/>
              <a:t> </a:t>
            </a:r>
            <a:r>
              <a:rPr lang="en-US" sz="2800" dirty="0" err="1" smtClean="0"/>
              <a:t>tengah</a:t>
            </a:r>
            <a:r>
              <a:rPr lang="en-US" sz="2800" dirty="0" smtClean="0"/>
              <a:t> </a:t>
            </a:r>
            <a:r>
              <a:rPr lang="en-US" sz="2800" dirty="0" err="1" smtClean="0"/>
              <a:t>jalan</a:t>
            </a:r>
            <a:r>
              <a:rPr lang="en-US" sz="2800" dirty="0" smtClean="0"/>
              <a:t> </a:t>
            </a:r>
            <a:r>
              <a:rPr lang="en-US" sz="2800" dirty="0" err="1" smtClean="0"/>
              <a:t>pulang</a:t>
            </a:r>
            <a:r>
              <a:rPr lang="en-US" sz="2800" dirty="0" smtClean="0"/>
              <a:t> </a:t>
            </a:r>
            <a:r>
              <a:rPr lang="en-US" sz="2800" dirty="0" err="1" smtClean="0"/>
              <a:t>atau</a:t>
            </a:r>
            <a:r>
              <a:rPr lang="en-US" sz="2800" dirty="0" smtClean="0"/>
              <a:t> </a:t>
            </a:r>
            <a:r>
              <a:rPr lang="en-US" sz="2800" dirty="0" err="1" smtClean="0"/>
              <a:t>diserse</a:t>
            </a:r>
            <a:r>
              <a:rPr lang="en-US" sz="2800" dirty="0" smtClean="0"/>
              <a:t> (</a:t>
            </a:r>
            <a:r>
              <a:rPr lang="en-US" sz="2800" dirty="0" err="1" smtClean="0"/>
              <a:t>Perang</a:t>
            </a:r>
            <a:r>
              <a:rPr lang="en-US" sz="2800" dirty="0" smtClean="0"/>
              <a:t> </a:t>
            </a:r>
            <a:r>
              <a:rPr lang="en-US" sz="2800" dirty="0" err="1" smtClean="0"/>
              <a:t>Uhud</a:t>
            </a:r>
            <a:r>
              <a:rPr lang="en-US" sz="2800" dirty="0" smtClean="0"/>
              <a:t>), </a:t>
            </a:r>
            <a:r>
              <a:rPr lang="en-US" sz="2800" dirty="0" err="1" smtClean="0"/>
              <a:t>atau</a:t>
            </a:r>
            <a:r>
              <a:rPr lang="en-US" sz="2800" dirty="0" smtClean="0"/>
              <a:t> </a:t>
            </a:r>
            <a:r>
              <a:rPr lang="en-US" sz="2800" dirty="0" err="1" smtClean="0"/>
              <a:t>tetap</a:t>
            </a:r>
            <a:r>
              <a:rPr lang="en-US" sz="2800" dirty="0" smtClean="0"/>
              <a:t> </a:t>
            </a:r>
            <a:r>
              <a:rPr lang="en-US" sz="2800" dirty="0" err="1" smtClean="0"/>
              <a:t>ikut</a:t>
            </a:r>
            <a:r>
              <a:rPr lang="en-US" sz="2800" dirty="0" smtClean="0"/>
              <a:t> </a:t>
            </a:r>
            <a:r>
              <a:rPr lang="en-US" sz="2800" dirty="0" err="1" smtClean="0"/>
              <a:t>peperangan</a:t>
            </a:r>
            <a:r>
              <a:rPr lang="en-US" sz="2800" dirty="0" smtClean="0"/>
              <a:t> </a:t>
            </a:r>
            <a:r>
              <a:rPr lang="en-US" sz="2800" dirty="0" err="1" smtClean="0"/>
              <a:t>tapi</a:t>
            </a:r>
            <a:r>
              <a:rPr lang="en-US" sz="2800" dirty="0" smtClean="0"/>
              <a:t> </a:t>
            </a:r>
            <a:r>
              <a:rPr lang="en-US" sz="2800" dirty="0" err="1" smtClean="0"/>
              <a:t>membuat</a:t>
            </a:r>
            <a:r>
              <a:rPr lang="en-US" sz="2800" dirty="0" smtClean="0"/>
              <a:t> </a:t>
            </a:r>
            <a:r>
              <a:rPr lang="en-US" sz="2800" dirty="0" err="1" smtClean="0"/>
              <a:t>kekacauan</a:t>
            </a:r>
            <a:r>
              <a:rPr lang="en-US" sz="2800" dirty="0" smtClean="0"/>
              <a:t> (</a:t>
            </a:r>
            <a:r>
              <a:rPr lang="en-US" sz="2800" dirty="0" err="1" smtClean="0"/>
              <a:t>Perang</a:t>
            </a:r>
            <a:r>
              <a:rPr lang="en-US" sz="2800" dirty="0" smtClean="0"/>
              <a:t> Al-</a:t>
            </a:r>
            <a:r>
              <a:rPr lang="en-US" sz="2800" dirty="0" err="1" smtClean="0"/>
              <a:t>Muraisi</a:t>
            </a:r>
            <a:r>
              <a:rPr lang="en-US" sz="2800" dirty="0" smtClean="0"/>
              <a:t>)</a:t>
            </a:r>
          </a:p>
          <a:p>
            <a:r>
              <a:rPr lang="en-US" sz="2800" dirty="0" err="1" smtClean="0"/>
              <a:t>Puncaknya</a:t>
            </a:r>
            <a:r>
              <a:rPr lang="en-US" sz="2800" dirty="0" smtClean="0"/>
              <a:t> </a:t>
            </a:r>
            <a:r>
              <a:rPr lang="en-US" sz="2800" dirty="0" err="1" smtClean="0"/>
              <a:t>terjadi</a:t>
            </a:r>
            <a:r>
              <a:rPr lang="en-US" sz="2800" dirty="0" smtClean="0"/>
              <a:t> </a:t>
            </a:r>
            <a:r>
              <a:rPr lang="en-US" sz="2800" dirty="0" err="1" smtClean="0"/>
              <a:t>menjelang</a:t>
            </a:r>
            <a:r>
              <a:rPr lang="en-US" sz="2800" dirty="0" smtClean="0"/>
              <a:t> </a:t>
            </a:r>
            <a:r>
              <a:rPr lang="en-US" sz="2800" dirty="0" err="1" smtClean="0"/>
              <a:t>Perang</a:t>
            </a:r>
            <a:r>
              <a:rPr lang="en-US" sz="2800" dirty="0" smtClean="0"/>
              <a:t> </a:t>
            </a:r>
            <a:r>
              <a:rPr lang="en-US" sz="2800" dirty="0" err="1" smtClean="0"/>
              <a:t>Tabuk</a:t>
            </a:r>
            <a:r>
              <a:rPr lang="en-US" sz="2800" dirty="0" smtClean="0"/>
              <a:t>: </a:t>
            </a:r>
            <a:r>
              <a:rPr lang="en-US" sz="2800" dirty="0" err="1" smtClean="0"/>
              <a:t>mereka</a:t>
            </a:r>
            <a:r>
              <a:rPr lang="en-US" sz="2800" dirty="0" smtClean="0"/>
              <a:t> </a:t>
            </a:r>
            <a:r>
              <a:rPr lang="en-US" sz="2800" dirty="0" err="1" smtClean="0"/>
              <a:t>mendirikan</a:t>
            </a:r>
            <a:r>
              <a:rPr lang="en-US" sz="2800" dirty="0" smtClean="0"/>
              <a:t> </a:t>
            </a:r>
            <a:r>
              <a:rPr lang="en-US" sz="2800" dirty="0" err="1" smtClean="0"/>
              <a:t>masjid</a:t>
            </a:r>
            <a:r>
              <a:rPr lang="en-US" sz="2800" dirty="0" smtClean="0"/>
              <a:t> </a:t>
            </a:r>
            <a:r>
              <a:rPr lang="en-US" sz="2800" dirty="0" err="1" smtClean="0"/>
              <a:t>tandingan</a:t>
            </a:r>
            <a:r>
              <a:rPr lang="en-US" sz="2800" dirty="0" smtClean="0"/>
              <a:t> (</a:t>
            </a:r>
            <a:r>
              <a:rPr lang="en-US" sz="2800" dirty="0" err="1" smtClean="0"/>
              <a:t>Masjid</a:t>
            </a:r>
            <a:r>
              <a:rPr lang="en-US" sz="2800" dirty="0" smtClean="0"/>
              <a:t> </a:t>
            </a:r>
            <a:r>
              <a:rPr lang="en-US" sz="2800" dirty="0" err="1" smtClean="0"/>
              <a:t>Dhirar</a:t>
            </a:r>
            <a:r>
              <a:rPr lang="en-US" sz="2800" dirty="0" smtClean="0"/>
              <a:t>)</a:t>
            </a:r>
            <a:endParaRPr lang="en-US" sz="2800"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086600" cy="1371600"/>
          </a:xfrm>
        </p:spPr>
        <p:txBody>
          <a:bodyPr/>
          <a:lstStyle/>
          <a:p>
            <a:r>
              <a:rPr lang="en-US" dirty="0" err="1" smtClean="0"/>
              <a:t>Masjid</a:t>
            </a:r>
            <a:r>
              <a:rPr lang="en-US" dirty="0" smtClean="0"/>
              <a:t> </a:t>
            </a:r>
            <a:r>
              <a:rPr lang="en-US" dirty="0" err="1" smtClean="0"/>
              <a:t>Dhirar</a:t>
            </a:r>
            <a:endParaRPr lang="en-US" dirty="0"/>
          </a:p>
        </p:txBody>
      </p:sp>
      <p:sp>
        <p:nvSpPr>
          <p:cNvPr id="3" name="Content Placeholder 2"/>
          <p:cNvSpPr>
            <a:spLocks noGrp="1"/>
          </p:cNvSpPr>
          <p:nvPr>
            <p:ph idx="1"/>
          </p:nvPr>
        </p:nvSpPr>
        <p:spPr>
          <a:xfrm>
            <a:off x="1524000" y="1371600"/>
            <a:ext cx="7086600" cy="3505200"/>
          </a:xfrm>
        </p:spPr>
        <p:txBody>
          <a:bodyPr/>
          <a:lstStyle/>
          <a:p>
            <a:r>
              <a:rPr lang="en-US" sz="2800" dirty="0" err="1" smtClean="0"/>
              <a:t>Setelah</a:t>
            </a:r>
            <a:r>
              <a:rPr lang="en-US" sz="2800" dirty="0" smtClean="0"/>
              <a:t> </a:t>
            </a:r>
            <a:r>
              <a:rPr lang="en-US" sz="2800" dirty="0" err="1" smtClean="0"/>
              <a:t>Perang</a:t>
            </a:r>
            <a:r>
              <a:rPr lang="en-US" sz="2800" dirty="0" smtClean="0"/>
              <a:t> </a:t>
            </a:r>
            <a:r>
              <a:rPr lang="en-US" sz="2800" dirty="0" err="1" smtClean="0"/>
              <a:t>Tabuk</a:t>
            </a:r>
            <a:r>
              <a:rPr lang="en-US" sz="2800" dirty="0" smtClean="0"/>
              <a:t> </a:t>
            </a:r>
            <a:r>
              <a:rPr lang="en-US" sz="2800" dirty="0" err="1" smtClean="0"/>
              <a:t>selesai</a:t>
            </a:r>
            <a:r>
              <a:rPr lang="en-US" sz="2800" dirty="0" smtClean="0"/>
              <a:t>, </a:t>
            </a:r>
            <a:r>
              <a:rPr lang="en-US" sz="2800" dirty="0" err="1" smtClean="0"/>
              <a:t>turun</a:t>
            </a:r>
            <a:r>
              <a:rPr lang="en-US" sz="2800" dirty="0" smtClean="0"/>
              <a:t> </a:t>
            </a:r>
            <a:r>
              <a:rPr lang="en-US" sz="2800" dirty="0" err="1" smtClean="0"/>
              <a:t>ayat</a:t>
            </a:r>
            <a:r>
              <a:rPr lang="en-US" sz="2800" dirty="0" smtClean="0"/>
              <a:t> yang </a:t>
            </a:r>
            <a:r>
              <a:rPr lang="en-US" sz="2800" dirty="0" err="1" smtClean="0"/>
              <a:t>membongkar</a:t>
            </a:r>
            <a:r>
              <a:rPr lang="en-US" sz="2800" dirty="0" smtClean="0"/>
              <a:t> </a:t>
            </a:r>
            <a:r>
              <a:rPr lang="en-US" sz="2800" dirty="0" err="1" smtClean="0"/>
              <a:t>hakikat</a:t>
            </a:r>
            <a:r>
              <a:rPr lang="en-US" sz="2800" dirty="0" smtClean="0"/>
              <a:t> </a:t>
            </a:r>
            <a:r>
              <a:rPr lang="en-US" sz="2800" dirty="0" err="1" smtClean="0"/>
              <a:t>masjid</a:t>
            </a:r>
            <a:r>
              <a:rPr lang="en-US" sz="2800" dirty="0" smtClean="0"/>
              <a:t> </a:t>
            </a:r>
            <a:r>
              <a:rPr lang="en-US" sz="2800" dirty="0" err="1" smtClean="0"/>
              <a:t>itu</a:t>
            </a:r>
            <a:r>
              <a:rPr lang="en-US" sz="2800" dirty="0" smtClean="0"/>
              <a:t> (9:107-108)</a:t>
            </a:r>
          </a:p>
          <a:p>
            <a:r>
              <a:rPr lang="en-US" sz="2800" dirty="0" err="1" smtClean="0"/>
              <a:t>Masjid</a:t>
            </a:r>
            <a:r>
              <a:rPr lang="en-US" sz="2800" dirty="0" smtClean="0"/>
              <a:t> (</a:t>
            </a:r>
            <a:r>
              <a:rPr lang="ar-SA" sz="2800" dirty="0" smtClean="0"/>
              <a:t>مَسْجِدًا</a:t>
            </a:r>
            <a:r>
              <a:rPr lang="en-US" sz="2800" dirty="0" smtClean="0"/>
              <a:t>) </a:t>
            </a:r>
            <a:r>
              <a:rPr lang="en-US" sz="2800" dirty="0" err="1" smtClean="0"/>
              <a:t>itu</a:t>
            </a:r>
            <a:r>
              <a:rPr lang="en-US" sz="2800" dirty="0" smtClean="0"/>
              <a:t> </a:t>
            </a:r>
            <a:r>
              <a:rPr lang="en-US" sz="2800" dirty="0" err="1" smtClean="0"/>
              <a:t>adalah</a:t>
            </a:r>
            <a:endParaRPr lang="en-US" sz="2800" dirty="0" smtClean="0"/>
          </a:p>
          <a:p>
            <a:pPr lvl="1"/>
            <a:r>
              <a:rPr lang="en-US" sz="2400" dirty="0" err="1" smtClean="0"/>
              <a:t>Untuk</a:t>
            </a:r>
            <a:r>
              <a:rPr lang="en-US" sz="2400" dirty="0" smtClean="0"/>
              <a:t> </a:t>
            </a:r>
            <a:r>
              <a:rPr lang="en-US" sz="2400" dirty="0" err="1" smtClean="0"/>
              <a:t>menimbulkan</a:t>
            </a:r>
            <a:r>
              <a:rPr lang="en-US" sz="2400" dirty="0" smtClean="0"/>
              <a:t> </a:t>
            </a:r>
            <a:r>
              <a:rPr lang="en-US" sz="2400" dirty="0" err="1" smtClean="0"/>
              <a:t>kemudharatan</a:t>
            </a:r>
            <a:r>
              <a:rPr lang="en-US" sz="2400" dirty="0" smtClean="0"/>
              <a:t> (</a:t>
            </a:r>
            <a:r>
              <a:rPr lang="ar-SA" sz="2400" dirty="0" smtClean="0"/>
              <a:t>ضِرَارًا</a:t>
            </a:r>
            <a:r>
              <a:rPr lang="en-US" sz="2400" dirty="0" smtClean="0"/>
              <a:t>)</a:t>
            </a:r>
          </a:p>
          <a:p>
            <a:pPr lvl="1"/>
            <a:r>
              <a:rPr lang="en-US" sz="2400" dirty="0" err="1" smtClean="0"/>
              <a:t>untuk</a:t>
            </a:r>
            <a:r>
              <a:rPr lang="en-US" sz="2400" dirty="0" smtClean="0"/>
              <a:t> </a:t>
            </a:r>
            <a:r>
              <a:rPr lang="en-US" sz="2400" dirty="0" err="1" smtClean="0"/>
              <a:t>kekafiran</a:t>
            </a:r>
            <a:r>
              <a:rPr lang="en-US" sz="2400" dirty="0" smtClean="0"/>
              <a:t>  (</a:t>
            </a:r>
            <a:r>
              <a:rPr lang="ar-SA" sz="2400" dirty="0" smtClean="0"/>
              <a:t>كُفْرًا</a:t>
            </a:r>
            <a:r>
              <a:rPr lang="en-US" sz="2400" dirty="0" smtClean="0"/>
              <a:t>)</a:t>
            </a:r>
          </a:p>
          <a:p>
            <a:pPr lvl="1"/>
            <a:r>
              <a:rPr lang="en-US" sz="2400" dirty="0" err="1" smtClean="0"/>
              <a:t>untuk</a:t>
            </a:r>
            <a:r>
              <a:rPr lang="en-US" sz="2400" dirty="0" smtClean="0"/>
              <a:t> </a:t>
            </a:r>
            <a:r>
              <a:rPr lang="en-US" sz="2400" dirty="0" err="1" smtClean="0"/>
              <a:t>memecah</a:t>
            </a:r>
            <a:r>
              <a:rPr lang="en-US" sz="2400" dirty="0" smtClean="0"/>
              <a:t> </a:t>
            </a:r>
            <a:r>
              <a:rPr lang="en-US" sz="2400" dirty="0" err="1" smtClean="0"/>
              <a:t>belah</a:t>
            </a:r>
            <a:r>
              <a:rPr lang="en-US" sz="2400" dirty="0" smtClean="0"/>
              <a:t> </a:t>
            </a:r>
            <a:r>
              <a:rPr lang="en-US" sz="2400" dirty="0" err="1" smtClean="0"/>
              <a:t>antara</a:t>
            </a:r>
            <a:r>
              <a:rPr lang="en-US" sz="2400" dirty="0" smtClean="0"/>
              <a:t> </a:t>
            </a:r>
            <a:r>
              <a:rPr lang="en-US" sz="2400" dirty="0" err="1" smtClean="0"/>
              <a:t>orang-orang</a:t>
            </a:r>
            <a:r>
              <a:rPr lang="en-US" sz="2400" dirty="0" smtClean="0"/>
              <a:t> </a:t>
            </a:r>
            <a:r>
              <a:rPr lang="en-US" sz="2400" dirty="0" err="1" smtClean="0"/>
              <a:t>mukmin</a:t>
            </a:r>
            <a:r>
              <a:rPr lang="en-US" sz="2400" dirty="0" smtClean="0"/>
              <a:t> (</a:t>
            </a:r>
            <a:r>
              <a:rPr lang="ar-SA" sz="2400" dirty="0" smtClean="0"/>
              <a:t>تَفْرِيقًا</a:t>
            </a:r>
            <a:r>
              <a:rPr lang="en-US" sz="2400" dirty="0" smtClean="0"/>
              <a:t>)</a:t>
            </a:r>
          </a:p>
          <a:p>
            <a:pPr lvl="1"/>
            <a:r>
              <a:rPr lang="en-US" sz="2400" dirty="0" err="1" smtClean="0"/>
              <a:t>Untuk</a:t>
            </a:r>
            <a:r>
              <a:rPr lang="en-US" sz="2400" dirty="0" smtClean="0"/>
              <a:t> </a:t>
            </a:r>
            <a:r>
              <a:rPr lang="en-US" sz="2400" dirty="0" err="1" smtClean="0"/>
              <a:t>menunggu</a:t>
            </a:r>
            <a:r>
              <a:rPr lang="en-US" sz="2400" dirty="0" smtClean="0"/>
              <a:t> </a:t>
            </a:r>
            <a:r>
              <a:rPr lang="en-US" sz="2400" dirty="0" err="1" smtClean="0"/>
              <a:t>kedatangan</a:t>
            </a:r>
            <a:r>
              <a:rPr lang="en-US" sz="2400" dirty="0" smtClean="0"/>
              <a:t> </a:t>
            </a:r>
            <a:r>
              <a:rPr lang="en-US" sz="2400" dirty="0" err="1" smtClean="0"/>
              <a:t>orang-orang</a:t>
            </a:r>
            <a:r>
              <a:rPr lang="en-US" sz="2400" dirty="0" smtClean="0"/>
              <a:t> yang </a:t>
            </a:r>
            <a:r>
              <a:rPr lang="en-US" sz="2400" dirty="0" err="1" smtClean="0"/>
              <a:t>telah</a:t>
            </a:r>
            <a:r>
              <a:rPr lang="en-US" sz="2400" dirty="0" smtClean="0"/>
              <a:t> </a:t>
            </a:r>
            <a:r>
              <a:rPr lang="en-US" sz="2400" dirty="0" err="1" smtClean="0"/>
              <a:t>memerangi</a:t>
            </a:r>
            <a:r>
              <a:rPr lang="en-US" sz="2400" dirty="0" smtClean="0"/>
              <a:t> Allah </a:t>
            </a:r>
            <a:r>
              <a:rPr lang="en-US" sz="2400" dirty="0" err="1" smtClean="0"/>
              <a:t>dan</a:t>
            </a:r>
            <a:r>
              <a:rPr lang="en-US" sz="2400" dirty="0" smtClean="0"/>
              <a:t> </a:t>
            </a:r>
            <a:r>
              <a:rPr lang="en-US" sz="2400" dirty="0" err="1" smtClean="0"/>
              <a:t>Rasul-Nya</a:t>
            </a:r>
            <a:r>
              <a:rPr lang="en-US" sz="2400" dirty="0" smtClean="0"/>
              <a:t> </a:t>
            </a:r>
            <a:r>
              <a:rPr lang="en-US" sz="2400" dirty="0" err="1" smtClean="0"/>
              <a:t>sejak</a:t>
            </a:r>
            <a:r>
              <a:rPr lang="en-US" sz="2400" dirty="0" smtClean="0"/>
              <a:t> </a:t>
            </a:r>
            <a:r>
              <a:rPr lang="en-US" sz="2400" dirty="0" err="1" smtClean="0"/>
              <a:t>dahulu</a:t>
            </a:r>
            <a:r>
              <a:rPr lang="en-US" sz="2400" dirty="0" smtClean="0"/>
              <a:t> (</a:t>
            </a:r>
            <a:r>
              <a:rPr lang="ar-SA" sz="2400" dirty="0" smtClean="0"/>
              <a:t>إِرْصَادًا</a:t>
            </a:r>
            <a:r>
              <a:rPr lang="en-US" sz="2400" dirty="0" smtClean="0"/>
              <a:t>)</a:t>
            </a:r>
          </a:p>
          <a:p>
            <a:r>
              <a:rPr lang="en-US" sz="2800" dirty="0" err="1" smtClean="0"/>
              <a:t>Maka</a:t>
            </a:r>
            <a:r>
              <a:rPr lang="en-US" sz="2800" dirty="0" smtClean="0"/>
              <a:t> </a:t>
            </a:r>
            <a:r>
              <a:rPr lang="en-US" sz="2800" dirty="0" err="1" smtClean="0"/>
              <a:t>perintahnya</a:t>
            </a:r>
            <a:r>
              <a:rPr lang="en-US" sz="2800" dirty="0" smtClean="0"/>
              <a:t> </a:t>
            </a:r>
            <a:r>
              <a:rPr lang="en-US" sz="2800" dirty="0" err="1" smtClean="0"/>
              <a:t>adalah</a:t>
            </a:r>
            <a:r>
              <a:rPr lang="en-US" sz="2800" dirty="0" smtClean="0"/>
              <a:t> </a:t>
            </a:r>
            <a:r>
              <a:rPr lang="nn-NO" sz="2800" dirty="0" smtClean="0"/>
              <a:t>Janganlah kamu bersembahyang dalam mesjid itu selama-lamanya (</a:t>
            </a:r>
            <a:r>
              <a:rPr lang="ar-SA" sz="2800" dirty="0" smtClean="0"/>
              <a:t>لا تَقُمْ فِيهِ أَبَدًا</a:t>
            </a:r>
            <a:r>
              <a:rPr lang="nn-NO" sz="2800" dirty="0" smtClean="0"/>
              <a:t>) </a:t>
            </a:r>
            <a:r>
              <a:rPr lang="nn-NO" sz="2800" dirty="0" smtClean="0">
                <a:sym typeface="Wingdings" pitchFamily="2" charset="2"/>
              </a:rPr>
              <a:t> HARUS DIBONGKAR</a:t>
            </a:r>
            <a:endParaRPr lang="en-US" sz="2800"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rtl="1">
              <a:buNone/>
            </a:pPr>
            <a:r>
              <a:rPr lang="ar-SA" sz="6600" dirty="0" smtClean="0">
                <a:cs typeface="Traditional Arabic" pitchFamily="2" charset="-78"/>
              </a:rPr>
              <a:t>أشهد أن لاإله إلا الله</a:t>
            </a:r>
          </a:p>
          <a:p>
            <a:pPr algn="ctr" rtl="1">
              <a:buNone/>
            </a:pPr>
            <a:r>
              <a:rPr lang="ar-SA" sz="6600" dirty="0" smtClean="0">
                <a:cs typeface="Traditional Arabic" pitchFamily="2" charset="-78"/>
              </a:rPr>
              <a:t>و أشهد أن محمدا رسول الله</a:t>
            </a:r>
          </a:p>
          <a:p>
            <a:pPr algn="ctr" rtl="1">
              <a:buNone/>
            </a:pPr>
            <a:r>
              <a:rPr lang="en-US" sz="6600" dirty="0" err="1" smtClean="0">
                <a:cs typeface="Traditional Arabic" pitchFamily="2" charset="-78"/>
              </a:rPr>
              <a:t>Apa</a:t>
            </a:r>
            <a:r>
              <a:rPr lang="en-US" sz="6600" dirty="0" smtClean="0">
                <a:cs typeface="Traditional Arabic" pitchFamily="2" charset="-78"/>
              </a:rPr>
              <a:t> </a:t>
            </a:r>
            <a:r>
              <a:rPr lang="en-US" sz="6600" dirty="0" err="1" smtClean="0">
                <a:cs typeface="Traditional Arabic" pitchFamily="2" charset="-78"/>
              </a:rPr>
              <a:t>arti</a:t>
            </a:r>
            <a:r>
              <a:rPr lang="en-US" sz="6600" dirty="0" smtClean="0">
                <a:cs typeface="Traditional Arabic" pitchFamily="2" charset="-78"/>
              </a:rPr>
              <a:t> </a:t>
            </a:r>
            <a:r>
              <a:rPr lang="en-US" sz="6600" dirty="0" err="1" smtClean="0">
                <a:cs typeface="Traditional Arabic" pitchFamily="2" charset="-78"/>
              </a:rPr>
              <a:t>kata</a:t>
            </a:r>
            <a:r>
              <a:rPr lang="en-US" sz="6600" dirty="0" smtClean="0">
                <a:cs typeface="Traditional Arabic" pitchFamily="2" charset="-78"/>
              </a:rPr>
              <a:t> “</a:t>
            </a:r>
            <a:r>
              <a:rPr lang="en-US" sz="6600" dirty="0" err="1" smtClean="0">
                <a:cs typeface="Traditional Arabic" pitchFamily="2" charset="-78"/>
              </a:rPr>
              <a:t>asyhadu</a:t>
            </a:r>
            <a:r>
              <a:rPr lang="en-US" sz="6600" dirty="0" smtClean="0">
                <a:cs typeface="Traditional Arabic" pitchFamily="2" charset="-78"/>
              </a:rPr>
              <a:t>”?</a:t>
            </a:r>
            <a:endParaRPr lang="en-US" sz="6600" dirty="0">
              <a:cs typeface="Traditional Arabic" pitchFamily="2" charset="-78"/>
            </a:endParaRPr>
          </a:p>
        </p:txBody>
      </p:sp>
      <p:sp>
        <p:nvSpPr>
          <p:cNvPr id="2" name="Title 1"/>
          <p:cNvSpPr>
            <a:spLocks noGrp="1"/>
          </p:cNvSpPr>
          <p:nvPr>
            <p:ph type="title"/>
          </p:nvPr>
        </p:nvSpPr>
        <p:spPr>
          <a:xfrm>
            <a:off x="1219200" y="304800"/>
            <a:ext cx="7086600" cy="1371600"/>
          </a:xfrm>
        </p:spPr>
        <p:txBody>
          <a:bodyPr/>
          <a:lstStyle/>
          <a:p>
            <a:r>
              <a:rPr lang="en-US" sz="7200" dirty="0" err="1" smtClean="0">
                <a:cs typeface="Traditional Arabic" pitchFamily="2" charset="-78"/>
              </a:rPr>
              <a:t>Syahadatain</a:t>
            </a:r>
            <a:r>
              <a:rPr lang="en-US" sz="7200" dirty="0" smtClean="0">
                <a:cs typeface="Traditional Arabic" pitchFamily="2" charset="-78"/>
              </a:rPr>
              <a:t> </a:t>
            </a:r>
            <a:endParaRPr lang="en-US" sz="7200" dirty="0">
              <a:cs typeface="Traditional Arabic" pitchFamily="2" charset="-78"/>
            </a:endParaRPr>
          </a:p>
        </p:txBody>
      </p:sp>
      <p:sp>
        <p:nvSpPr>
          <p:cNvPr id="4" name="Oval 3"/>
          <p:cNvSpPr/>
          <p:nvPr/>
        </p:nvSpPr>
        <p:spPr>
          <a:xfrm>
            <a:off x="5943600" y="1447800"/>
            <a:ext cx="16002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cs typeface="Traditional Arabic" pitchFamily="2" charset="-78"/>
            </a:endParaRPr>
          </a:p>
        </p:txBody>
      </p:sp>
      <p:sp>
        <p:nvSpPr>
          <p:cNvPr id="5" name="Oval 4"/>
          <p:cNvSpPr/>
          <p:nvPr/>
        </p:nvSpPr>
        <p:spPr>
          <a:xfrm>
            <a:off x="6248400" y="2667000"/>
            <a:ext cx="16002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cs typeface="Traditional Arabic" pitchFamily="2" charset="-78"/>
            </a:endParaRPr>
          </a:p>
        </p:txBody>
      </p:sp>
      <p:sp>
        <p:nvSpPr>
          <p:cNvPr id="6" name="TextBox 5">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edge">
                                      <p:cBhvr>
                                        <p:cTn id="28" dur="2000"/>
                                        <p:tgtEl>
                                          <p:spTgt spid="4"/>
                                        </p:tgtEl>
                                      </p:cBhvr>
                                    </p:animEffect>
                                  </p:childTnLst>
                                </p:cTn>
                              </p:par>
                              <p:par>
                                <p:cTn id="29" presetID="2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edge">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086600" cy="685800"/>
          </a:xfrm>
        </p:spPr>
        <p:txBody>
          <a:bodyPr/>
          <a:lstStyle/>
          <a:p>
            <a:r>
              <a:rPr lang="en-US" dirty="0" smtClean="0"/>
              <a:t>FASIK</a:t>
            </a:r>
            <a:endParaRPr lang="en-US" dirty="0"/>
          </a:p>
        </p:txBody>
      </p:sp>
      <p:sp>
        <p:nvSpPr>
          <p:cNvPr id="3" name="Content Placeholder 2"/>
          <p:cNvSpPr>
            <a:spLocks noGrp="1"/>
          </p:cNvSpPr>
          <p:nvPr>
            <p:ph idx="1"/>
          </p:nvPr>
        </p:nvSpPr>
        <p:spPr>
          <a:xfrm>
            <a:off x="990600" y="990600"/>
            <a:ext cx="7620000" cy="4572000"/>
          </a:xfrm>
        </p:spPr>
        <p:txBody>
          <a:bodyPr/>
          <a:lstStyle/>
          <a:p>
            <a:r>
              <a:rPr lang="en-US" sz="2400" dirty="0" err="1" smtClean="0"/>
              <a:t>Orang</a:t>
            </a:r>
            <a:r>
              <a:rPr lang="en-US" sz="2400" dirty="0" smtClean="0"/>
              <a:t> </a:t>
            </a:r>
            <a:r>
              <a:rPr lang="en-US" sz="2400" dirty="0" err="1" smtClean="0"/>
              <a:t>munafik</a:t>
            </a:r>
            <a:r>
              <a:rPr lang="en-US" sz="2400" dirty="0" smtClean="0"/>
              <a:t> </a:t>
            </a:r>
            <a:r>
              <a:rPr lang="en-US" sz="2400" dirty="0" err="1" smtClean="0"/>
              <a:t>kalau</a:t>
            </a:r>
            <a:r>
              <a:rPr lang="en-US" sz="2400" dirty="0" smtClean="0"/>
              <a:t> </a:t>
            </a:r>
            <a:r>
              <a:rPr lang="en-US" sz="2400" dirty="0" err="1" smtClean="0"/>
              <a:t>berterusan</a:t>
            </a:r>
            <a:r>
              <a:rPr lang="en-US" sz="2400" dirty="0" smtClean="0"/>
              <a:t> </a:t>
            </a:r>
            <a:r>
              <a:rPr lang="en-US" sz="2400" dirty="0" err="1" smtClean="0"/>
              <a:t>dalam</a:t>
            </a:r>
            <a:r>
              <a:rPr lang="en-US" sz="2400" dirty="0" smtClean="0"/>
              <a:t> </a:t>
            </a:r>
            <a:r>
              <a:rPr lang="en-US" sz="2400" dirty="0" err="1" smtClean="0"/>
              <a:t>kemunafikannya</a:t>
            </a:r>
            <a:r>
              <a:rPr lang="en-US" sz="2400" dirty="0" smtClean="0"/>
              <a:t> </a:t>
            </a:r>
            <a:r>
              <a:rPr lang="en-US" sz="2400" dirty="0" err="1" smtClean="0"/>
              <a:t>akan</a:t>
            </a:r>
            <a:r>
              <a:rPr lang="en-US" sz="2400" dirty="0" smtClean="0"/>
              <a:t> </a:t>
            </a:r>
            <a:r>
              <a:rPr lang="en-US" sz="2400" dirty="0" err="1" smtClean="0"/>
              <a:t>menjadi</a:t>
            </a:r>
            <a:r>
              <a:rPr lang="en-US" sz="2400" dirty="0" smtClean="0"/>
              <a:t> FASIK</a:t>
            </a:r>
          </a:p>
          <a:p>
            <a:r>
              <a:rPr lang="en-US" sz="2400" dirty="0" smtClean="0">
                <a:cs typeface="Traditional Arabic" pitchFamily="2" charset="-78"/>
              </a:rPr>
              <a:t>FASIK = </a:t>
            </a:r>
            <a:r>
              <a:rPr lang="ar-SA" sz="2400" b="1" dirty="0" smtClean="0">
                <a:cs typeface="Traditional Arabic" pitchFamily="2" charset="-78"/>
              </a:rPr>
              <a:t>اَلْخَارِجُ عَنِ الطَّاعَةِ</a:t>
            </a:r>
            <a:r>
              <a:rPr lang="en-US" sz="2400" b="1" dirty="0" smtClean="0">
                <a:cs typeface="Traditional Arabic" pitchFamily="2" charset="-78"/>
              </a:rPr>
              <a:t> </a:t>
            </a:r>
            <a:r>
              <a:rPr lang="en-US" sz="2400" dirty="0" smtClean="0">
                <a:cs typeface="Traditional Arabic" pitchFamily="2" charset="-78"/>
              </a:rPr>
              <a:t>(</a:t>
            </a:r>
            <a:r>
              <a:rPr lang="en-US" sz="2400" dirty="0" err="1" smtClean="0">
                <a:cs typeface="Traditional Arabic" pitchFamily="2" charset="-78"/>
              </a:rPr>
              <a:t>tidak</a:t>
            </a:r>
            <a:r>
              <a:rPr lang="en-US" sz="2400" dirty="0" smtClean="0">
                <a:cs typeface="Traditional Arabic" pitchFamily="2" charset="-78"/>
              </a:rPr>
              <a:t> </a:t>
            </a:r>
            <a:r>
              <a:rPr lang="en-US" sz="2400" dirty="0" err="1" smtClean="0">
                <a:cs typeface="Traditional Arabic" pitchFamily="2" charset="-78"/>
              </a:rPr>
              <a:t>mau</a:t>
            </a:r>
            <a:r>
              <a:rPr lang="en-US" sz="2400" dirty="0" smtClean="0">
                <a:cs typeface="Traditional Arabic" pitchFamily="2" charset="-78"/>
              </a:rPr>
              <a:t> </a:t>
            </a:r>
            <a:r>
              <a:rPr lang="en-US" sz="2400" dirty="0" err="1" smtClean="0">
                <a:cs typeface="Traditional Arabic" pitchFamily="2" charset="-78"/>
              </a:rPr>
              <a:t>taat</a:t>
            </a:r>
            <a:r>
              <a:rPr lang="en-US" sz="2400" dirty="0" smtClean="0">
                <a:cs typeface="Traditional Arabic" pitchFamily="2" charset="-78"/>
              </a:rPr>
              <a:t>)</a:t>
            </a:r>
          </a:p>
          <a:p>
            <a:r>
              <a:rPr lang="en-US" sz="2400" dirty="0" err="1" smtClean="0">
                <a:cs typeface="Traditional Arabic" pitchFamily="2" charset="-78"/>
              </a:rPr>
              <a:t>Orang</a:t>
            </a:r>
            <a:r>
              <a:rPr lang="en-US" sz="2400" dirty="0" smtClean="0">
                <a:cs typeface="Traditional Arabic" pitchFamily="2" charset="-78"/>
              </a:rPr>
              <a:t> Arab </a:t>
            </a:r>
            <a:r>
              <a:rPr lang="en-US" sz="2400" dirty="0" err="1" smtClean="0">
                <a:cs typeface="Traditional Arabic" pitchFamily="2" charset="-78"/>
              </a:rPr>
              <a:t>berkata</a:t>
            </a:r>
            <a:r>
              <a:rPr lang="en-US" sz="2400" dirty="0" smtClean="0">
                <a:cs typeface="Traditional Arabic" pitchFamily="2" charset="-78"/>
              </a:rPr>
              <a:t>, </a:t>
            </a:r>
            <a:r>
              <a:rPr lang="ar-SA" sz="2400" b="1" dirty="0" smtClean="0">
                <a:cs typeface="Traditional Arabic" pitchFamily="2" charset="-78"/>
              </a:rPr>
              <a:t>فَسَقَتِ الرُّطْبَةُ</a:t>
            </a:r>
            <a:r>
              <a:rPr lang="en-US" sz="2400" b="1" dirty="0" smtClean="0">
                <a:cs typeface="Traditional Arabic" pitchFamily="2" charset="-78"/>
              </a:rPr>
              <a:t> </a:t>
            </a:r>
            <a:r>
              <a:rPr lang="en-US" sz="2400" dirty="0" err="1" smtClean="0">
                <a:cs typeface="Traditional Arabic" pitchFamily="2" charset="-78"/>
              </a:rPr>
              <a:t>apabila</a:t>
            </a:r>
            <a:r>
              <a:rPr lang="en-US" sz="2400" dirty="0" smtClean="0">
                <a:cs typeface="Traditional Arabic" pitchFamily="2" charset="-78"/>
              </a:rPr>
              <a:t> korma </a:t>
            </a:r>
            <a:r>
              <a:rPr lang="en-US" sz="2400" dirty="0" err="1" smtClean="0">
                <a:cs typeface="Traditional Arabic" pitchFamily="2" charset="-78"/>
              </a:rPr>
              <a:t>terkelupas</a:t>
            </a:r>
            <a:r>
              <a:rPr lang="en-US" sz="2400" dirty="0" smtClean="0">
                <a:cs typeface="Traditional Arabic" pitchFamily="2" charset="-78"/>
              </a:rPr>
              <a:t> </a:t>
            </a:r>
            <a:r>
              <a:rPr lang="en-US" sz="2400" dirty="0" err="1" smtClean="0">
                <a:cs typeface="Traditional Arabic" pitchFamily="2" charset="-78"/>
              </a:rPr>
              <a:t>dari</a:t>
            </a:r>
            <a:r>
              <a:rPr lang="en-US" sz="2400" dirty="0" smtClean="0">
                <a:cs typeface="Traditional Arabic" pitchFamily="2" charset="-78"/>
              </a:rPr>
              <a:t> </a:t>
            </a:r>
            <a:r>
              <a:rPr lang="en-US" sz="2400" dirty="0" err="1" smtClean="0">
                <a:cs typeface="Traditional Arabic" pitchFamily="2" charset="-78"/>
              </a:rPr>
              <a:t>kulitnya</a:t>
            </a:r>
            <a:endParaRPr lang="en-US" sz="2400" dirty="0" smtClean="0">
              <a:cs typeface="Traditional Arabic" pitchFamily="2" charset="-78"/>
            </a:endParaRPr>
          </a:p>
          <a:p>
            <a:r>
              <a:rPr lang="en-US" sz="2400" dirty="0" err="1" smtClean="0">
                <a:cs typeface="Traditional Arabic" pitchFamily="2" charset="-78"/>
              </a:rPr>
              <a:t>Tikus</a:t>
            </a:r>
            <a:r>
              <a:rPr lang="en-US" sz="2400" dirty="0" smtClean="0">
                <a:cs typeface="Traditional Arabic" pitchFamily="2" charset="-78"/>
              </a:rPr>
              <a:t> </a:t>
            </a:r>
            <a:r>
              <a:rPr lang="en-US" sz="2400" dirty="0" err="1" smtClean="0">
                <a:cs typeface="Traditional Arabic" pitchFamily="2" charset="-78"/>
              </a:rPr>
              <a:t>disebut</a:t>
            </a:r>
            <a:r>
              <a:rPr lang="en-US" sz="2400" dirty="0" smtClean="0">
                <a:cs typeface="Traditional Arabic" pitchFamily="2" charset="-78"/>
              </a:rPr>
              <a:t> </a:t>
            </a:r>
            <a:r>
              <a:rPr lang="ar-SA" sz="2400" b="1" dirty="0" smtClean="0">
                <a:solidFill>
                  <a:srgbClr val="C00000"/>
                </a:solidFill>
                <a:cs typeface="Traditional Arabic" pitchFamily="2" charset="-78"/>
              </a:rPr>
              <a:t>فُوَيْسِقَةٌ</a:t>
            </a:r>
            <a:r>
              <a:rPr lang="en-US" sz="2400" b="1" dirty="0" smtClean="0">
                <a:solidFill>
                  <a:srgbClr val="C00000"/>
                </a:solidFill>
                <a:cs typeface="Traditional Arabic" pitchFamily="2" charset="-78"/>
              </a:rPr>
              <a:t> </a:t>
            </a:r>
            <a:r>
              <a:rPr lang="en-US" sz="2400" dirty="0" err="1" smtClean="0">
                <a:cs typeface="Traditional Arabic" pitchFamily="2" charset="-78"/>
              </a:rPr>
              <a:t>karena</a:t>
            </a:r>
            <a:r>
              <a:rPr lang="en-US" sz="2400" dirty="0" smtClean="0">
                <a:cs typeface="Traditional Arabic" pitchFamily="2" charset="-78"/>
              </a:rPr>
              <a:t> </a:t>
            </a:r>
            <a:r>
              <a:rPr lang="en-US" sz="2400" dirty="0" err="1" smtClean="0">
                <a:cs typeface="Traditional Arabic" pitchFamily="2" charset="-78"/>
              </a:rPr>
              <a:t>keluar</a:t>
            </a:r>
            <a:r>
              <a:rPr lang="en-US" sz="2400" dirty="0" smtClean="0">
                <a:cs typeface="Traditional Arabic" pitchFamily="2" charset="-78"/>
              </a:rPr>
              <a:t> </a:t>
            </a:r>
            <a:r>
              <a:rPr lang="en-US" sz="2400" dirty="0" err="1" smtClean="0">
                <a:cs typeface="Traditional Arabic" pitchFamily="2" charset="-78"/>
              </a:rPr>
              <a:t>dari</a:t>
            </a:r>
            <a:r>
              <a:rPr lang="en-US" sz="2400" dirty="0" smtClean="0">
                <a:cs typeface="Traditional Arabic" pitchFamily="2" charset="-78"/>
              </a:rPr>
              <a:t> </a:t>
            </a:r>
            <a:r>
              <a:rPr lang="en-US" sz="2400" dirty="0" err="1" smtClean="0">
                <a:cs typeface="Traditional Arabic" pitchFamily="2" charset="-78"/>
              </a:rPr>
              <a:t>liangnya</a:t>
            </a:r>
            <a:r>
              <a:rPr lang="en-US" sz="2400" dirty="0" smtClean="0">
                <a:cs typeface="Traditional Arabic" pitchFamily="2" charset="-78"/>
              </a:rPr>
              <a:t> </a:t>
            </a:r>
            <a:r>
              <a:rPr lang="en-US" sz="2400" dirty="0" err="1" smtClean="0">
                <a:cs typeface="Traditional Arabic" pitchFamily="2" charset="-78"/>
              </a:rPr>
              <a:t>untuk</a:t>
            </a:r>
            <a:r>
              <a:rPr lang="en-US" sz="2400" dirty="0" smtClean="0">
                <a:cs typeface="Traditional Arabic" pitchFamily="2" charset="-78"/>
              </a:rPr>
              <a:t> </a:t>
            </a:r>
            <a:r>
              <a:rPr lang="en-US" sz="2400" dirty="0" err="1" smtClean="0">
                <a:cs typeface="Traditional Arabic" pitchFamily="2" charset="-78"/>
              </a:rPr>
              <a:t>mengadakan</a:t>
            </a:r>
            <a:r>
              <a:rPr lang="en-US" sz="2400" dirty="0" smtClean="0">
                <a:cs typeface="Traditional Arabic" pitchFamily="2" charset="-78"/>
              </a:rPr>
              <a:t> </a:t>
            </a:r>
            <a:r>
              <a:rPr lang="en-US" sz="2400" dirty="0" err="1" smtClean="0">
                <a:cs typeface="Traditional Arabic" pitchFamily="2" charset="-78"/>
              </a:rPr>
              <a:t>pengrusakan</a:t>
            </a:r>
            <a:endParaRPr lang="en-US" sz="2400" dirty="0" smtClean="0">
              <a:cs typeface="Traditional Arabic" pitchFamily="2" charset="-78"/>
            </a:endParaRPr>
          </a:p>
          <a:p>
            <a:pPr indent="0" algn="ctr" rtl="1">
              <a:buNone/>
            </a:pPr>
            <a:r>
              <a:rPr lang="ar-SA" b="1" dirty="0" smtClean="0">
                <a:cs typeface="Traditional Arabic" pitchFamily="2" charset="-78"/>
              </a:rPr>
              <a:t>خَمْسُ فَوَاسِقَ يُقْتَلْنَ فِي الْحِلِّ وَالْحَرَمِ الْحِدَأَةُ وَالْغُرَابُ وَالْفَأْرَةُ وَالْعَقْرَبُ وَالْكَلْبُ الْعَقُورُ</a:t>
            </a:r>
          </a:p>
          <a:p>
            <a:pPr indent="0" algn="ctr">
              <a:buNone/>
            </a:pPr>
            <a:r>
              <a:rPr lang="en-US" sz="2400" dirty="0" smtClean="0"/>
              <a:t>Lima </a:t>
            </a:r>
            <a:r>
              <a:rPr lang="en-US" sz="2400" dirty="0" err="1" smtClean="0"/>
              <a:t>jenis</a:t>
            </a:r>
            <a:r>
              <a:rPr lang="en-US" sz="2400" dirty="0" smtClean="0"/>
              <a:t> </a:t>
            </a:r>
            <a:r>
              <a:rPr lang="en-US" sz="2400" dirty="0" err="1" smtClean="0"/>
              <a:t>binatang</a:t>
            </a:r>
            <a:r>
              <a:rPr lang="en-US" sz="2400" dirty="0" smtClean="0"/>
              <a:t> </a:t>
            </a:r>
            <a:r>
              <a:rPr lang="en-US" sz="2400" dirty="0" err="1" smtClean="0"/>
              <a:t>perusak</a:t>
            </a:r>
            <a:r>
              <a:rPr lang="en-US" sz="2400" dirty="0" smtClean="0"/>
              <a:t> yang </a:t>
            </a:r>
            <a:r>
              <a:rPr lang="en-US" sz="2400" dirty="0" err="1" smtClean="0"/>
              <a:t>boleh</a:t>
            </a:r>
            <a:r>
              <a:rPr lang="en-US" sz="2400" dirty="0" smtClean="0"/>
              <a:t> </a:t>
            </a:r>
            <a:r>
              <a:rPr lang="en-US" sz="2400" dirty="0" err="1" smtClean="0"/>
              <a:t>dibunuh</a:t>
            </a:r>
            <a:r>
              <a:rPr lang="en-US" sz="2400" dirty="0" smtClean="0"/>
              <a:t>, </a:t>
            </a:r>
            <a:r>
              <a:rPr lang="en-US" sz="2400" dirty="0" err="1" smtClean="0"/>
              <a:t>baik</a:t>
            </a:r>
            <a:r>
              <a:rPr lang="en-US" sz="2400" dirty="0" smtClean="0"/>
              <a:t> </a:t>
            </a:r>
            <a:r>
              <a:rPr lang="en-US" sz="2400" dirty="0" err="1" smtClean="0"/>
              <a:t>di</a:t>
            </a:r>
            <a:r>
              <a:rPr lang="en-US" sz="2400" dirty="0" smtClean="0"/>
              <a:t> </a:t>
            </a:r>
            <a:r>
              <a:rPr lang="en-US" sz="2400" dirty="0" err="1" smtClean="0"/>
              <a:t>tanah</a:t>
            </a:r>
            <a:r>
              <a:rPr lang="en-US" sz="2400" dirty="0" smtClean="0"/>
              <a:t> </a:t>
            </a:r>
            <a:r>
              <a:rPr lang="en-US" sz="2400" dirty="0" err="1" smtClean="0"/>
              <a:t>halal</a:t>
            </a:r>
            <a:r>
              <a:rPr lang="en-US" sz="2400" dirty="0" smtClean="0"/>
              <a:t> </a:t>
            </a:r>
            <a:r>
              <a:rPr lang="en-US" sz="2400" dirty="0" err="1" smtClean="0"/>
              <a:t>maupun</a:t>
            </a:r>
            <a:r>
              <a:rPr lang="en-US" sz="2400" dirty="0" smtClean="0"/>
              <a:t> </a:t>
            </a:r>
            <a:r>
              <a:rPr lang="en-US" sz="2400" dirty="0" err="1" smtClean="0"/>
              <a:t>di</a:t>
            </a:r>
            <a:r>
              <a:rPr lang="en-US" sz="2400" dirty="0" smtClean="0"/>
              <a:t> </a:t>
            </a:r>
            <a:r>
              <a:rPr lang="en-US" sz="2400" dirty="0" err="1" smtClean="0"/>
              <a:t>tanah</a:t>
            </a:r>
            <a:r>
              <a:rPr lang="en-US" sz="2400" dirty="0" smtClean="0"/>
              <a:t> </a:t>
            </a:r>
            <a:r>
              <a:rPr lang="en-US" sz="2400" dirty="0" err="1" smtClean="0"/>
              <a:t>haram</a:t>
            </a:r>
            <a:r>
              <a:rPr lang="en-US" sz="2400" dirty="0" smtClean="0"/>
              <a:t>, </a:t>
            </a:r>
            <a:r>
              <a:rPr lang="en-US" sz="2400" dirty="0" err="1" smtClean="0"/>
              <a:t>yaitu</a:t>
            </a:r>
            <a:r>
              <a:rPr lang="en-US" sz="2400" dirty="0" smtClean="0"/>
              <a:t> </a:t>
            </a:r>
            <a:r>
              <a:rPr lang="en-US" sz="2400" dirty="0" err="1" smtClean="0"/>
              <a:t>burung</a:t>
            </a:r>
            <a:r>
              <a:rPr lang="en-US" sz="2400" dirty="0" smtClean="0"/>
              <a:t> </a:t>
            </a:r>
            <a:r>
              <a:rPr lang="en-US" sz="2400" dirty="0" err="1" smtClean="0"/>
              <a:t>elang</a:t>
            </a:r>
            <a:r>
              <a:rPr lang="en-US" sz="2400" dirty="0" smtClean="0"/>
              <a:t>, </a:t>
            </a:r>
            <a:r>
              <a:rPr lang="en-US" sz="2400" dirty="0" err="1" smtClean="0"/>
              <a:t>burung</a:t>
            </a:r>
            <a:r>
              <a:rPr lang="en-US" sz="2400" dirty="0" smtClean="0"/>
              <a:t> </a:t>
            </a:r>
            <a:r>
              <a:rPr lang="en-US" sz="2400" dirty="0" err="1" smtClean="0"/>
              <a:t>gagak</a:t>
            </a:r>
            <a:r>
              <a:rPr lang="en-US" sz="2400" dirty="0" smtClean="0"/>
              <a:t>, </a:t>
            </a:r>
            <a:r>
              <a:rPr lang="en-US" sz="2400" dirty="0" err="1" smtClean="0"/>
              <a:t>tikus</a:t>
            </a:r>
            <a:r>
              <a:rPr lang="en-US" sz="2400" dirty="0" smtClean="0"/>
              <a:t>, </a:t>
            </a:r>
            <a:r>
              <a:rPr lang="en-US" sz="2400" dirty="0" err="1" smtClean="0"/>
              <a:t>kalajengking</a:t>
            </a:r>
            <a:r>
              <a:rPr lang="en-US" sz="2400" dirty="0" smtClean="0"/>
              <a:t>, </a:t>
            </a:r>
            <a:r>
              <a:rPr lang="en-US" sz="2400" dirty="0" err="1" smtClean="0"/>
              <a:t>dan</a:t>
            </a:r>
            <a:r>
              <a:rPr lang="en-US" sz="2400" dirty="0" smtClean="0"/>
              <a:t> </a:t>
            </a:r>
            <a:r>
              <a:rPr lang="en-US" sz="2400" dirty="0" err="1" smtClean="0"/>
              <a:t>anjing</a:t>
            </a:r>
            <a:r>
              <a:rPr lang="en-US" sz="2400" dirty="0" smtClean="0"/>
              <a:t> </a:t>
            </a:r>
            <a:r>
              <a:rPr lang="en-US" sz="2400" dirty="0" err="1" smtClean="0"/>
              <a:t>gila</a:t>
            </a:r>
            <a:r>
              <a:rPr lang="en-US" sz="2400" dirty="0" smtClean="0"/>
              <a:t> (HR </a:t>
            </a:r>
            <a:r>
              <a:rPr lang="en-US" sz="2400" dirty="0" err="1" smtClean="0"/>
              <a:t>Bukhari</a:t>
            </a:r>
            <a:r>
              <a:rPr lang="en-US" sz="2400" dirty="0" smtClean="0"/>
              <a:t>-Muslim</a:t>
            </a:r>
            <a:endParaRPr lang="en-US" sz="2400" dirty="0" smtClean="0">
              <a:cs typeface="Traditional Arabic" pitchFamily="2" charset="-78"/>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Ciri-ciri</a:t>
            </a:r>
            <a:r>
              <a:rPr lang="en-US" dirty="0" smtClean="0"/>
              <a:t> </a:t>
            </a:r>
            <a:r>
              <a:rPr lang="en-US" dirty="0" err="1" smtClean="0"/>
              <a:t>Fasik</a:t>
            </a:r>
            <a:r>
              <a:rPr lang="en-US" dirty="0" smtClean="0"/>
              <a:t> (2:27)</a:t>
            </a:r>
            <a:endParaRPr lang="en-US" dirty="0"/>
          </a:p>
        </p:txBody>
      </p:sp>
      <p:sp>
        <p:nvSpPr>
          <p:cNvPr id="3" name="Content Placeholder 2"/>
          <p:cNvSpPr>
            <a:spLocks noGrp="1"/>
          </p:cNvSpPr>
          <p:nvPr>
            <p:ph idx="1"/>
          </p:nvPr>
        </p:nvSpPr>
        <p:spPr/>
        <p:txBody>
          <a:bodyPr/>
          <a:lstStyle/>
          <a:p>
            <a:pPr marL="274320" indent="-457200">
              <a:buFont typeface="+mj-lt"/>
              <a:buAutoNum type="arabicPeriod"/>
            </a:pPr>
            <a:r>
              <a:rPr lang="en-US" sz="2400" dirty="0" err="1" smtClean="0"/>
              <a:t>Merusak</a:t>
            </a:r>
            <a:r>
              <a:rPr lang="en-US" sz="2400" dirty="0" smtClean="0"/>
              <a:t> </a:t>
            </a:r>
            <a:r>
              <a:rPr lang="en-US" sz="2400" dirty="0" err="1" smtClean="0"/>
              <a:t>janji</a:t>
            </a:r>
            <a:r>
              <a:rPr lang="en-US" sz="2400" dirty="0" smtClean="0"/>
              <a:t> Allah </a:t>
            </a:r>
            <a:r>
              <a:rPr lang="en-US" sz="2400" dirty="0" err="1" smtClean="0"/>
              <a:t>setelah</a:t>
            </a:r>
            <a:r>
              <a:rPr lang="en-US" sz="2400" dirty="0" smtClean="0"/>
              <a:t> </a:t>
            </a:r>
            <a:r>
              <a:rPr lang="en-US" sz="2400" dirty="0" err="1" smtClean="0"/>
              <a:t>diikrarkan</a:t>
            </a:r>
            <a:r>
              <a:rPr lang="en-US" sz="2400" dirty="0" smtClean="0"/>
              <a:t> </a:t>
            </a:r>
            <a:r>
              <a:rPr lang="en-US" sz="2400" dirty="0" err="1" smtClean="0"/>
              <a:t>dengan</a:t>
            </a:r>
            <a:r>
              <a:rPr lang="en-US" sz="2400" dirty="0" smtClean="0"/>
              <a:t> </a:t>
            </a:r>
            <a:r>
              <a:rPr lang="en-US" sz="2400" dirty="0" err="1" smtClean="0"/>
              <a:t>teguh</a:t>
            </a:r>
            <a:endParaRPr lang="en-US" sz="2400" dirty="0" smtClean="0"/>
          </a:p>
          <a:p>
            <a:pPr lvl="1"/>
            <a:r>
              <a:rPr lang="en-US" sz="2000" dirty="0" err="1" smtClean="0"/>
              <a:t>Janji</a:t>
            </a:r>
            <a:r>
              <a:rPr lang="en-US" sz="2000" dirty="0" smtClean="0"/>
              <a:t> </a:t>
            </a:r>
            <a:r>
              <a:rPr lang="en-US" sz="2000" dirty="0" err="1" smtClean="0"/>
              <a:t>itu</a:t>
            </a:r>
            <a:r>
              <a:rPr lang="en-US" sz="2000" dirty="0" smtClean="0"/>
              <a:t> </a:t>
            </a:r>
            <a:r>
              <a:rPr lang="en-US" sz="2000" dirty="0" err="1" smtClean="0"/>
              <a:t>adalah</a:t>
            </a:r>
            <a:r>
              <a:rPr lang="en-US" sz="2000" dirty="0" smtClean="0"/>
              <a:t> </a:t>
            </a:r>
            <a:r>
              <a:rPr lang="en-US" sz="2000" dirty="0" err="1" smtClean="0"/>
              <a:t>mentauhidkan</a:t>
            </a:r>
            <a:r>
              <a:rPr lang="en-US" sz="2000" dirty="0" smtClean="0"/>
              <a:t> Allah (7:172)</a:t>
            </a:r>
          </a:p>
          <a:p>
            <a:pPr lvl="1"/>
            <a:r>
              <a:rPr lang="en-US" sz="2000" dirty="0" err="1" smtClean="0"/>
              <a:t>Janji</a:t>
            </a:r>
            <a:r>
              <a:rPr lang="en-US" sz="2000" dirty="0" smtClean="0"/>
              <a:t> </a:t>
            </a:r>
            <a:r>
              <a:rPr lang="en-US" sz="2000" dirty="0" err="1" smtClean="0"/>
              <a:t>itu</a:t>
            </a:r>
            <a:r>
              <a:rPr lang="en-US" sz="2000" dirty="0" smtClean="0"/>
              <a:t> </a:t>
            </a:r>
            <a:r>
              <a:rPr lang="en-US" sz="2000" dirty="0" err="1" smtClean="0"/>
              <a:t>juga</a:t>
            </a:r>
            <a:r>
              <a:rPr lang="en-US" sz="2000" dirty="0" smtClean="0"/>
              <a:t> </a:t>
            </a:r>
            <a:r>
              <a:rPr lang="en-US" sz="2000" dirty="0" err="1" smtClean="0"/>
              <a:t>pengakuan</a:t>
            </a:r>
            <a:r>
              <a:rPr lang="en-US" sz="2000" dirty="0" smtClean="0"/>
              <a:t> </a:t>
            </a:r>
            <a:r>
              <a:rPr lang="en-US" sz="2000" dirty="0" err="1" smtClean="0"/>
              <a:t>bahwa</a:t>
            </a:r>
            <a:r>
              <a:rPr lang="en-US" sz="2000" dirty="0" smtClean="0"/>
              <a:t> </a:t>
            </a:r>
            <a:r>
              <a:rPr lang="en-US" sz="2000" dirty="0" err="1" smtClean="0"/>
              <a:t>Nabi</a:t>
            </a:r>
            <a:r>
              <a:rPr lang="en-US" sz="2000" dirty="0" smtClean="0"/>
              <a:t> Muhammad </a:t>
            </a:r>
            <a:r>
              <a:rPr lang="en-US" sz="2000" dirty="0" err="1" smtClean="0"/>
              <a:t>adalah</a:t>
            </a:r>
            <a:r>
              <a:rPr lang="en-US" sz="2000" dirty="0" smtClean="0"/>
              <a:t> </a:t>
            </a:r>
            <a:r>
              <a:rPr lang="en-US" sz="2000" dirty="0" err="1" smtClean="0"/>
              <a:t>Rasul</a:t>
            </a:r>
            <a:endParaRPr lang="en-US" sz="2000" dirty="0" smtClean="0"/>
          </a:p>
          <a:p>
            <a:pPr lvl="1"/>
            <a:r>
              <a:rPr lang="en-US" sz="2000" dirty="0" err="1" smtClean="0"/>
              <a:t>Janji</a:t>
            </a:r>
            <a:r>
              <a:rPr lang="en-US" sz="2000" dirty="0" smtClean="0"/>
              <a:t> </a:t>
            </a:r>
            <a:r>
              <a:rPr lang="en-US" sz="2000" dirty="0" err="1" smtClean="0"/>
              <a:t>juga</a:t>
            </a:r>
            <a:r>
              <a:rPr lang="en-US" sz="2000" dirty="0" smtClean="0"/>
              <a:t> </a:t>
            </a:r>
            <a:r>
              <a:rPr lang="en-US" sz="2000" dirty="0" err="1" smtClean="0"/>
              <a:t>berupa</a:t>
            </a:r>
            <a:r>
              <a:rPr lang="en-US" sz="2000" dirty="0" smtClean="0"/>
              <a:t> </a:t>
            </a:r>
            <a:r>
              <a:rPr lang="en-US" sz="2000" dirty="0" err="1" smtClean="0"/>
              <a:t>perintah</a:t>
            </a:r>
            <a:r>
              <a:rPr lang="en-US" sz="2000" dirty="0" smtClean="0"/>
              <a:t> </a:t>
            </a:r>
            <a:r>
              <a:rPr lang="en-US" sz="2000" dirty="0" err="1" smtClean="0"/>
              <a:t>dan</a:t>
            </a:r>
            <a:r>
              <a:rPr lang="en-US" sz="2000" dirty="0" smtClean="0"/>
              <a:t> </a:t>
            </a:r>
            <a:r>
              <a:rPr lang="en-US" sz="2000" dirty="0" err="1" smtClean="0"/>
              <a:t>larangan</a:t>
            </a:r>
            <a:r>
              <a:rPr lang="en-US" sz="2000" dirty="0" smtClean="0"/>
              <a:t> Allah</a:t>
            </a:r>
          </a:p>
          <a:p>
            <a:pPr marL="274320" indent="-457200">
              <a:buFont typeface="+mj-lt"/>
              <a:buAutoNum type="arabicPeriod"/>
            </a:pPr>
            <a:r>
              <a:rPr lang="en-US" sz="2400" dirty="0" err="1" smtClean="0"/>
              <a:t>Memutuskan</a:t>
            </a:r>
            <a:r>
              <a:rPr lang="en-US" sz="2400" dirty="0" smtClean="0"/>
              <a:t> </a:t>
            </a:r>
            <a:r>
              <a:rPr lang="en-US" sz="2400" dirty="0" err="1" smtClean="0"/>
              <a:t>apa-apa</a:t>
            </a:r>
            <a:r>
              <a:rPr lang="en-US" sz="2400" dirty="0" smtClean="0"/>
              <a:t> yang </a:t>
            </a:r>
            <a:r>
              <a:rPr lang="en-US" sz="2400" dirty="0" err="1" smtClean="0"/>
              <a:t>diperintahkan</a:t>
            </a:r>
            <a:r>
              <a:rPr lang="en-US" sz="2400" dirty="0" smtClean="0"/>
              <a:t> </a:t>
            </a:r>
            <a:r>
              <a:rPr lang="en-US" sz="2400" dirty="0" err="1" smtClean="0"/>
              <a:t>supaya</a:t>
            </a:r>
            <a:r>
              <a:rPr lang="en-US" sz="2400" dirty="0" smtClean="0"/>
              <a:t> </a:t>
            </a:r>
            <a:r>
              <a:rPr lang="en-US" sz="2400" dirty="0" err="1" smtClean="0"/>
              <a:t>dihubungkan</a:t>
            </a:r>
            <a:r>
              <a:rPr lang="en-US" sz="2400" dirty="0"/>
              <a:t> </a:t>
            </a:r>
            <a:r>
              <a:rPr lang="en-US" sz="2400" dirty="0" smtClean="0"/>
              <a:t>(</a:t>
            </a:r>
            <a:r>
              <a:rPr lang="en-US" sz="2400" dirty="0" err="1" smtClean="0"/>
              <a:t>silaturrahim</a:t>
            </a:r>
            <a:r>
              <a:rPr lang="en-US" sz="2400" dirty="0" smtClean="0"/>
              <a:t> </a:t>
            </a:r>
            <a:r>
              <a:rPr lang="en-US" sz="2400" dirty="0" err="1" smtClean="0"/>
              <a:t>dan</a:t>
            </a:r>
            <a:r>
              <a:rPr lang="en-US" sz="2400" dirty="0" smtClean="0"/>
              <a:t> </a:t>
            </a:r>
            <a:r>
              <a:rPr lang="en-US" sz="2400" dirty="0" err="1" smtClean="0"/>
              <a:t>hubungan</a:t>
            </a:r>
            <a:r>
              <a:rPr lang="en-US" sz="2400" dirty="0" smtClean="0"/>
              <a:t> </a:t>
            </a:r>
            <a:r>
              <a:rPr lang="en-US" sz="2400" dirty="0" err="1" smtClean="0"/>
              <a:t>kekerabatan</a:t>
            </a:r>
            <a:r>
              <a:rPr lang="en-US" sz="2400" dirty="0" smtClean="0"/>
              <a:t>)</a:t>
            </a:r>
          </a:p>
          <a:p>
            <a:pPr marL="274320" indent="-457200">
              <a:buFont typeface="+mj-lt"/>
              <a:buAutoNum type="arabicPeriod"/>
            </a:pPr>
            <a:r>
              <a:rPr lang="en-US" sz="2400" dirty="0" err="1" smtClean="0"/>
              <a:t>Mengadakan</a:t>
            </a:r>
            <a:r>
              <a:rPr lang="en-US" sz="2400" dirty="0" smtClean="0"/>
              <a:t> </a:t>
            </a:r>
            <a:r>
              <a:rPr lang="en-US" sz="2400" dirty="0" err="1" smtClean="0"/>
              <a:t>kerusakan</a:t>
            </a:r>
            <a:r>
              <a:rPr lang="en-US" sz="2400" dirty="0" smtClean="0"/>
              <a:t> di </a:t>
            </a:r>
            <a:r>
              <a:rPr lang="en-US" sz="2400" dirty="0" err="1" smtClean="0"/>
              <a:t>muka</a:t>
            </a:r>
            <a:r>
              <a:rPr lang="en-US" sz="2400" dirty="0" smtClean="0"/>
              <a:t> </a:t>
            </a:r>
            <a:r>
              <a:rPr lang="en-US" sz="2400" dirty="0" err="1" smtClean="0"/>
              <a:t>bumi</a:t>
            </a:r>
            <a:endParaRPr lang="en-US" sz="2400" dirty="0" smtClean="0"/>
          </a:p>
          <a:p>
            <a:r>
              <a:rPr lang="en-US" sz="2400" dirty="0" err="1" smtClean="0"/>
              <a:t>Tiga</a:t>
            </a:r>
            <a:r>
              <a:rPr lang="en-US" sz="2400" dirty="0" smtClean="0"/>
              <a:t> </a:t>
            </a:r>
            <a:r>
              <a:rPr lang="en-US" sz="2400" dirty="0" err="1" smtClean="0"/>
              <a:t>sifat</a:t>
            </a:r>
            <a:r>
              <a:rPr lang="en-US" sz="2400" dirty="0" smtClean="0"/>
              <a:t> di </a:t>
            </a:r>
            <a:r>
              <a:rPr lang="en-US" sz="2400" dirty="0" err="1" smtClean="0"/>
              <a:t>atas</a:t>
            </a:r>
            <a:r>
              <a:rPr lang="en-US" sz="2400" dirty="0" smtClean="0"/>
              <a:t> </a:t>
            </a:r>
            <a:r>
              <a:rPr lang="en-US" sz="2400" dirty="0" err="1" smtClean="0"/>
              <a:t>sebagai</a:t>
            </a:r>
            <a:r>
              <a:rPr lang="en-US" sz="2400" dirty="0" smtClean="0"/>
              <a:t> </a:t>
            </a:r>
            <a:r>
              <a:rPr lang="en-US" sz="2400" dirty="0" err="1" smtClean="0"/>
              <a:t>tambahan</a:t>
            </a:r>
            <a:r>
              <a:rPr lang="en-US" sz="2400" dirty="0" smtClean="0"/>
              <a:t> </a:t>
            </a:r>
            <a:r>
              <a:rPr lang="en-US" sz="2400" dirty="0" err="1" smtClean="0"/>
              <a:t>tiga</a:t>
            </a:r>
            <a:r>
              <a:rPr lang="en-US" sz="2400" dirty="0" smtClean="0"/>
              <a:t> </a:t>
            </a:r>
            <a:r>
              <a:rPr lang="en-US" sz="2400" dirty="0" err="1" smtClean="0"/>
              <a:t>sifat</a:t>
            </a:r>
            <a:r>
              <a:rPr lang="en-US" sz="2400" dirty="0" smtClean="0"/>
              <a:t> </a:t>
            </a:r>
            <a:r>
              <a:rPr lang="en-US" sz="2400" dirty="0" err="1" smtClean="0"/>
              <a:t>munafik</a:t>
            </a:r>
            <a:r>
              <a:rPr lang="en-US" sz="2400" dirty="0" smtClean="0"/>
              <a:t> </a:t>
            </a:r>
            <a:r>
              <a:rPr lang="en-US" sz="2400" dirty="0" err="1" smtClean="0"/>
              <a:t>seperti</a:t>
            </a:r>
            <a:r>
              <a:rPr lang="en-US" sz="2400" dirty="0" smtClean="0"/>
              <a:t> </a:t>
            </a:r>
            <a:r>
              <a:rPr lang="en-US" sz="2400" dirty="0" err="1" smtClean="0"/>
              <a:t>dalam</a:t>
            </a:r>
            <a:r>
              <a:rPr lang="en-US" sz="2400" dirty="0" smtClean="0"/>
              <a:t> </a:t>
            </a:r>
            <a:r>
              <a:rPr lang="en-US" sz="2400" dirty="0" err="1" smtClean="0"/>
              <a:t>hadits</a:t>
            </a:r>
            <a:r>
              <a:rPr lang="en-US" sz="2400" dirty="0" smtClean="0"/>
              <a:t> yang </a:t>
            </a:r>
            <a:r>
              <a:rPr lang="en-US" sz="2400" dirty="0" err="1" smtClean="0"/>
              <a:t>masyhur</a:t>
            </a:r>
            <a:endParaRPr lang="en-US" sz="2400" dirty="0" smtClean="0"/>
          </a:p>
          <a:p>
            <a:r>
              <a:rPr lang="en-US" sz="2400" dirty="0" err="1" smtClean="0"/>
              <a:t>Apabila</a:t>
            </a:r>
            <a:r>
              <a:rPr lang="en-US" sz="2400" dirty="0" smtClean="0"/>
              <a:t> </a:t>
            </a:r>
            <a:r>
              <a:rPr lang="en-US" sz="2400" dirty="0" err="1" smtClean="0"/>
              <a:t>mereka</a:t>
            </a:r>
            <a:r>
              <a:rPr lang="en-US" sz="2400" dirty="0" smtClean="0"/>
              <a:t> </a:t>
            </a:r>
            <a:r>
              <a:rPr lang="en-US" sz="2400" dirty="0" err="1" smtClean="0"/>
              <a:t>menang</a:t>
            </a:r>
            <a:r>
              <a:rPr lang="en-US" sz="2400" dirty="0" smtClean="0"/>
              <a:t>, </a:t>
            </a:r>
            <a:r>
              <a:rPr lang="en-US" sz="2400" dirty="0" err="1" smtClean="0"/>
              <a:t>tampaklah</a:t>
            </a:r>
            <a:r>
              <a:rPr lang="en-US" sz="2400" dirty="0" smtClean="0"/>
              <a:t> ke-6 </a:t>
            </a:r>
            <a:r>
              <a:rPr lang="en-US" sz="2400" dirty="0" err="1" smtClean="0"/>
              <a:t>sifat</a:t>
            </a:r>
            <a:r>
              <a:rPr lang="en-US" sz="2400" dirty="0" smtClean="0"/>
              <a:t> </a:t>
            </a:r>
            <a:r>
              <a:rPr lang="en-US" sz="2400" dirty="0" err="1" smtClean="0"/>
              <a:t>itu</a:t>
            </a:r>
            <a:endParaRPr lang="en-US" sz="2400" dirty="0" smtClean="0"/>
          </a:p>
          <a:p>
            <a:r>
              <a:rPr lang="en-US" sz="2400" dirty="0" err="1" smtClean="0"/>
              <a:t>Tapi</a:t>
            </a:r>
            <a:r>
              <a:rPr lang="en-US" sz="2400" dirty="0" smtClean="0"/>
              <a:t> </a:t>
            </a:r>
            <a:r>
              <a:rPr lang="en-US" sz="2400" dirty="0" err="1" smtClean="0"/>
              <a:t>apabila</a:t>
            </a:r>
            <a:r>
              <a:rPr lang="en-US" sz="2400" dirty="0" smtClean="0"/>
              <a:t> </a:t>
            </a:r>
            <a:r>
              <a:rPr lang="en-US" sz="2400" dirty="0" err="1" smtClean="0"/>
              <a:t>mereka</a:t>
            </a:r>
            <a:r>
              <a:rPr lang="en-US" sz="2400" dirty="0" smtClean="0"/>
              <a:t> </a:t>
            </a:r>
            <a:r>
              <a:rPr lang="en-US" sz="2400" dirty="0" err="1" smtClean="0"/>
              <a:t>kalah</a:t>
            </a:r>
            <a:r>
              <a:rPr lang="en-US" sz="2400" dirty="0" smtClean="0"/>
              <a:t>, </a:t>
            </a:r>
            <a:r>
              <a:rPr lang="en-US" sz="2400" dirty="0" err="1" smtClean="0"/>
              <a:t>mereka</a:t>
            </a:r>
            <a:r>
              <a:rPr lang="en-US" sz="2400" dirty="0" smtClean="0"/>
              <a:t> </a:t>
            </a:r>
            <a:r>
              <a:rPr lang="en-US" sz="2400" dirty="0" err="1" smtClean="0"/>
              <a:t>menampakkan</a:t>
            </a:r>
            <a:r>
              <a:rPr lang="en-US" sz="2400" dirty="0" smtClean="0"/>
              <a:t> </a:t>
            </a:r>
            <a:r>
              <a:rPr lang="en-US" sz="2400" dirty="0" err="1" smtClean="0"/>
              <a:t>tiga</a:t>
            </a:r>
            <a:r>
              <a:rPr lang="en-US" sz="2400" dirty="0" smtClean="0"/>
              <a:t> </a:t>
            </a:r>
            <a:r>
              <a:rPr lang="en-US" sz="2400" dirty="0" err="1" smtClean="0"/>
              <a:t>sifat</a:t>
            </a:r>
            <a:r>
              <a:rPr lang="en-US" sz="2400" dirty="0" smtClean="0"/>
              <a:t> </a:t>
            </a:r>
            <a:r>
              <a:rPr lang="en-US" sz="2400" dirty="0" err="1" smtClean="0"/>
              <a:t>seperti</a:t>
            </a:r>
            <a:r>
              <a:rPr lang="en-US" sz="2400" dirty="0" smtClean="0"/>
              <a:t> </a:t>
            </a:r>
            <a:r>
              <a:rPr lang="en-US" sz="2400" dirty="0" err="1" smtClean="0"/>
              <a:t>dalam</a:t>
            </a:r>
            <a:r>
              <a:rPr lang="en-US" sz="2400" dirty="0" smtClean="0"/>
              <a:t> </a:t>
            </a:r>
            <a:r>
              <a:rPr lang="en-US" sz="2400" dirty="0" err="1" smtClean="0"/>
              <a:t>hadits</a:t>
            </a:r>
            <a:r>
              <a:rPr lang="en-US" sz="2400" dirty="0" smtClean="0"/>
              <a:t> </a:t>
            </a:r>
            <a:r>
              <a:rPr lang="en-US" sz="2400" dirty="0" err="1" smtClean="0"/>
              <a:t>itu</a:t>
            </a:r>
            <a:endParaRPr lang="en-US" sz="2400" dirty="0"/>
          </a:p>
        </p:txBody>
      </p:sp>
    </p:spTree>
    <p:extLst>
      <p:ext uri="{BB962C8B-B14F-4D97-AF65-F5344CB8AC3E}">
        <p14:creationId xmlns:p14="http://schemas.microsoft.com/office/powerpoint/2010/main" xmlns="" val="2895112898"/>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Abu </a:t>
            </a:r>
            <a:r>
              <a:rPr lang="en-US" dirty="0" err="1" smtClean="0"/>
              <a:t>Thalib</a:t>
            </a:r>
            <a:r>
              <a:rPr lang="en-US" dirty="0" smtClean="0"/>
              <a:t> </a:t>
            </a:r>
            <a:r>
              <a:rPr lang="en-US" dirty="0" err="1" smtClean="0"/>
              <a:t>Tetap</a:t>
            </a:r>
            <a:r>
              <a:rPr lang="en-US" dirty="0" smtClean="0"/>
              <a:t> </a:t>
            </a:r>
            <a:r>
              <a:rPr lang="en-US" dirty="0" err="1" smtClean="0"/>
              <a:t>Kafir</a:t>
            </a:r>
            <a:endParaRPr lang="en-US" dirty="0"/>
          </a:p>
        </p:txBody>
      </p:sp>
      <p:sp>
        <p:nvSpPr>
          <p:cNvPr id="3" name="Content Placeholder 2"/>
          <p:cNvSpPr>
            <a:spLocks noGrp="1"/>
          </p:cNvSpPr>
          <p:nvPr>
            <p:ph idx="1"/>
          </p:nvPr>
        </p:nvSpPr>
        <p:spPr/>
        <p:txBody>
          <a:bodyPr/>
          <a:lstStyle/>
          <a:p>
            <a:r>
              <a:rPr lang="en-US" dirty="0" err="1" smtClean="0"/>
              <a:t>Meskipun</a:t>
            </a:r>
            <a:r>
              <a:rPr lang="en-US" dirty="0" smtClean="0"/>
              <a:t> Abu </a:t>
            </a:r>
            <a:r>
              <a:rPr lang="en-US" dirty="0" err="1" smtClean="0"/>
              <a:t>Thalib</a:t>
            </a:r>
            <a:r>
              <a:rPr lang="en-US" dirty="0" smtClean="0"/>
              <a:t> </a:t>
            </a:r>
            <a:r>
              <a:rPr lang="en-US" dirty="0" err="1" smtClean="0"/>
              <a:t>meyakini</a:t>
            </a:r>
            <a:r>
              <a:rPr lang="en-US" dirty="0" smtClean="0"/>
              <a:t> </a:t>
            </a:r>
            <a:r>
              <a:rPr lang="en-US" dirty="0" err="1" smtClean="0"/>
              <a:t>kebenaran</a:t>
            </a:r>
            <a:r>
              <a:rPr lang="en-US" dirty="0" smtClean="0"/>
              <a:t> yang </a:t>
            </a:r>
            <a:r>
              <a:rPr lang="en-US" dirty="0" err="1" smtClean="0"/>
              <a:t>dibawa</a:t>
            </a:r>
            <a:r>
              <a:rPr lang="en-US" dirty="0" smtClean="0"/>
              <a:t> </a:t>
            </a:r>
            <a:r>
              <a:rPr lang="en-US" dirty="0" err="1" smtClean="0"/>
              <a:t>Rasul</a:t>
            </a:r>
            <a:r>
              <a:rPr lang="en-US" dirty="0" smtClean="0"/>
              <a:t> SAW </a:t>
            </a:r>
            <a:r>
              <a:rPr lang="en-US" dirty="0" err="1" smtClean="0"/>
              <a:t>dan</a:t>
            </a:r>
            <a:r>
              <a:rPr lang="en-US" dirty="0" smtClean="0"/>
              <a:t> </a:t>
            </a:r>
            <a:r>
              <a:rPr lang="en-US" dirty="0" err="1" smtClean="0"/>
              <a:t>beramal</a:t>
            </a:r>
            <a:r>
              <a:rPr lang="en-US" dirty="0" smtClean="0"/>
              <a:t> </a:t>
            </a:r>
            <a:r>
              <a:rPr lang="en-US" dirty="0" err="1" smtClean="0"/>
              <a:t>luar</a:t>
            </a:r>
            <a:r>
              <a:rPr lang="en-US" dirty="0" smtClean="0"/>
              <a:t> </a:t>
            </a:r>
            <a:r>
              <a:rPr lang="en-US" dirty="0" err="1" smtClean="0"/>
              <a:t>biasa</a:t>
            </a:r>
            <a:r>
              <a:rPr lang="en-US" dirty="0" smtClean="0"/>
              <a:t> </a:t>
            </a:r>
            <a:r>
              <a:rPr lang="en-US" dirty="0" err="1" smtClean="0"/>
              <a:t>dalam</a:t>
            </a:r>
            <a:r>
              <a:rPr lang="en-US" dirty="0" smtClean="0"/>
              <a:t> </a:t>
            </a:r>
            <a:r>
              <a:rPr lang="en-US" dirty="0" err="1" smtClean="0"/>
              <a:t>membela</a:t>
            </a:r>
            <a:r>
              <a:rPr lang="en-US" dirty="0" smtClean="0"/>
              <a:t> </a:t>
            </a:r>
            <a:r>
              <a:rPr lang="en-US" dirty="0" err="1" smtClean="0"/>
              <a:t>Rasul</a:t>
            </a:r>
            <a:r>
              <a:rPr lang="en-US" dirty="0" smtClean="0"/>
              <a:t> SAW, </a:t>
            </a:r>
            <a:r>
              <a:rPr lang="en-US" dirty="0" err="1" smtClean="0"/>
              <a:t>tapi</a:t>
            </a:r>
            <a:r>
              <a:rPr lang="en-US" dirty="0" smtClean="0"/>
              <a:t> </a:t>
            </a:r>
            <a:r>
              <a:rPr lang="en-US" dirty="0" err="1" smtClean="0"/>
              <a:t>tetap</a:t>
            </a:r>
            <a:r>
              <a:rPr lang="en-US" dirty="0" smtClean="0"/>
              <a:t> </a:t>
            </a:r>
            <a:r>
              <a:rPr lang="en-US" dirty="0" err="1" smtClean="0"/>
              <a:t>kafir</a:t>
            </a:r>
            <a:r>
              <a:rPr lang="en-US" dirty="0" smtClean="0"/>
              <a:t> </a:t>
            </a:r>
            <a:r>
              <a:rPr lang="en-US" dirty="0" err="1" smtClean="0"/>
              <a:t>karena</a:t>
            </a:r>
            <a:r>
              <a:rPr lang="en-US" dirty="0" smtClean="0"/>
              <a:t> </a:t>
            </a:r>
            <a:r>
              <a:rPr lang="en-US" dirty="0" err="1" smtClean="0"/>
              <a:t>tidak</a:t>
            </a:r>
            <a:r>
              <a:rPr lang="en-US" dirty="0" smtClean="0"/>
              <a:t> </a:t>
            </a:r>
            <a:r>
              <a:rPr lang="en-US" dirty="0" err="1" smtClean="0"/>
              <a:t>mau</a:t>
            </a:r>
            <a:r>
              <a:rPr lang="en-US" dirty="0" smtClean="0"/>
              <a:t> </a:t>
            </a:r>
            <a:r>
              <a:rPr lang="en-US" dirty="0" err="1" smtClean="0"/>
              <a:t>bersyahadat</a:t>
            </a:r>
            <a:endParaRPr lang="en-US" dirty="0" smtClean="0"/>
          </a:p>
          <a:p>
            <a:r>
              <a:rPr lang="en-US" dirty="0" err="1" smtClean="0"/>
              <a:t>Inilah</a:t>
            </a:r>
            <a:r>
              <a:rPr lang="en-US" dirty="0" smtClean="0"/>
              <a:t> yang </a:t>
            </a:r>
            <a:r>
              <a:rPr lang="en-US" dirty="0" err="1" smtClean="0"/>
              <a:t>membuat</a:t>
            </a:r>
            <a:r>
              <a:rPr lang="en-US" dirty="0" smtClean="0"/>
              <a:t> </a:t>
            </a:r>
            <a:r>
              <a:rPr lang="en-US" dirty="0" err="1" smtClean="0"/>
              <a:t>beliau</a:t>
            </a:r>
            <a:r>
              <a:rPr lang="en-US" dirty="0" smtClean="0"/>
              <a:t> SAW </a:t>
            </a:r>
            <a:r>
              <a:rPr lang="en-US" dirty="0" err="1" smtClean="0"/>
              <a:t>sangat</a:t>
            </a:r>
            <a:r>
              <a:rPr lang="en-US" dirty="0" smtClean="0"/>
              <a:t> </a:t>
            </a:r>
            <a:r>
              <a:rPr lang="en-US" dirty="0" err="1" smtClean="0"/>
              <a:t>bersedih</a:t>
            </a:r>
            <a:endParaRPr lang="en-US" dirty="0" smtClean="0"/>
          </a:p>
          <a:p>
            <a:r>
              <a:rPr lang="en-US" dirty="0" err="1" smtClean="0"/>
              <a:t>Tapi</a:t>
            </a:r>
            <a:r>
              <a:rPr lang="en-US" dirty="0" smtClean="0"/>
              <a:t> </a:t>
            </a:r>
            <a:r>
              <a:rPr lang="en-US" dirty="0" err="1" smtClean="0"/>
              <a:t>hidayah</a:t>
            </a:r>
            <a:r>
              <a:rPr lang="en-US" dirty="0" smtClean="0"/>
              <a:t> </a:t>
            </a:r>
            <a:r>
              <a:rPr lang="en-US" dirty="0" err="1" smtClean="0"/>
              <a:t>itu</a:t>
            </a:r>
            <a:r>
              <a:rPr lang="en-US" dirty="0" smtClean="0"/>
              <a:t> </a:t>
            </a:r>
            <a:r>
              <a:rPr lang="en-US" dirty="0" err="1" smtClean="0"/>
              <a:t>hanya</a:t>
            </a:r>
            <a:r>
              <a:rPr lang="en-US" dirty="0" smtClean="0"/>
              <a:t> </a:t>
            </a:r>
            <a:r>
              <a:rPr lang="en-US" dirty="0" err="1" smtClean="0"/>
              <a:t>milik</a:t>
            </a:r>
            <a:r>
              <a:rPr lang="en-US" dirty="0" smtClean="0"/>
              <a:t> Allah (28:56)</a:t>
            </a:r>
          </a:p>
          <a:p>
            <a:r>
              <a:rPr lang="en-US" dirty="0" err="1" smtClean="0"/>
              <a:t>Diriwayatkan</a:t>
            </a:r>
            <a:r>
              <a:rPr lang="en-US" dirty="0" smtClean="0"/>
              <a:t> </a:t>
            </a:r>
            <a:r>
              <a:rPr lang="en-US" dirty="0" err="1" smtClean="0"/>
              <a:t>bahwa</a:t>
            </a:r>
            <a:r>
              <a:rPr lang="en-US" dirty="0" smtClean="0"/>
              <a:t> </a:t>
            </a:r>
            <a:r>
              <a:rPr lang="en-US" dirty="0" err="1" smtClean="0"/>
              <a:t>nerakanya</a:t>
            </a:r>
            <a:r>
              <a:rPr lang="en-US" dirty="0" smtClean="0"/>
              <a:t> Abu </a:t>
            </a:r>
            <a:r>
              <a:rPr lang="en-US" dirty="0" err="1" smtClean="0"/>
              <a:t>Thalib</a:t>
            </a:r>
            <a:r>
              <a:rPr lang="en-US" dirty="0" smtClean="0"/>
              <a:t> paling </a:t>
            </a:r>
            <a:r>
              <a:rPr lang="en-US" dirty="0" err="1" smtClean="0"/>
              <a:t>ringan</a:t>
            </a:r>
            <a:endParaRPr lang="en-US" dirty="0"/>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086600" cy="762000"/>
          </a:xfrm>
        </p:spPr>
        <p:txBody>
          <a:bodyPr/>
          <a:lstStyle/>
          <a:p>
            <a:pPr>
              <a:tabLst>
                <a:tab pos="5146675" algn="l"/>
              </a:tabLst>
            </a:pPr>
            <a:r>
              <a:rPr lang="en-US" dirty="0" err="1" smtClean="0"/>
              <a:t>Iblis</a:t>
            </a:r>
            <a:r>
              <a:rPr lang="en-US" dirty="0" smtClean="0"/>
              <a:t> </a:t>
            </a:r>
            <a:r>
              <a:rPr lang="en-US" dirty="0" err="1" smtClean="0"/>
              <a:t>dan</a:t>
            </a:r>
            <a:r>
              <a:rPr lang="en-US" dirty="0" smtClean="0"/>
              <a:t> Abu </a:t>
            </a:r>
            <a:r>
              <a:rPr lang="en-US" dirty="0" err="1" smtClean="0"/>
              <a:t>Jahal</a:t>
            </a:r>
            <a:endParaRPr lang="en-US" dirty="0"/>
          </a:p>
        </p:txBody>
      </p:sp>
      <p:sp>
        <p:nvSpPr>
          <p:cNvPr id="3" name="Content Placeholder 2"/>
          <p:cNvSpPr>
            <a:spLocks noGrp="1"/>
          </p:cNvSpPr>
          <p:nvPr>
            <p:ph idx="1"/>
          </p:nvPr>
        </p:nvSpPr>
        <p:spPr>
          <a:xfrm>
            <a:off x="1524000" y="838200"/>
            <a:ext cx="7086600" cy="3505200"/>
          </a:xfrm>
        </p:spPr>
        <p:txBody>
          <a:bodyPr/>
          <a:lstStyle/>
          <a:p>
            <a:r>
              <a:rPr lang="en-US" sz="2800" dirty="0" err="1" smtClean="0"/>
              <a:t>Iblis</a:t>
            </a:r>
            <a:r>
              <a:rPr lang="en-US" sz="2800" dirty="0" smtClean="0"/>
              <a:t> </a:t>
            </a:r>
            <a:r>
              <a:rPr lang="en-US" sz="2800" dirty="0" err="1" smtClean="0"/>
              <a:t>jelas</a:t>
            </a:r>
            <a:r>
              <a:rPr lang="en-US" sz="2800" dirty="0" smtClean="0"/>
              <a:t> </a:t>
            </a:r>
            <a:r>
              <a:rPr lang="en-US" sz="2800" dirty="0" err="1" smtClean="0"/>
              <a:t>meyakini</a:t>
            </a:r>
            <a:r>
              <a:rPr lang="en-US" sz="2800" dirty="0" smtClean="0"/>
              <a:t> </a:t>
            </a:r>
            <a:r>
              <a:rPr lang="en-US" sz="2800" dirty="0" err="1" smtClean="0"/>
              <a:t>adanya</a:t>
            </a:r>
            <a:r>
              <a:rPr lang="en-US" sz="2800" dirty="0" smtClean="0"/>
              <a:t> Allah, </a:t>
            </a:r>
            <a:r>
              <a:rPr lang="en-US" sz="2800" dirty="0" err="1" smtClean="0"/>
              <a:t>bahkan</a:t>
            </a:r>
            <a:r>
              <a:rPr lang="en-US" sz="2800" dirty="0" smtClean="0"/>
              <a:t> </a:t>
            </a:r>
            <a:r>
              <a:rPr lang="en-US" sz="2800" dirty="0" err="1" smtClean="0"/>
              <a:t>berdialog</a:t>
            </a:r>
            <a:r>
              <a:rPr lang="en-US" sz="2800" dirty="0" smtClean="0"/>
              <a:t> </a:t>
            </a:r>
            <a:r>
              <a:rPr lang="en-US" sz="2800" dirty="0" err="1" smtClean="0"/>
              <a:t>dengan</a:t>
            </a:r>
            <a:r>
              <a:rPr lang="en-US" sz="2800" dirty="0" smtClean="0"/>
              <a:t> Allah, </a:t>
            </a:r>
            <a:r>
              <a:rPr lang="en-US" sz="2800" dirty="0" err="1" smtClean="0"/>
              <a:t>tapi</a:t>
            </a:r>
            <a:r>
              <a:rPr lang="en-US" sz="2800" dirty="0" smtClean="0"/>
              <a:t> </a:t>
            </a:r>
            <a:r>
              <a:rPr lang="en-US" sz="2800" dirty="0" err="1" smtClean="0"/>
              <a:t>ingkar</a:t>
            </a:r>
            <a:endParaRPr lang="en-US" sz="2800" dirty="0" smtClean="0"/>
          </a:p>
          <a:p>
            <a:r>
              <a:rPr lang="en-US" sz="2800" dirty="0" err="1" smtClean="0"/>
              <a:t>Demikian</a:t>
            </a:r>
            <a:r>
              <a:rPr lang="en-US" sz="2800" dirty="0" smtClean="0"/>
              <a:t> pula Abu </a:t>
            </a:r>
            <a:r>
              <a:rPr lang="en-US" sz="2800" dirty="0" err="1" smtClean="0"/>
              <a:t>Jahal</a:t>
            </a:r>
            <a:endParaRPr lang="en-US" sz="2800" dirty="0" smtClean="0"/>
          </a:p>
          <a:p>
            <a:r>
              <a:rPr lang="en-US" sz="2800" dirty="0" smtClean="0"/>
              <a:t>Dialog </a:t>
            </a:r>
            <a:r>
              <a:rPr lang="en-US" sz="2800" dirty="0" err="1" smtClean="0"/>
              <a:t>sebelum</a:t>
            </a:r>
            <a:r>
              <a:rPr lang="en-US" sz="2800" dirty="0" smtClean="0"/>
              <a:t> </a:t>
            </a:r>
            <a:r>
              <a:rPr lang="en-US" sz="2800" dirty="0" err="1" smtClean="0"/>
              <a:t>Perang</a:t>
            </a:r>
            <a:r>
              <a:rPr lang="en-US" sz="2800" dirty="0" smtClean="0"/>
              <a:t> </a:t>
            </a:r>
            <a:r>
              <a:rPr lang="en-US" sz="2800" dirty="0" err="1" smtClean="0"/>
              <a:t>Badar</a:t>
            </a:r>
            <a:endParaRPr lang="en-US" sz="2800" dirty="0" smtClean="0"/>
          </a:p>
          <a:p>
            <a:pPr lvl="1"/>
            <a:r>
              <a:rPr lang="en-US" sz="2400" dirty="0" err="1" smtClean="0"/>
              <a:t>Saya</a:t>
            </a:r>
            <a:r>
              <a:rPr lang="en-US" sz="2400" dirty="0" smtClean="0"/>
              <a:t> </a:t>
            </a:r>
            <a:r>
              <a:rPr lang="en-US" sz="2400" dirty="0" err="1" smtClean="0"/>
              <a:t>ingin</a:t>
            </a:r>
            <a:r>
              <a:rPr lang="en-US" sz="2400" dirty="0" smtClean="0"/>
              <a:t> </a:t>
            </a:r>
            <a:r>
              <a:rPr lang="en-US" sz="2400" dirty="0" err="1" smtClean="0"/>
              <a:t>berbicara</a:t>
            </a:r>
            <a:r>
              <a:rPr lang="en-US" sz="2400" dirty="0" smtClean="0"/>
              <a:t> </a:t>
            </a:r>
            <a:r>
              <a:rPr lang="en-US" sz="2400" dirty="0" err="1" smtClean="0"/>
              <a:t>empat</a:t>
            </a:r>
            <a:r>
              <a:rPr lang="en-US" sz="2400" dirty="0" smtClean="0"/>
              <a:t> </a:t>
            </a:r>
            <a:r>
              <a:rPr lang="en-US" sz="2400" dirty="0" err="1" smtClean="0"/>
              <a:t>mata</a:t>
            </a:r>
            <a:r>
              <a:rPr lang="en-US" sz="2400" dirty="0" smtClean="0"/>
              <a:t> </a:t>
            </a:r>
            <a:r>
              <a:rPr lang="en-US" sz="2400" dirty="0" err="1" smtClean="0"/>
              <a:t>dengan</a:t>
            </a:r>
            <a:r>
              <a:rPr lang="en-US" sz="2400" dirty="0" smtClean="0"/>
              <a:t> </a:t>
            </a:r>
            <a:r>
              <a:rPr lang="en-US" sz="2400" dirty="0" err="1" smtClean="0"/>
              <a:t>Anda</a:t>
            </a:r>
            <a:r>
              <a:rPr lang="en-US" sz="2400" dirty="0" smtClean="0"/>
              <a:t>. </a:t>
            </a:r>
            <a:r>
              <a:rPr lang="en-US" sz="2400" dirty="0" err="1" smtClean="0"/>
              <a:t>Apakah</a:t>
            </a:r>
            <a:r>
              <a:rPr lang="en-US" sz="2400" dirty="0" smtClean="0"/>
              <a:t> </a:t>
            </a:r>
            <a:r>
              <a:rPr lang="en-US" sz="2400" dirty="0" err="1" smtClean="0"/>
              <a:t>Anda</a:t>
            </a:r>
            <a:r>
              <a:rPr lang="en-US" sz="2400" dirty="0" smtClean="0"/>
              <a:t> </a:t>
            </a:r>
            <a:r>
              <a:rPr lang="en-US" sz="2400" dirty="0" err="1" smtClean="0"/>
              <a:t>membenarkan</a:t>
            </a:r>
            <a:r>
              <a:rPr lang="en-US" sz="2400" dirty="0" smtClean="0"/>
              <a:t> </a:t>
            </a:r>
            <a:r>
              <a:rPr lang="en-US" sz="2400" dirty="0" err="1" smtClean="0"/>
              <a:t>apa</a:t>
            </a:r>
            <a:r>
              <a:rPr lang="en-US" sz="2400" dirty="0" smtClean="0"/>
              <a:t> yang </a:t>
            </a:r>
            <a:r>
              <a:rPr lang="en-US" sz="2400" dirty="0" err="1" smtClean="0"/>
              <a:t>dibawa</a:t>
            </a:r>
            <a:r>
              <a:rPr lang="en-US" sz="2400" dirty="0" smtClean="0"/>
              <a:t> Muhammad?</a:t>
            </a:r>
          </a:p>
          <a:p>
            <a:pPr lvl="1"/>
            <a:r>
              <a:rPr lang="en-US" sz="2400" dirty="0" err="1" smtClean="0"/>
              <a:t>Ya</a:t>
            </a:r>
            <a:r>
              <a:rPr lang="en-US" sz="2400" dirty="0" smtClean="0"/>
              <a:t>!</a:t>
            </a:r>
          </a:p>
          <a:p>
            <a:pPr lvl="1"/>
            <a:r>
              <a:rPr lang="en-US" sz="2400" dirty="0" err="1" smtClean="0"/>
              <a:t>Kenapa</a:t>
            </a:r>
            <a:r>
              <a:rPr lang="en-US" sz="2400" dirty="0" smtClean="0"/>
              <a:t> </a:t>
            </a:r>
            <a:r>
              <a:rPr lang="en-US" sz="2400" dirty="0" err="1" smtClean="0"/>
              <a:t>Anda</a:t>
            </a:r>
            <a:r>
              <a:rPr lang="en-US" sz="2400" dirty="0" smtClean="0"/>
              <a:t> </a:t>
            </a:r>
            <a:r>
              <a:rPr lang="en-US" sz="2400" dirty="0" err="1" smtClean="0"/>
              <a:t>selalu</a:t>
            </a:r>
            <a:r>
              <a:rPr lang="en-US" sz="2400" dirty="0" smtClean="0"/>
              <a:t> </a:t>
            </a:r>
            <a:r>
              <a:rPr lang="en-US" sz="2400" dirty="0" err="1" smtClean="0"/>
              <a:t>menentangnya</a:t>
            </a:r>
            <a:r>
              <a:rPr lang="en-US" sz="2400" dirty="0" smtClean="0"/>
              <a:t> </a:t>
            </a:r>
            <a:r>
              <a:rPr lang="en-US" sz="2400" dirty="0" err="1" smtClean="0"/>
              <a:t>bahkan</a:t>
            </a:r>
            <a:r>
              <a:rPr lang="en-US" sz="2400" dirty="0" smtClean="0"/>
              <a:t> </a:t>
            </a:r>
            <a:r>
              <a:rPr lang="en-US" sz="2400" dirty="0" err="1" smtClean="0"/>
              <a:t>memeranginya</a:t>
            </a:r>
            <a:r>
              <a:rPr lang="en-US" sz="2400" dirty="0" smtClean="0"/>
              <a:t>?</a:t>
            </a:r>
          </a:p>
          <a:p>
            <a:pPr lvl="1"/>
            <a:r>
              <a:rPr lang="en-US" sz="2400" dirty="0" err="1" smtClean="0"/>
              <a:t>Semua</a:t>
            </a:r>
            <a:r>
              <a:rPr lang="en-US" sz="2400" dirty="0" smtClean="0"/>
              <a:t> </a:t>
            </a:r>
            <a:r>
              <a:rPr lang="en-US" sz="2400" dirty="0" err="1" smtClean="0"/>
              <a:t>keutamaan</a:t>
            </a:r>
            <a:r>
              <a:rPr lang="en-US" sz="2400" dirty="0" smtClean="0"/>
              <a:t> </a:t>
            </a:r>
            <a:r>
              <a:rPr lang="en-US" sz="2400" dirty="0" err="1" smtClean="0"/>
              <a:t>Bani</a:t>
            </a:r>
            <a:r>
              <a:rPr lang="en-US" sz="2400" dirty="0" smtClean="0"/>
              <a:t> </a:t>
            </a:r>
            <a:r>
              <a:rPr lang="en-US" sz="2400" dirty="0" err="1" smtClean="0"/>
              <a:t>Hasyim</a:t>
            </a:r>
            <a:r>
              <a:rPr lang="en-US" sz="2400" dirty="0" smtClean="0"/>
              <a:t> </a:t>
            </a:r>
            <a:r>
              <a:rPr lang="en-US" sz="2400" dirty="0" err="1" smtClean="0"/>
              <a:t>bisa</a:t>
            </a:r>
            <a:r>
              <a:rPr lang="en-US" sz="2400" dirty="0" smtClean="0"/>
              <a:t> </a:t>
            </a:r>
            <a:r>
              <a:rPr lang="en-US" sz="2400" dirty="0" err="1" smtClean="0"/>
              <a:t>disamai</a:t>
            </a:r>
            <a:r>
              <a:rPr lang="en-US" sz="2400" dirty="0" smtClean="0"/>
              <a:t> </a:t>
            </a:r>
            <a:r>
              <a:rPr lang="en-US" sz="2400" dirty="0" err="1" smtClean="0"/>
              <a:t>oleh</a:t>
            </a:r>
            <a:r>
              <a:rPr lang="en-US" sz="2400" dirty="0" smtClean="0"/>
              <a:t> </a:t>
            </a:r>
            <a:r>
              <a:rPr lang="en-US" sz="2400" dirty="0" err="1" smtClean="0"/>
              <a:t>Kabilahku</a:t>
            </a:r>
            <a:r>
              <a:rPr lang="en-US" sz="2400" dirty="0" smtClean="0"/>
              <a:t>. </a:t>
            </a:r>
            <a:r>
              <a:rPr lang="en-US" sz="2400" dirty="0" err="1" smtClean="0"/>
              <a:t>Tapi</a:t>
            </a:r>
            <a:r>
              <a:rPr lang="en-US" sz="2400" dirty="0" smtClean="0"/>
              <a:t> </a:t>
            </a:r>
            <a:r>
              <a:rPr lang="en-US" sz="2400" dirty="0" err="1" smtClean="0"/>
              <a:t>ini</a:t>
            </a:r>
            <a:r>
              <a:rPr lang="en-US" sz="2400" dirty="0" smtClean="0"/>
              <a:t> </a:t>
            </a:r>
            <a:r>
              <a:rPr lang="en-US" sz="2400" dirty="0" err="1" smtClean="0"/>
              <a:t>masalah</a:t>
            </a:r>
            <a:r>
              <a:rPr lang="en-US" sz="2400" dirty="0" smtClean="0"/>
              <a:t> </a:t>
            </a:r>
            <a:r>
              <a:rPr lang="en-US" sz="2400" dirty="0" err="1" smtClean="0"/>
              <a:t>kenabian</a:t>
            </a:r>
            <a:r>
              <a:rPr lang="en-US" sz="2400" dirty="0" smtClean="0"/>
              <a:t>, </a:t>
            </a:r>
            <a:r>
              <a:rPr lang="en-US" sz="2400" dirty="0" err="1" smtClean="0"/>
              <a:t>tidak</a:t>
            </a:r>
            <a:r>
              <a:rPr lang="en-US" sz="2400" dirty="0" smtClean="0"/>
              <a:t> </a:t>
            </a:r>
            <a:r>
              <a:rPr lang="en-US" sz="2400" dirty="0" err="1" smtClean="0"/>
              <a:t>bisa</a:t>
            </a:r>
            <a:r>
              <a:rPr lang="en-US" sz="2400" dirty="0" smtClean="0"/>
              <a:t> </a:t>
            </a:r>
            <a:r>
              <a:rPr lang="en-US" sz="2400" dirty="0" err="1" smtClean="0"/>
              <a:t>kami</a:t>
            </a:r>
            <a:r>
              <a:rPr lang="en-US" sz="2400" dirty="0" smtClean="0"/>
              <a:t> </a:t>
            </a:r>
            <a:r>
              <a:rPr lang="en-US" sz="2400" dirty="0" err="1" smtClean="0"/>
              <a:t>mengaku</a:t>
            </a:r>
            <a:r>
              <a:rPr lang="en-US" sz="2400" dirty="0" smtClean="0"/>
              <a:t> </a:t>
            </a:r>
            <a:r>
              <a:rPr lang="en-US" sz="2400" dirty="0" err="1" smtClean="0"/>
              <a:t>Nabi</a:t>
            </a:r>
            <a:r>
              <a:rPr lang="en-US" sz="2400" dirty="0" smtClean="0"/>
              <a:t>. Kita </a:t>
            </a:r>
            <a:r>
              <a:rPr lang="en-US" sz="2400" dirty="0" err="1" smtClean="0"/>
              <a:t>tidak</a:t>
            </a:r>
            <a:r>
              <a:rPr lang="en-US" sz="2400" dirty="0" smtClean="0"/>
              <a:t> </a:t>
            </a:r>
            <a:r>
              <a:rPr lang="en-US" sz="2400" dirty="0" err="1" smtClean="0"/>
              <a:t>bisa</a:t>
            </a:r>
            <a:r>
              <a:rPr lang="en-US" sz="2400" dirty="0" smtClean="0"/>
              <a:t> </a:t>
            </a:r>
            <a:r>
              <a:rPr lang="en-US" sz="2400" dirty="0" err="1" smtClean="0"/>
              <a:t>menyamainya</a:t>
            </a:r>
            <a:r>
              <a:rPr lang="en-US" sz="2400" dirty="0" smtClean="0"/>
              <a:t>. </a:t>
            </a:r>
            <a:r>
              <a:rPr lang="en-US" sz="2400" dirty="0" err="1" smtClean="0"/>
              <a:t>Oleh</a:t>
            </a:r>
            <a:r>
              <a:rPr lang="en-US" sz="2400" dirty="0" smtClean="0"/>
              <a:t> </a:t>
            </a:r>
            <a:r>
              <a:rPr lang="en-US" sz="2400" dirty="0" err="1" smtClean="0"/>
              <a:t>karena</a:t>
            </a:r>
            <a:r>
              <a:rPr lang="en-US" sz="2400" dirty="0" smtClean="0"/>
              <a:t> </a:t>
            </a:r>
            <a:r>
              <a:rPr lang="en-US" sz="2400" dirty="0" err="1" smtClean="0"/>
              <a:t>itu</a:t>
            </a:r>
            <a:r>
              <a:rPr lang="en-US" sz="2400" dirty="0" smtClean="0"/>
              <a:t> </a:t>
            </a:r>
            <a:r>
              <a:rPr lang="en-US" sz="2400" dirty="0" err="1" smtClean="0"/>
              <a:t>kami</a:t>
            </a:r>
            <a:r>
              <a:rPr lang="en-US" sz="2400" dirty="0" smtClean="0"/>
              <a:t> </a:t>
            </a:r>
            <a:r>
              <a:rPr lang="en-US" sz="2400" dirty="0" err="1" smtClean="0"/>
              <a:t>membencinya</a:t>
            </a:r>
            <a:r>
              <a:rPr lang="en-US" sz="2400" dirty="0" smtClean="0"/>
              <a:t> </a:t>
            </a:r>
            <a:r>
              <a:rPr lang="en-US" sz="2400" dirty="0" err="1" smtClean="0"/>
              <a:t>dan</a:t>
            </a:r>
            <a:r>
              <a:rPr lang="en-US" sz="2400" dirty="0" smtClean="0"/>
              <a:t> </a:t>
            </a:r>
            <a:r>
              <a:rPr lang="en-US" sz="2400" dirty="0" err="1" smtClean="0"/>
              <a:t>memeranginya</a:t>
            </a:r>
            <a:endParaRPr lang="en-US" sz="2400" dirty="0"/>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Pernyataannya</a:t>
            </a:r>
            <a:r>
              <a:rPr lang="en-US" dirty="0" smtClean="0"/>
              <a:t> </a:t>
            </a:r>
            <a:r>
              <a:rPr lang="en-US" dirty="0" err="1" smtClean="0"/>
              <a:t>Fir’aun</a:t>
            </a:r>
            <a:endParaRPr lang="en-US" dirty="0"/>
          </a:p>
        </p:txBody>
      </p:sp>
      <p:sp>
        <p:nvSpPr>
          <p:cNvPr id="3" name="Content Placeholder 2"/>
          <p:cNvSpPr>
            <a:spLocks noGrp="1"/>
          </p:cNvSpPr>
          <p:nvPr>
            <p:ph idx="1"/>
          </p:nvPr>
        </p:nvSpPr>
        <p:spPr/>
        <p:txBody>
          <a:bodyPr/>
          <a:lstStyle/>
          <a:p>
            <a:r>
              <a:rPr lang="en-US" dirty="0" err="1" smtClean="0"/>
              <a:t>Pernyataan</a:t>
            </a:r>
            <a:r>
              <a:rPr lang="en-US" dirty="0" smtClean="0"/>
              <a:t> </a:t>
            </a:r>
            <a:r>
              <a:rPr lang="en-US" dirty="0" err="1" smtClean="0"/>
              <a:t>Fir’aun</a:t>
            </a:r>
            <a:r>
              <a:rPr lang="en-US" dirty="0" smtClean="0"/>
              <a:t> </a:t>
            </a:r>
            <a:r>
              <a:rPr lang="en-US" dirty="0" err="1" smtClean="0"/>
              <a:t>tentang</a:t>
            </a:r>
            <a:r>
              <a:rPr lang="en-US" dirty="0" smtClean="0"/>
              <a:t> </a:t>
            </a:r>
            <a:r>
              <a:rPr lang="en-US" dirty="0" err="1" smtClean="0"/>
              <a:t>pengakuan</a:t>
            </a:r>
            <a:r>
              <a:rPr lang="en-US" dirty="0" smtClean="0"/>
              <a:t> </a:t>
            </a:r>
            <a:r>
              <a:rPr lang="en-US" dirty="0" err="1" smtClean="0"/>
              <a:t>keesaan</a:t>
            </a:r>
            <a:r>
              <a:rPr lang="en-US" dirty="0" smtClean="0"/>
              <a:t> Allah </a:t>
            </a:r>
            <a:r>
              <a:rPr lang="en-US" dirty="0" err="1" smtClean="0"/>
              <a:t>terlambat</a:t>
            </a:r>
            <a:r>
              <a:rPr lang="en-US" dirty="0" smtClean="0"/>
              <a:t> </a:t>
            </a:r>
            <a:r>
              <a:rPr lang="en-US" dirty="0" err="1" smtClean="0"/>
              <a:t>karena</a:t>
            </a:r>
            <a:r>
              <a:rPr lang="en-US" dirty="0" smtClean="0"/>
              <a:t> </a:t>
            </a:r>
            <a:r>
              <a:rPr lang="en-US" dirty="0" err="1" smtClean="0"/>
              <a:t>nafas</a:t>
            </a:r>
            <a:r>
              <a:rPr lang="en-US" dirty="0" smtClean="0"/>
              <a:t> </a:t>
            </a:r>
            <a:r>
              <a:rPr lang="en-US" dirty="0" err="1" smtClean="0"/>
              <a:t>sudah</a:t>
            </a:r>
            <a:r>
              <a:rPr lang="en-US" dirty="0" smtClean="0"/>
              <a:t> </a:t>
            </a:r>
            <a:r>
              <a:rPr lang="en-US" dirty="0" err="1" smtClean="0"/>
              <a:t>berada</a:t>
            </a:r>
            <a:r>
              <a:rPr lang="en-US" dirty="0" smtClean="0"/>
              <a:t> </a:t>
            </a:r>
            <a:r>
              <a:rPr lang="en-US" dirty="0" err="1" smtClean="0"/>
              <a:t>di</a:t>
            </a:r>
            <a:r>
              <a:rPr lang="en-US" dirty="0" smtClean="0"/>
              <a:t> </a:t>
            </a:r>
            <a:r>
              <a:rPr lang="en-US" dirty="0" err="1" smtClean="0"/>
              <a:t>tenggorokan</a:t>
            </a:r>
            <a:r>
              <a:rPr lang="en-US" dirty="0" smtClean="0"/>
              <a:t> (10:90)</a:t>
            </a:r>
          </a:p>
          <a:p>
            <a:r>
              <a:rPr lang="en-US" dirty="0" err="1" smtClean="0"/>
              <a:t>Tapi</a:t>
            </a:r>
            <a:r>
              <a:rPr lang="en-US" dirty="0" smtClean="0"/>
              <a:t> </a:t>
            </a:r>
            <a:r>
              <a:rPr lang="en-US" dirty="0" err="1" smtClean="0"/>
              <a:t>ini</a:t>
            </a:r>
            <a:r>
              <a:rPr lang="en-US" dirty="0" smtClean="0"/>
              <a:t> </a:t>
            </a:r>
            <a:r>
              <a:rPr lang="en-US" dirty="0" err="1" smtClean="0"/>
              <a:t>sebagai</a:t>
            </a:r>
            <a:r>
              <a:rPr lang="en-US" dirty="0" smtClean="0"/>
              <a:t> </a:t>
            </a:r>
            <a:r>
              <a:rPr lang="en-US" dirty="0" err="1" smtClean="0"/>
              <a:t>bukti</a:t>
            </a:r>
            <a:r>
              <a:rPr lang="en-US" dirty="0" smtClean="0"/>
              <a:t> </a:t>
            </a:r>
            <a:r>
              <a:rPr lang="en-US" dirty="0" err="1" smtClean="0"/>
              <a:t>bahwa</a:t>
            </a:r>
            <a:r>
              <a:rPr lang="en-US" dirty="0" smtClean="0"/>
              <a:t> </a:t>
            </a:r>
            <a:r>
              <a:rPr lang="en-US" dirty="0" err="1" smtClean="0"/>
              <a:t>akhirnya</a:t>
            </a:r>
            <a:r>
              <a:rPr lang="en-US" dirty="0" smtClean="0"/>
              <a:t> </a:t>
            </a:r>
            <a:r>
              <a:rPr lang="en-US" dirty="0" err="1" smtClean="0"/>
              <a:t>dakwah</a:t>
            </a:r>
            <a:r>
              <a:rPr lang="en-US" dirty="0" smtClean="0"/>
              <a:t> </a:t>
            </a:r>
            <a:r>
              <a:rPr lang="en-US" dirty="0" err="1" smtClean="0"/>
              <a:t>Nabi</a:t>
            </a:r>
            <a:r>
              <a:rPr lang="en-US" dirty="0" smtClean="0"/>
              <a:t> Musa as </a:t>
            </a:r>
            <a:r>
              <a:rPr lang="en-US" dirty="0" err="1" smtClean="0"/>
              <a:t>berpengaruh</a:t>
            </a:r>
            <a:r>
              <a:rPr lang="en-US" dirty="0" smtClean="0"/>
              <a:t> </a:t>
            </a:r>
            <a:r>
              <a:rPr lang="en-US" dirty="0" err="1" smtClean="0"/>
              <a:t>juga</a:t>
            </a:r>
            <a:r>
              <a:rPr lang="en-US" dirty="0" smtClean="0"/>
              <a:t> </a:t>
            </a:r>
            <a:r>
              <a:rPr lang="en-US" dirty="0" err="1" smtClean="0"/>
              <a:t>kepada</a:t>
            </a:r>
            <a:r>
              <a:rPr lang="en-US" dirty="0" smtClean="0"/>
              <a:t> </a:t>
            </a:r>
            <a:r>
              <a:rPr lang="en-US" dirty="0" err="1" smtClean="0"/>
              <a:t>Fir’aun</a:t>
            </a:r>
            <a:endParaRPr lang="en-US" dirty="0" smtClean="0"/>
          </a:p>
          <a:p>
            <a:r>
              <a:rPr lang="en-US" dirty="0" err="1" smtClean="0"/>
              <a:t>Kebaikan</a:t>
            </a:r>
            <a:r>
              <a:rPr lang="en-US" dirty="0" smtClean="0"/>
              <a:t> </a:t>
            </a:r>
            <a:r>
              <a:rPr lang="en-US" dirty="0" err="1" smtClean="0"/>
              <a:t>itu</a:t>
            </a:r>
            <a:r>
              <a:rPr lang="en-US" dirty="0" smtClean="0"/>
              <a:t> </a:t>
            </a:r>
            <a:r>
              <a:rPr lang="en-US" dirty="0" err="1" smtClean="0"/>
              <a:t>berakar</a:t>
            </a:r>
            <a:r>
              <a:rPr lang="en-US" dirty="0" smtClean="0"/>
              <a:t>, </a:t>
            </a:r>
            <a:r>
              <a:rPr lang="en-US" dirty="0" err="1" smtClean="0"/>
              <a:t>sedang</a:t>
            </a:r>
            <a:r>
              <a:rPr lang="en-US" dirty="0" smtClean="0"/>
              <a:t> </a:t>
            </a:r>
            <a:r>
              <a:rPr lang="en-US" dirty="0" err="1" smtClean="0"/>
              <a:t>keburukan</a:t>
            </a:r>
            <a:r>
              <a:rPr lang="en-US" dirty="0" smtClean="0"/>
              <a:t> </a:t>
            </a:r>
            <a:r>
              <a:rPr lang="en-US" dirty="0" err="1" smtClean="0"/>
              <a:t>itu</a:t>
            </a:r>
            <a:r>
              <a:rPr lang="en-US" dirty="0" smtClean="0"/>
              <a:t> </a:t>
            </a:r>
            <a:r>
              <a:rPr lang="en-US" dirty="0" err="1" smtClean="0"/>
              <a:t>hanya</a:t>
            </a:r>
            <a:r>
              <a:rPr lang="en-US" dirty="0" smtClean="0"/>
              <a:t> </a:t>
            </a:r>
            <a:r>
              <a:rPr lang="en-US" dirty="0" err="1" smtClean="0"/>
              <a:t>ada</a:t>
            </a:r>
            <a:r>
              <a:rPr lang="en-US" dirty="0" smtClean="0"/>
              <a:t> </a:t>
            </a:r>
            <a:r>
              <a:rPr lang="en-US" dirty="0" err="1" smtClean="0"/>
              <a:t>di</a:t>
            </a:r>
            <a:r>
              <a:rPr lang="en-US" dirty="0" smtClean="0"/>
              <a:t> </a:t>
            </a:r>
            <a:r>
              <a:rPr lang="en-US" dirty="0" err="1" smtClean="0"/>
              <a:t>permukaan</a:t>
            </a:r>
            <a:r>
              <a:rPr lang="en-US" dirty="0" smtClean="0"/>
              <a:t> </a:t>
            </a:r>
            <a:r>
              <a:rPr lang="en-US" dirty="0" err="1" smtClean="0"/>
              <a:t>saja</a:t>
            </a:r>
            <a:endParaRPr lang="en-US"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ISTIQOMAH</a:t>
            </a:r>
            <a:endParaRPr lang="en-US" dirty="0"/>
          </a:p>
        </p:txBody>
      </p:sp>
      <p:sp>
        <p:nvSpPr>
          <p:cNvPr id="3" name="Content Placeholder 2"/>
          <p:cNvSpPr>
            <a:spLocks noGrp="1"/>
          </p:cNvSpPr>
          <p:nvPr>
            <p:ph idx="1"/>
          </p:nvPr>
        </p:nvSpPr>
        <p:spPr/>
        <p:txBody>
          <a:bodyPr/>
          <a:lstStyle/>
          <a:p>
            <a:r>
              <a:rPr lang="en-US" dirty="0" err="1" smtClean="0"/>
              <a:t>Mu’min</a:t>
            </a:r>
            <a:r>
              <a:rPr lang="en-US" dirty="0" smtClean="0"/>
              <a:t> yang </a:t>
            </a:r>
            <a:r>
              <a:rPr lang="en-US" dirty="0" err="1" smtClean="0"/>
              <a:t>selalu</a:t>
            </a:r>
            <a:r>
              <a:rPr lang="en-US" dirty="0" smtClean="0"/>
              <a:t> </a:t>
            </a:r>
            <a:r>
              <a:rPr lang="en-US" dirty="0" err="1" smtClean="0"/>
              <a:t>menjaga</a:t>
            </a:r>
            <a:r>
              <a:rPr lang="en-US" dirty="0" smtClean="0"/>
              <a:t> </a:t>
            </a:r>
            <a:r>
              <a:rPr lang="en-US" dirty="0" err="1" smtClean="0"/>
              <a:t>lisan</a:t>
            </a:r>
            <a:r>
              <a:rPr lang="en-US" dirty="0" smtClean="0"/>
              <a:t>, </a:t>
            </a:r>
            <a:r>
              <a:rPr lang="en-US" dirty="0" err="1" smtClean="0"/>
              <a:t>hati</a:t>
            </a:r>
            <a:r>
              <a:rPr lang="en-US" dirty="0" smtClean="0"/>
              <a:t> </a:t>
            </a:r>
            <a:r>
              <a:rPr lang="en-US" dirty="0" err="1" smtClean="0"/>
              <a:t>dan</a:t>
            </a:r>
            <a:r>
              <a:rPr lang="en-US" dirty="0" smtClean="0"/>
              <a:t> </a:t>
            </a:r>
            <a:r>
              <a:rPr lang="en-US" dirty="0" err="1" smtClean="0"/>
              <a:t>anggota</a:t>
            </a:r>
            <a:r>
              <a:rPr lang="en-US" dirty="0" smtClean="0"/>
              <a:t> </a:t>
            </a:r>
            <a:r>
              <a:rPr lang="en-US" dirty="0" err="1" smtClean="0"/>
              <a:t>badannya</a:t>
            </a:r>
            <a:r>
              <a:rPr lang="en-US" dirty="0" smtClean="0"/>
              <a:t> </a:t>
            </a:r>
            <a:r>
              <a:rPr lang="en-US" dirty="0" err="1" smtClean="0"/>
              <a:t>dengan</a:t>
            </a:r>
            <a:r>
              <a:rPr lang="en-US" dirty="0" smtClean="0"/>
              <a:t> yang </a:t>
            </a:r>
            <a:r>
              <a:rPr lang="en-US" dirty="0" err="1" smtClean="0"/>
              <a:t>dituntut</a:t>
            </a:r>
            <a:r>
              <a:rPr lang="en-US" dirty="0" smtClean="0"/>
              <a:t> </a:t>
            </a:r>
            <a:r>
              <a:rPr lang="en-US" dirty="0" err="1" smtClean="0"/>
              <a:t>oleh</a:t>
            </a:r>
            <a:r>
              <a:rPr lang="en-US" dirty="0" smtClean="0"/>
              <a:t> Allah </a:t>
            </a:r>
            <a:r>
              <a:rPr lang="en-US" dirty="0" err="1" smtClean="0"/>
              <a:t>dan</a:t>
            </a:r>
            <a:r>
              <a:rPr lang="en-US" dirty="0" smtClean="0"/>
              <a:t> </a:t>
            </a:r>
            <a:r>
              <a:rPr lang="en-US" dirty="0" err="1" smtClean="0"/>
              <a:t>RasulNya</a:t>
            </a:r>
            <a:r>
              <a:rPr lang="en-US" dirty="0" smtClean="0"/>
              <a:t>, </a:t>
            </a:r>
            <a:r>
              <a:rPr lang="en-US" dirty="0" err="1" smtClean="0"/>
              <a:t>maka</a:t>
            </a:r>
            <a:r>
              <a:rPr lang="en-US" dirty="0" smtClean="0"/>
              <a:t> </a:t>
            </a:r>
            <a:r>
              <a:rPr lang="en-US" dirty="0" err="1" smtClean="0"/>
              <a:t>dia</a:t>
            </a:r>
            <a:r>
              <a:rPr lang="en-US" dirty="0" smtClean="0"/>
              <a:t> </a:t>
            </a:r>
            <a:r>
              <a:rPr lang="en-US" dirty="0" err="1" smtClean="0"/>
              <a:t>berada</a:t>
            </a:r>
            <a:r>
              <a:rPr lang="en-US" dirty="0" smtClean="0"/>
              <a:t> </a:t>
            </a:r>
            <a:r>
              <a:rPr lang="en-US" dirty="0" err="1" smtClean="0"/>
              <a:t>dalam</a:t>
            </a:r>
            <a:r>
              <a:rPr lang="en-US" dirty="0" smtClean="0"/>
              <a:t> </a:t>
            </a:r>
            <a:r>
              <a:rPr lang="en-US" dirty="0" err="1" smtClean="0"/>
              <a:t>kondisi</a:t>
            </a:r>
            <a:r>
              <a:rPr lang="en-US" dirty="0" smtClean="0"/>
              <a:t> </a:t>
            </a:r>
            <a:r>
              <a:rPr lang="en-US" dirty="0" err="1" smtClean="0"/>
              <a:t>istiqomah</a:t>
            </a:r>
            <a:endParaRPr lang="en-US" dirty="0" smtClean="0"/>
          </a:p>
          <a:p>
            <a:r>
              <a:rPr lang="en-US" dirty="0" err="1" smtClean="0"/>
              <a:t>Istiqomah</a:t>
            </a:r>
            <a:r>
              <a:rPr lang="en-US" dirty="0" smtClean="0"/>
              <a:t> </a:t>
            </a:r>
            <a:r>
              <a:rPr lang="en-US" dirty="0" err="1" smtClean="0"/>
              <a:t>tidak</a:t>
            </a:r>
            <a:r>
              <a:rPr lang="en-US" dirty="0" smtClean="0"/>
              <a:t> </a:t>
            </a:r>
            <a:r>
              <a:rPr lang="en-US" dirty="0" err="1" smtClean="0"/>
              <a:t>bisa</a:t>
            </a:r>
            <a:r>
              <a:rPr lang="en-US" dirty="0" smtClean="0"/>
              <a:t> </a:t>
            </a:r>
            <a:r>
              <a:rPr lang="en-US" dirty="0" err="1" smtClean="0"/>
              <a:t>datang</a:t>
            </a:r>
            <a:r>
              <a:rPr lang="en-US" dirty="0" smtClean="0"/>
              <a:t> </a:t>
            </a:r>
            <a:r>
              <a:rPr lang="en-US" dirty="0" err="1" smtClean="0"/>
              <a:t>tiba-tiba</a:t>
            </a:r>
            <a:r>
              <a:rPr lang="en-US" dirty="0" smtClean="0"/>
              <a:t>, </a:t>
            </a:r>
            <a:r>
              <a:rPr lang="en-US" dirty="0" err="1" smtClean="0"/>
              <a:t>tapi</a:t>
            </a:r>
            <a:r>
              <a:rPr lang="en-US" dirty="0" smtClean="0"/>
              <a:t> </a:t>
            </a:r>
            <a:r>
              <a:rPr lang="en-US" dirty="0" err="1" smtClean="0"/>
              <a:t>melalui</a:t>
            </a:r>
            <a:r>
              <a:rPr lang="en-US" dirty="0" smtClean="0"/>
              <a:t> </a:t>
            </a:r>
            <a:r>
              <a:rPr lang="en-US" dirty="0" err="1" smtClean="0"/>
              <a:t>proses</a:t>
            </a:r>
            <a:endParaRPr lang="en-US" dirty="0" smtClean="0"/>
          </a:p>
          <a:p>
            <a:r>
              <a:rPr lang="en-US" dirty="0" err="1" smtClean="0"/>
              <a:t>Itulah</a:t>
            </a:r>
            <a:r>
              <a:rPr lang="en-US" dirty="0" smtClean="0"/>
              <a:t> </a:t>
            </a:r>
            <a:r>
              <a:rPr lang="en-US" dirty="0" err="1" smtClean="0"/>
              <a:t>kenapa</a:t>
            </a:r>
            <a:r>
              <a:rPr lang="en-US" dirty="0" smtClean="0"/>
              <a:t> </a:t>
            </a:r>
            <a:r>
              <a:rPr lang="en-US" dirty="0" err="1" smtClean="0"/>
              <a:t>digunakan</a:t>
            </a:r>
            <a:r>
              <a:rPr lang="en-US" dirty="0" smtClean="0"/>
              <a:t> </a:t>
            </a:r>
            <a:r>
              <a:rPr lang="en-US" dirty="0" err="1" smtClean="0"/>
              <a:t>kata</a:t>
            </a:r>
            <a:r>
              <a:rPr lang="en-US" dirty="0" smtClean="0"/>
              <a:t> “</a:t>
            </a:r>
            <a:r>
              <a:rPr lang="en-US" dirty="0" err="1" smtClean="0"/>
              <a:t>tsumma</a:t>
            </a:r>
            <a:r>
              <a:rPr lang="en-US" dirty="0" smtClean="0"/>
              <a:t>” (</a:t>
            </a:r>
            <a:r>
              <a:rPr lang="en-US" dirty="0" err="1" smtClean="0"/>
              <a:t>kemudian</a:t>
            </a:r>
            <a:r>
              <a:rPr lang="en-US" dirty="0" smtClean="0"/>
              <a:t>)</a:t>
            </a:r>
            <a:endParaRPr lang="en-US" dirty="0"/>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Istiqomah</a:t>
            </a:r>
            <a:r>
              <a:rPr lang="en-US" dirty="0" smtClean="0"/>
              <a:t> </a:t>
            </a:r>
            <a:r>
              <a:rPr lang="en-US" dirty="0" err="1" smtClean="0"/>
              <a:t>Berproses</a:t>
            </a:r>
            <a:endParaRPr lang="en-US" dirty="0"/>
          </a:p>
        </p:txBody>
      </p:sp>
      <p:sp>
        <p:nvSpPr>
          <p:cNvPr id="3" name="Content Placeholder 2"/>
          <p:cNvSpPr>
            <a:spLocks noGrp="1"/>
          </p:cNvSpPr>
          <p:nvPr>
            <p:ph idx="1"/>
          </p:nvPr>
        </p:nvSpPr>
        <p:spPr/>
        <p:txBody>
          <a:bodyPr/>
          <a:lstStyle/>
          <a:p>
            <a:pPr algn="r" rtl="1"/>
            <a:r>
              <a:rPr lang="ar-SA" sz="4800" dirty="0" smtClean="0"/>
              <a:t>إِنَّ الَّذِينَ قَالُوا رَبُّنَا اللَّهُ ثُمَّ اسْتَقَامُوا </a:t>
            </a:r>
            <a:endParaRPr lang="en-US" sz="4800" dirty="0" smtClean="0"/>
          </a:p>
          <a:p>
            <a:r>
              <a:rPr lang="en-US" dirty="0" err="1" smtClean="0"/>
              <a:t>Sesungguhnya</a:t>
            </a:r>
            <a:r>
              <a:rPr lang="en-US" dirty="0" smtClean="0"/>
              <a:t> </a:t>
            </a:r>
            <a:r>
              <a:rPr lang="en-US" dirty="0" err="1" smtClean="0"/>
              <a:t>orang-orang</a:t>
            </a:r>
            <a:r>
              <a:rPr lang="en-US" dirty="0" smtClean="0"/>
              <a:t> yang </a:t>
            </a:r>
            <a:r>
              <a:rPr lang="en-US" dirty="0" err="1" smtClean="0"/>
              <a:t>mengatakan</a:t>
            </a:r>
            <a:r>
              <a:rPr lang="en-US" dirty="0" smtClean="0"/>
              <a:t>: "</a:t>
            </a:r>
            <a:r>
              <a:rPr lang="en-US" dirty="0" err="1" smtClean="0"/>
              <a:t>Tuhan</a:t>
            </a:r>
            <a:r>
              <a:rPr lang="en-US" dirty="0" smtClean="0"/>
              <a:t> </a:t>
            </a:r>
            <a:r>
              <a:rPr lang="en-US" dirty="0" err="1" smtClean="0"/>
              <a:t>kami</a:t>
            </a:r>
            <a:r>
              <a:rPr lang="en-US" dirty="0" smtClean="0"/>
              <a:t> </a:t>
            </a:r>
            <a:r>
              <a:rPr lang="en-US" dirty="0" err="1" smtClean="0"/>
              <a:t>ialah</a:t>
            </a:r>
            <a:r>
              <a:rPr lang="en-US" dirty="0" smtClean="0"/>
              <a:t> Allah" </a:t>
            </a:r>
            <a:r>
              <a:rPr lang="en-US" b="1" dirty="0" err="1" smtClean="0"/>
              <a:t>kemudian</a:t>
            </a:r>
            <a:r>
              <a:rPr lang="en-US" dirty="0" smtClean="0"/>
              <a:t> </a:t>
            </a:r>
            <a:r>
              <a:rPr lang="en-US" dirty="0" err="1" smtClean="0"/>
              <a:t>mereka</a:t>
            </a:r>
            <a:r>
              <a:rPr lang="en-US" dirty="0" smtClean="0"/>
              <a:t> </a:t>
            </a:r>
            <a:r>
              <a:rPr lang="en-US" dirty="0" err="1" smtClean="0"/>
              <a:t>meneguhkan</a:t>
            </a:r>
            <a:r>
              <a:rPr lang="en-US" dirty="0" smtClean="0"/>
              <a:t> </a:t>
            </a:r>
            <a:r>
              <a:rPr lang="en-US" dirty="0" err="1" smtClean="0"/>
              <a:t>pendirian</a:t>
            </a:r>
            <a:r>
              <a:rPr lang="en-US" dirty="0" smtClean="0"/>
              <a:t> </a:t>
            </a:r>
            <a:r>
              <a:rPr lang="en-US" dirty="0" err="1" smtClean="0"/>
              <a:t>mereka</a:t>
            </a:r>
            <a:r>
              <a:rPr lang="en-US" dirty="0" smtClean="0"/>
              <a:t> (41:30, 46:13)</a:t>
            </a:r>
            <a:endParaRPr lang="en-US" dirty="0"/>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Iman</a:t>
            </a:r>
            <a:r>
              <a:rPr lang="en-US" dirty="0" smtClean="0"/>
              <a:t> </a:t>
            </a:r>
            <a:r>
              <a:rPr lang="en-US" dirty="0" err="1" smtClean="0"/>
              <a:t>Selanjutnya</a:t>
            </a:r>
            <a:r>
              <a:rPr lang="en-US" dirty="0" smtClean="0"/>
              <a:t> </a:t>
            </a:r>
            <a:r>
              <a:rPr lang="en-US" dirty="0" err="1" smtClean="0"/>
              <a:t>Istiqomah</a:t>
            </a:r>
            <a:endParaRPr lang="en-US" dirty="0"/>
          </a:p>
        </p:txBody>
      </p:sp>
      <p:sp>
        <p:nvSpPr>
          <p:cNvPr id="3" name="Content Placeholder 2"/>
          <p:cNvSpPr>
            <a:spLocks noGrp="1"/>
          </p:cNvSpPr>
          <p:nvPr>
            <p:ph idx="1"/>
          </p:nvPr>
        </p:nvSpPr>
        <p:spPr/>
        <p:txBody>
          <a:bodyPr/>
          <a:lstStyle/>
          <a:p>
            <a:pPr algn="r" rtl="1"/>
            <a:r>
              <a:rPr lang="ar-SA" sz="6000" dirty="0" smtClean="0"/>
              <a:t>قُلْ رَبِّيَ اللَّهُ ثُمَّ اسْتَقِمْ</a:t>
            </a:r>
            <a:endParaRPr lang="en-US" sz="6000" dirty="0" smtClean="0"/>
          </a:p>
          <a:p>
            <a:r>
              <a:rPr lang="en-US" dirty="0" err="1" smtClean="0"/>
              <a:t>Katakanlah</a:t>
            </a:r>
            <a:r>
              <a:rPr lang="en-US" dirty="0" smtClean="0"/>
              <a:t> </a:t>
            </a:r>
            <a:r>
              <a:rPr lang="en-US" dirty="0" err="1" smtClean="0"/>
              <a:t>Robbku</a:t>
            </a:r>
            <a:r>
              <a:rPr lang="en-US" dirty="0" smtClean="0"/>
              <a:t> Allah </a:t>
            </a:r>
            <a:r>
              <a:rPr lang="en-US" dirty="0" err="1" smtClean="0"/>
              <a:t>kemudian</a:t>
            </a:r>
            <a:r>
              <a:rPr lang="en-US" dirty="0" smtClean="0"/>
              <a:t> </a:t>
            </a:r>
            <a:r>
              <a:rPr lang="en-US" dirty="0" err="1" smtClean="0"/>
              <a:t>istiqomah</a:t>
            </a:r>
            <a:r>
              <a:rPr lang="en-US" dirty="0" smtClean="0"/>
              <a:t> (HR </a:t>
            </a:r>
            <a:r>
              <a:rPr lang="en-US" dirty="0" err="1" smtClean="0"/>
              <a:t>Tirmidzi</a:t>
            </a:r>
            <a:r>
              <a:rPr lang="en-US" dirty="0" smtClean="0"/>
              <a:t> </a:t>
            </a:r>
            <a:r>
              <a:rPr lang="en-US" dirty="0" err="1" smtClean="0"/>
              <a:t>dll</a:t>
            </a:r>
            <a:r>
              <a:rPr lang="en-US" dirty="0" smtClean="0"/>
              <a:t>)</a:t>
            </a:r>
          </a:p>
          <a:p>
            <a:pPr algn="r" rtl="1"/>
            <a:r>
              <a:rPr lang="ar-SA" sz="5400" dirty="0" smtClean="0"/>
              <a:t>قُلْ آمَنْتُ بِاللَّهِ ثُمَّ اسْتَقِمْ</a:t>
            </a:r>
            <a:endParaRPr lang="en-US" sz="5400" dirty="0" smtClean="0"/>
          </a:p>
          <a:p>
            <a:r>
              <a:rPr lang="en-US" dirty="0" err="1" smtClean="0"/>
              <a:t>Katakanlah</a:t>
            </a:r>
            <a:r>
              <a:rPr lang="en-US" dirty="0" smtClean="0"/>
              <a:t> </a:t>
            </a:r>
            <a:r>
              <a:rPr lang="en-US" dirty="0" err="1" smtClean="0"/>
              <a:t>aku</a:t>
            </a:r>
            <a:r>
              <a:rPr lang="en-US" dirty="0" smtClean="0"/>
              <a:t> </a:t>
            </a:r>
            <a:r>
              <a:rPr lang="en-US" dirty="0" err="1" smtClean="0"/>
              <a:t>beriman</a:t>
            </a:r>
            <a:r>
              <a:rPr lang="en-US" dirty="0" smtClean="0"/>
              <a:t> </a:t>
            </a:r>
            <a:r>
              <a:rPr lang="en-US" dirty="0" err="1" smtClean="0"/>
              <a:t>kepada</a:t>
            </a:r>
            <a:r>
              <a:rPr lang="en-US" dirty="0" smtClean="0"/>
              <a:t> Allah </a:t>
            </a:r>
            <a:r>
              <a:rPr lang="en-US" dirty="0" err="1" smtClean="0"/>
              <a:t>kemudian</a:t>
            </a:r>
            <a:r>
              <a:rPr lang="en-US" dirty="0" smtClean="0"/>
              <a:t> </a:t>
            </a:r>
            <a:r>
              <a:rPr lang="en-US" dirty="0" err="1" smtClean="0"/>
              <a:t>istiqomah</a:t>
            </a:r>
            <a:r>
              <a:rPr lang="en-US" dirty="0" smtClean="0"/>
              <a:t> (HR Ahmad </a:t>
            </a:r>
            <a:r>
              <a:rPr lang="en-US" dirty="0" err="1" smtClean="0"/>
              <a:t>dll</a:t>
            </a:r>
            <a:r>
              <a:rPr lang="en-US" dirty="0" smtClean="0"/>
              <a:t>)</a:t>
            </a:r>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Balasan</a:t>
            </a:r>
            <a:r>
              <a:rPr lang="en-US" dirty="0" smtClean="0"/>
              <a:t> </a:t>
            </a:r>
            <a:r>
              <a:rPr lang="en-US" dirty="0" err="1" smtClean="0"/>
              <a:t>Bagi</a:t>
            </a:r>
            <a:r>
              <a:rPr lang="en-US" dirty="0" smtClean="0"/>
              <a:t> Yang </a:t>
            </a:r>
            <a:r>
              <a:rPr lang="en-US" dirty="0" err="1" smtClean="0"/>
              <a:t>Istiqomah</a:t>
            </a:r>
            <a:endParaRPr lang="en-US" dirty="0"/>
          </a:p>
        </p:txBody>
      </p:sp>
      <p:sp>
        <p:nvSpPr>
          <p:cNvPr id="3" name="Content Placeholder 2"/>
          <p:cNvSpPr>
            <a:spLocks noGrp="1"/>
          </p:cNvSpPr>
          <p:nvPr>
            <p:ph idx="1"/>
          </p:nvPr>
        </p:nvSpPr>
        <p:spPr/>
        <p:txBody>
          <a:bodyPr/>
          <a:lstStyle/>
          <a:p>
            <a:pPr algn="ctr">
              <a:buNone/>
            </a:pPr>
            <a:r>
              <a:rPr lang="ar-SA" sz="3600" dirty="0" smtClean="0"/>
              <a:t>إِنَّ الَّذِينَ قَالُوا رَبُّنَا اللَّهُ ثُمَّ اسْتَقَامُوا تَتَنَزَّلُ عَلَيْهِمُ الْمَلائِكَةُ أَلا تَخَافُوا وَلا تَحْزَنُوا وَأَبْشِرُوا بِالْجَنَّةِ الَّتِي كُنْتُمْ تُوعَدُونَ</a:t>
            </a:r>
            <a:endParaRPr lang="en-US" sz="3600" dirty="0" smtClean="0"/>
          </a:p>
          <a:p>
            <a:pPr algn="ctr">
              <a:buNone/>
            </a:pPr>
            <a:r>
              <a:rPr lang="en-US" sz="2400" dirty="0" err="1" smtClean="0"/>
              <a:t>Sesungguhnya</a:t>
            </a:r>
            <a:r>
              <a:rPr lang="en-US" sz="2400" dirty="0" smtClean="0"/>
              <a:t> </a:t>
            </a:r>
            <a:r>
              <a:rPr lang="en-US" sz="2400" dirty="0" err="1" smtClean="0"/>
              <a:t>orang-orang</a:t>
            </a:r>
            <a:r>
              <a:rPr lang="en-US" sz="2400" dirty="0" smtClean="0"/>
              <a:t> yang </a:t>
            </a:r>
            <a:r>
              <a:rPr lang="en-US" sz="2400" dirty="0" err="1" smtClean="0"/>
              <a:t>mengatakan</a:t>
            </a:r>
            <a:r>
              <a:rPr lang="en-US" sz="2400" dirty="0" smtClean="0"/>
              <a:t>: "</a:t>
            </a:r>
            <a:r>
              <a:rPr lang="en-US" sz="2400" dirty="0" err="1" smtClean="0"/>
              <a:t>Tuhan</a:t>
            </a:r>
            <a:r>
              <a:rPr lang="en-US" sz="2400" dirty="0" smtClean="0"/>
              <a:t> </a:t>
            </a:r>
            <a:r>
              <a:rPr lang="en-US" sz="2400" dirty="0" err="1" smtClean="0"/>
              <a:t>kami</a:t>
            </a:r>
            <a:r>
              <a:rPr lang="en-US" sz="2400" dirty="0" smtClean="0"/>
              <a:t> </a:t>
            </a:r>
            <a:r>
              <a:rPr lang="en-US" sz="2400" dirty="0" err="1" smtClean="0"/>
              <a:t>ialah</a:t>
            </a:r>
            <a:r>
              <a:rPr lang="en-US" sz="2400" dirty="0" smtClean="0"/>
              <a:t> Allah" </a:t>
            </a:r>
            <a:r>
              <a:rPr lang="en-US" sz="2400" dirty="0" err="1" smtClean="0"/>
              <a:t>kemudian</a:t>
            </a:r>
            <a:r>
              <a:rPr lang="en-US" sz="2400" dirty="0" smtClean="0"/>
              <a:t> </a:t>
            </a:r>
            <a:r>
              <a:rPr lang="en-US" sz="2400" dirty="0" err="1" smtClean="0"/>
              <a:t>mereka</a:t>
            </a:r>
            <a:r>
              <a:rPr lang="en-US" sz="2400" dirty="0" smtClean="0"/>
              <a:t> </a:t>
            </a:r>
            <a:r>
              <a:rPr lang="en-US" sz="2400" dirty="0" err="1" smtClean="0"/>
              <a:t>meneguhkan</a:t>
            </a:r>
            <a:r>
              <a:rPr lang="en-US" sz="2400" dirty="0" smtClean="0"/>
              <a:t> </a:t>
            </a:r>
            <a:r>
              <a:rPr lang="en-US" sz="2400" dirty="0" err="1" smtClean="0"/>
              <a:t>pendirian</a:t>
            </a:r>
            <a:r>
              <a:rPr lang="en-US" sz="2400" dirty="0" smtClean="0"/>
              <a:t> </a:t>
            </a:r>
            <a:r>
              <a:rPr lang="en-US" sz="2400" dirty="0" err="1" smtClean="0"/>
              <a:t>mereka</a:t>
            </a:r>
            <a:r>
              <a:rPr lang="en-US" sz="2400" dirty="0" smtClean="0"/>
              <a:t>, </a:t>
            </a:r>
            <a:r>
              <a:rPr lang="en-US" sz="2400" dirty="0" err="1" smtClean="0"/>
              <a:t>maka</a:t>
            </a:r>
            <a:r>
              <a:rPr lang="en-US" sz="2400" dirty="0" smtClean="0"/>
              <a:t> </a:t>
            </a:r>
            <a:r>
              <a:rPr lang="en-US" sz="2400" dirty="0" err="1" smtClean="0"/>
              <a:t>malaikat</a:t>
            </a:r>
            <a:r>
              <a:rPr lang="en-US" sz="2400" dirty="0" smtClean="0"/>
              <a:t> </a:t>
            </a:r>
            <a:r>
              <a:rPr lang="en-US" sz="2400" dirty="0" err="1" smtClean="0"/>
              <a:t>akan</a:t>
            </a:r>
            <a:r>
              <a:rPr lang="en-US" sz="2400" dirty="0" smtClean="0"/>
              <a:t> </a:t>
            </a:r>
            <a:r>
              <a:rPr lang="en-US" sz="2400" dirty="0" err="1" smtClean="0"/>
              <a:t>turun</a:t>
            </a:r>
            <a:r>
              <a:rPr lang="en-US" sz="2400" dirty="0" smtClean="0"/>
              <a:t> </a:t>
            </a:r>
            <a:r>
              <a:rPr lang="en-US" sz="2400" dirty="0" err="1" smtClean="0"/>
              <a:t>kepada</a:t>
            </a:r>
            <a:r>
              <a:rPr lang="en-US" sz="2400" dirty="0" smtClean="0"/>
              <a:t> </a:t>
            </a:r>
            <a:r>
              <a:rPr lang="en-US" sz="2400" dirty="0" err="1" smtClean="0"/>
              <a:t>mereka</a:t>
            </a:r>
            <a:r>
              <a:rPr lang="en-US" sz="2400" dirty="0" smtClean="0"/>
              <a:t> (</a:t>
            </a:r>
            <a:r>
              <a:rPr lang="en-US" sz="2400" dirty="0" err="1" smtClean="0"/>
              <a:t>dengan</a:t>
            </a:r>
            <a:r>
              <a:rPr lang="en-US" sz="2400" dirty="0" smtClean="0"/>
              <a:t> </a:t>
            </a:r>
            <a:r>
              <a:rPr lang="en-US" sz="2400" dirty="0" err="1" smtClean="0"/>
              <a:t>mengatakan</a:t>
            </a:r>
            <a:r>
              <a:rPr lang="en-US" sz="2400" dirty="0" smtClean="0"/>
              <a:t>): "</a:t>
            </a:r>
            <a:r>
              <a:rPr lang="en-US" sz="2400" dirty="0" err="1" smtClean="0"/>
              <a:t>Janganlah</a:t>
            </a:r>
            <a:r>
              <a:rPr lang="en-US" sz="2400" dirty="0" smtClean="0"/>
              <a:t> </a:t>
            </a:r>
            <a:r>
              <a:rPr lang="en-US" sz="2400" dirty="0" err="1" smtClean="0"/>
              <a:t>kamu</a:t>
            </a:r>
            <a:r>
              <a:rPr lang="en-US" sz="2400" dirty="0" smtClean="0"/>
              <a:t> </a:t>
            </a:r>
            <a:r>
              <a:rPr lang="en-US" sz="2400" dirty="0" err="1" smtClean="0"/>
              <a:t>merasa</a:t>
            </a:r>
            <a:r>
              <a:rPr lang="en-US" sz="2400" dirty="0" smtClean="0"/>
              <a:t> </a:t>
            </a:r>
            <a:r>
              <a:rPr lang="en-US" sz="2400" dirty="0" err="1" smtClean="0"/>
              <a:t>takut</a:t>
            </a:r>
            <a:r>
              <a:rPr lang="en-US" sz="2400" dirty="0" smtClean="0"/>
              <a:t> </a:t>
            </a:r>
            <a:r>
              <a:rPr lang="en-US" sz="2400" dirty="0" err="1" smtClean="0"/>
              <a:t>dan</a:t>
            </a:r>
            <a:r>
              <a:rPr lang="en-US" sz="2400" dirty="0" smtClean="0"/>
              <a:t> </a:t>
            </a:r>
            <a:r>
              <a:rPr lang="en-US" sz="2400" dirty="0" err="1" smtClean="0"/>
              <a:t>janganlah</a:t>
            </a:r>
            <a:r>
              <a:rPr lang="en-US" sz="2400" dirty="0" smtClean="0"/>
              <a:t> </a:t>
            </a:r>
            <a:r>
              <a:rPr lang="en-US" sz="2400" dirty="0" err="1" smtClean="0"/>
              <a:t>kamu</a:t>
            </a:r>
            <a:r>
              <a:rPr lang="en-US" sz="2400" dirty="0" smtClean="0"/>
              <a:t> </a:t>
            </a:r>
            <a:r>
              <a:rPr lang="en-US" sz="2400" dirty="0" err="1" smtClean="0"/>
              <a:t>merasa</a:t>
            </a:r>
            <a:r>
              <a:rPr lang="en-US" sz="2400" dirty="0" smtClean="0"/>
              <a:t> </a:t>
            </a:r>
            <a:r>
              <a:rPr lang="en-US" sz="2400" dirty="0" err="1" smtClean="0"/>
              <a:t>sedih</a:t>
            </a:r>
            <a:r>
              <a:rPr lang="en-US" sz="2400" dirty="0" smtClean="0"/>
              <a:t>; </a:t>
            </a:r>
            <a:r>
              <a:rPr lang="en-US" sz="2400" dirty="0" err="1" smtClean="0"/>
              <a:t>dan</a:t>
            </a:r>
            <a:r>
              <a:rPr lang="en-US" sz="2400" dirty="0" smtClean="0"/>
              <a:t> </a:t>
            </a:r>
            <a:r>
              <a:rPr lang="en-US" sz="2400" dirty="0" err="1" smtClean="0"/>
              <a:t>bergembiralah</a:t>
            </a:r>
            <a:r>
              <a:rPr lang="en-US" sz="2400" dirty="0" smtClean="0"/>
              <a:t> </a:t>
            </a:r>
            <a:r>
              <a:rPr lang="en-US" sz="2400" dirty="0" err="1" smtClean="0"/>
              <a:t>kamu</a:t>
            </a:r>
            <a:r>
              <a:rPr lang="en-US" sz="2400" dirty="0" smtClean="0"/>
              <a:t> </a:t>
            </a:r>
            <a:r>
              <a:rPr lang="en-US" sz="2400" dirty="0" err="1" smtClean="0"/>
              <a:t>dengan</a:t>
            </a:r>
            <a:r>
              <a:rPr lang="en-US" sz="2400" dirty="0" smtClean="0"/>
              <a:t> (</a:t>
            </a:r>
            <a:r>
              <a:rPr lang="en-US" sz="2400" dirty="0" err="1" smtClean="0"/>
              <a:t>memperoleh</a:t>
            </a:r>
            <a:r>
              <a:rPr lang="en-US" sz="2400" dirty="0" smtClean="0"/>
              <a:t>) </a:t>
            </a:r>
            <a:r>
              <a:rPr lang="en-US" sz="2400" dirty="0" err="1" smtClean="0"/>
              <a:t>surga</a:t>
            </a:r>
            <a:r>
              <a:rPr lang="en-US" sz="2400" dirty="0" smtClean="0"/>
              <a:t> yang </a:t>
            </a:r>
            <a:r>
              <a:rPr lang="en-US" sz="2400" dirty="0" err="1" smtClean="0"/>
              <a:t>telah</a:t>
            </a:r>
            <a:r>
              <a:rPr lang="en-US" sz="2400" dirty="0" smtClean="0"/>
              <a:t> </a:t>
            </a:r>
            <a:r>
              <a:rPr lang="en-US" sz="2400" dirty="0" err="1" smtClean="0"/>
              <a:t>dijanjikan</a:t>
            </a:r>
            <a:r>
              <a:rPr lang="en-US" sz="2400" dirty="0" smtClean="0"/>
              <a:t> Allah </a:t>
            </a:r>
            <a:r>
              <a:rPr lang="en-US" sz="2400" dirty="0" err="1" smtClean="0"/>
              <a:t>kepadamu</a:t>
            </a:r>
            <a:r>
              <a:rPr lang="en-US" sz="2400" dirty="0" smtClean="0"/>
              <a:t>". (41:30)</a:t>
            </a:r>
            <a:endParaRPr lang="en-US" sz="2400"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086600" cy="762000"/>
          </a:xfrm>
        </p:spPr>
        <p:txBody>
          <a:bodyPr/>
          <a:lstStyle/>
          <a:p>
            <a:r>
              <a:rPr lang="en-US" dirty="0" err="1" smtClean="0"/>
              <a:t>Keberanian</a:t>
            </a:r>
            <a:r>
              <a:rPr lang="en-US" dirty="0" smtClean="0"/>
              <a:t> (</a:t>
            </a:r>
            <a:r>
              <a:rPr lang="ar-SA" dirty="0" smtClean="0">
                <a:solidFill>
                  <a:schemeClr val="bg1"/>
                </a:solidFill>
              </a:rPr>
              <a:t>َلشَّجَاعَةُ</a:t>
            </a:r>
            <a:r>
              <a:rPr lang="en-US" dirty="0" smtClean="0"/>
              <a:t>)</a:t>
            </a:r>
            <a:endParaRPr lang="en-US" dirty="0"/>
          </a:p>
        </p:txBody>
      </p:sp>
      <p:sp>
        <p:nvSpPr>
          <p:cNvPr id="3" name="Content Placeholder 2"/>
          <p:cNvSpPr>
            <a:spLocks noGrp="1"/>
          </p:cNvSpPr>
          <p:nvPr>
            <p:ph idx="1"/>
          </p:nvPr>
        </p:nvSpPr>
        <p:spPr>
          <a:xfrm>
            <a:off x="1524000" y="1066800"/>
            <a:ext cx="7086600" cy="3505200"/>
          </a:xfrm>
        </p:spPr>
        <p:txBody>
          <a:bodyPr/>
          <a:lstStyle/>
          <a:p>
            <a:r>
              <a:rPr lang="en-US" sz="2800" dirty="0" err="1" smtClean="0"/>
              <a:t>Dikatakan</a:t>
            </a:r>
            <a:r>
              <a:rPr lang="en-US" sz="2800" dirty="0" smtClean="0"/>
              <a:t> </a:t>
            </a:r>
            <a:r>
              <a:rPr lang="en-US" sz="2800" dirty="0" err="1" smtClean="0"/>
              <a:t>kepada</a:t>
            </a:r>
            <a:r>
              <a:rPr lang="en-US" sz="2800" dirty="0" smtClean="0"/>
              <a:t> </a:t>
            </a:r>
            <a:r>
              <a:rPr lang="en-US" sz="2800" dirty="0" err="1" smtClean="0"/>
              <a:t>orang</a:t>
            </a:r>
            <a:r>
              <a:rPr lang="en-US" sz="2800" dirty="0" smtClean="0"/>
              <a:t> yang </a:t>
            </a:r>
            <a:r>
              <a:rPr lang="en-US" sz="2800" dirty="0" err="1" smtClean="0"/>
              <a:t>istiqomah</a:t>
            </a:r>
            <a:r>
              <a:rPr lang="en-US" sz="2800" dirty="0" smtClean="0"/>
              <a:t> </a:t>
            </a:r>
            <a:r>
              <a:rPr lang="ar-SA" sz="2800" dirty="0" smtClean="0"/>
              <a:t>أَلا تَخَافُوا </a:t>
            </a:r>
            <a:r>
              <a:rPr lang="en-US" sz="2800" dirty="0" smtClean="0"/>
              <a:t> (</a:t>
            </a:r>
            <a:r>
              <a:rPr lang="en-US" sz="2800" dirty="0" err="1" smtClean="0"/>
              <a:t>janganlah</a:t>
            </a:r>
            <a:r>
              <a:rPr lang="en-US" sz="2800" dirty="0" smtClean="0"/>
              <a:t> kalian </a:t>
            </a:r>
            <a:r>
              <a:rPr lang="en-US" sz="2800" dirty="0" err="1" smtClean="0"/>
              <a:t>khawatir</a:t>
            </a:r>
            <a:r>
              <a:rPr lang="en-US" sz="2800" dirty="0" smtClean="0"/>
              <a:t>), </a:t>
            </a:r>
            <a:r>
              <a:rPr lang="en-US" sz="2800" dirty="0" err="1" smtClean="0"/>
              <a:t>maka</a:t>
            </a:r>
            <a:r>
              <a:rPr lang="en-US" sz="2800" dirty="0" smtClean="0"/>
              <a:t> </a:t>
            </a:r>
            <a:r>
              <a:rPr lang="en-US" sz="2800" dirty="0" err="1" smtClean="0"/>
              <a:t>dia</a:t>
            </a:r>
            <a:r>
              <a:rPr lang="en-US" sz="2800" dirty="0" smtClean="0"/>
              <a:t> </a:t>
            </a:r>
            <a:r>
              <a:rPr lang="en-US" sz="2800" dirty="0" err="1" smtClean="0"/>
              <a:t>tidak</a:t>
            </a:r>
            <a:r>
              <a:rPr lang="en-US" sz="2800" dirty="0" smtClean="0"/>
              <a:t> </a:t>
            </a:r>
            <a:r>
              <a:rPr lang="en-US" sz="2800" dirty="0" err="1" smtClean="0"/>
              <a:t>akan</a:t>
            </a:r>
            <a:r>
              <a:rPr lang="en-US" sz="2800" dirty="0" smtClean="0"/>
              <a:t> </a:t>
            </a:r>
            <a:r>
              <a:rPr lang="en-US" sz="2800" dirty="0" err="1" smtClean="0"/>
              <a:t>khawatir</a:t>
            </a:r>
            <a:r>
              <a:rPr lang="en-US" sz="2800" dirty="0" smtClean="0"/>
              <a:t> 46:13 (</a:t>
            </a:r>
            <a:r>
              <a:rPr lang="ar-SA" sz="2800" dirty="0" smtClean="0"/>
              <a:t>فَلا خَوْفٌ عَلَيْهِمْ</a:t>
            </a:r>
            <a:r>
              <a:rPr lang="en-US" sz="2800" dirty="0" smtClean="0"/>
              <a:t>)</a:t>
            </a:r>
          </a:p>
          <a:p>
            <a:r>
              <a:rPr lang="en-US" sz="2800" dirty="0" err="1" smtClean="0"/>
              <a:t>Artinya</a:t>
            </a:r>
            <a:r>
              <a:rPr lang="en-US" sz="2800" dirty="0" smtClean="0"/>
              <a:t> </a:t>
            </a:r>
            <a:r>
              <a:rPr lang="en-US" sz="2800" dirty="0" err="1" smtClean="0"/>
              <a:t>dia</a:t>
            </a:r>
            <a:r>
              <a:rPr lang="en-US" sz="2800" dirty="0" smtClean="0"/>
              <a:t> </a:t>
            </a:r>
            <a:r>
              <a:rPr lang="en-US" sz="2800" dirty="0" err="1" smtClean="0"/>
              <a:t>selalu</a:t>
            </a:r>
            <a:r>
              <a:rPr lang="en-US" sz="2800" dirty="0" smtClean="0"/>
              <a:t> </a:t>
            </a:r>
            <a:r>
              <a:rPr lang="en-US" sz="2800" dirty="0" err="1" smtClean="0"/>
              <a:t>berani</a:t>
            </a:r>
            <a:endParaRPr lang="en-US" sz="2800" dirty="0" smtClean="0"/>
          </a:p>
          <a:p>
            <a:r>
              <a:rPr lang="en-US" sz="2800" dirty="0" err="1" smtClean="0"/>
              <a:t>Contoh</a:t>
            </a:r>
            <a:r>
              <a:rPr lang="en-US" sz="2800" dirty="0" smtClean="0"/>
              <a:t>: </a:t>
            </a:r>
          </a:p>
          <a:p>
            <a:pPr lvl="1"/>
            <a:r>
              <a:rPr lang="en-US" sz="2400" dirty="0" err="1" smtClean="0"/>
              <a:t>Rib’i</a:t>
            </a:r>
            <a:r>
              <a:rPr lang="en-US" sz="2400" dirty="0" smtClean="0"/>
              <a:t> bin Amir </a:t>
            </a:r>
            <a:r>
              <a:rPr lang="en-US" sz="2400" dirty="0" err="1" smtClean="0"/>
              <a:t>ketika</a:t>
            </a:r>
            <a:r>
              <a:rPr lang="en-US" sz="2400" dirty="0" smtClean="0"/>
              <a:t> </a:t>
            </a:r>
            <a:r>
              <a:rPr lang="en-US" sz="2400" dirty="0" err="1" smtClean="0"/>
              <a:t>menghadap</a:t>
            </a:r>
            <a:r>
              <a:rPr lang="en-US" sz="2400" dirty="0" smtClean="0"/>
              <a:t> </a:t>
            </a:r>
            <a:r>
              <a:rPr lang="en-US" sz="2400" dirty="0" err="1" smtClean="0"/>
              <a:t>Rustum</a:t>
            </a:r>
            <a:r>
              <a:rPr lang="en-US" sz="2400" dirty="0" smtClean="0"/>
              <a:t> (</a:t>
            </a:r>
            <a:r>
              <a:rPr lang="en-US" sz="2400" dirty="0" err="1" smtClean="0"/>
              <a:t>panglima</a:t>
            </a:r>
            <a:r>
              <a:rPr lang="en-US" sz="2400" dirty="0" smtClean="0"/>
              <a:t> Persia) </a:t>
            </a:r>
          </a:p>
          <a:p>
            <a:pPr lvl="1"/>
            <a:r>
              <a:rPr lang="en-US" sz="2400" dirty="0" smtClean="0"/>
              <a:t>Abdullah bin </a:t>
            </a:r>
            <a:r>
              <a:rPr lang="en-US" sz="2400" dirty="0" err="1" smtClean="0"/>
              <a:t>Zubeir</a:t>
            </a:r>
            <a:r>
              <a:rPr lang="en-US" sz="2400" dirty="0" smtClean="0"/>
              <a:t>  </a:t>
            </a:r>
            <a:r>
              <a:rPr lang="en-US" sz="2400" dirty="0" err="1" smtClean="0"/>
              <a:t>tidak</a:t>
            </a:r>
            <a:r>
              <a:rPr lang="en-US" sz="2400" dirty="0" smtClean="0"/>
              <a:t> </a:t>
            </a:r>
            <a:r>
              <a:rPr lang="en-US" sz="2400" dirty="0" err="1" smtClean="0"/>
              <a:t>mau</a:t>
            </a:r>
            <a:r>
              <a:rPr lang="en-US" sz="2400" dirty="0" smtClean="0"/>
              <a:t> </a:t>
            </a:r>
            <a:r>
              <a:rPr lang="en-US" sz="2400" dirty="0" err="1" smtClean="0"/>
              <a:t>minggir</a:t>
            </a:r>
            <a:r>
              <a:rPr lang="en-US" sz="2400" dirty="0" smtClean="0"/>
              <a:t> </a:t>
            </a:r>
            <a:r>
              <a:rPr lang="en-US" sz="2400" dirty="0" err="1" smtClean="0"/>
              <a:t>ketika</a:t>
            </a:r>
            <a:r>
              <a:rPr lang="en-US" sz="2400" dirty="0" smtClean="0"/>
              <a:t> </a:t>
            </a:r>
            <a:r>
              <a:rPr lang="en-US" sz="2400" dirty="0" err="1" smtClean="0"/>
              <a:t>Umar</a:t>
            </a:r>
            <a:r>
              <a:rPr lang="en-US" sz="2400" dirty="0" smtClean="0"/>
              <a:t> </a:t>
            </a:r>
            <a:r>
              <a:rPr lang="en-US" sz="2400" dirty="0" err="1" smtClean="0"/>
              <a:t>lewat</a:t>
            </a:r>
            <a:r>
              <a:rPr lang="en-US" sz="2400" dirty="0" smtClean="0"/>
              <a:t>, </a:t>
            </a:r>
            <a:r>
              <a:rPr lang="en-US" sz="2400" dirty="0" err="1" smtClean="0"/>
              <a:t>padahal</a:t>
            </a:r>
            <a:r>
              <a:rPr lang="en-US" sz="2400" dirty="0" smtClean="0"/>
              <a:t> yang </a:t>
            </a:r>
            <a:r>
              <a:rPr lang="en-US" sz="2400" dirty="0" err="1" smtClean="0"/>
              <a:t>lainnya</a:t>
            </a:r>
            <a:r>
              <a:rPr lang="en-US" sz="2400" dirty="0" smtClean="0"/>
              <a:t> </a:t>
            </a:r>
            <a:r>
              <a:rPr lang="en-US" sz="2400" dirty="0" err="1" smtClean="0"/>
              <a:t>minggir</a:t>
            </a:r>
            <a:r>
              <a:rPr lang="en-US" sz="2400" dirty="0" smtClean="0"/>
              <a:t> (</a:t>
            </a:r>
            <a:r>
              <a:rPr lang="en-US" sz="2400" dirty="0" err="1" smtClean="0"/>
              <a:t>aku</a:t>
            </a:r>
            <a:r>
              <a:rPr lang="en-US" sz="2400" dirty="0" smtClean="0"/>
              <a:t> </a:t>
            </a:r>
            <a:r>
              <a:rPr lang="en-US" sz="2400" dirty="0" err="1" smtClean="0"/>
              <a:t>tidak</a:t>
            </a:r>
            <a:r>
              <a:rPr lang="en-US" sz="2400" dirty="0" smtClean="0"/>
              <a:t> </a:t>
            </a:r>
            <a:r>
              <a:rPr lang="en-US" sz="2400" dirty="0" err="1" smtClean="0"/>
              <a:t>bersalah</a:t>
            </a:r>
            <a:r>
              <a:rPr lang="en-US" sz="2400" dirty="0" smtClean="0"/>
              <a:t>; </a:t>
            </a:r>
            <a:r>
              <a:rPr lang="en-US" sz="2400" dirty="0" err="1" smtClean="0"/>
              <a:t>kenapa</a:t>
            </a:r>
            <a:r>
              <a:rPr lang="en-US" sz="2400" dirty="0" smtClean="0"/>
              <a:t> </a:t>
            </a:r>
            <a:r>
              <a:rPr lang="en-US" sz="2400" dirty="0" err="1" smtClean="0"/>
              <a:t>aku</a:t>
            </a:r>
            <a:r>
              <a:rPr lang="en-US" sz="2400" dirty="0" smtClean="0"/>
              <a:t> </a:t>
            </a:r>
            <a:r>
              <a:rPr lang="en-US" sz="2400" dirty="0" err="1" smtClean="0"/>
              <a:t>harus</a:t>
            </a:r>
            <a:r>
              <a:rPr lang="en-US" sz="2400" dirty="0" smtClean="0"/>
              <a:t> </a:t>
            </a:r>
            <a:r>
              <a:rPr lang="en-US" sz="2400" dirty="0" err="1" smtClean="0"/>
              <a:t>minggir</a:t>
            </a:r>
            <a:r>
              <a:rPr lang="en-US" sz="2400" dirty="0" smtClean="0"/>
              <a:t> </a:t>
            </a:r>
            <a:r>
              <a:rPr lang="en-US" sz="2400" dirty="0" err="1" smtClean="0"/>
              <a:t>sedangkan</a:t>
            </a:r>
            <a:r>
              <a:rPr lang="en-US" sz="2400" dirty="0" smtClean="0"/>
              <a:t> </a:t>
            </a:r>
            <a:r>
              <a:rPr lang="en-US" sz="2400" dirty="0" err="1" smtClean="0"/>
              <a:t>jalannya</a:t>
            </a:r>
            <a:r>
              <a:rPr lang="en-US" sz="2400" dirty="0" smtClean="0"/>
              <a:t> </a:t>
            </a:r>
            <a:r>
              <a:rPr lang="en-US" sz="2400" dirty="0" err="1" smtClean="0"/>
              <a:t>masih</a:t>
            </a:r>
            <a:r>
              <a:rPr lang="en-US" sz="2400" dirty="0" smtClean="0"/>
              <a:t> </a:t>
            </a:r>
            <a:r>
              <a:rPr lang="en-US" sz="2400" dirty="0" err="1" smtClean="0"/>
              <a:t>luas</a:t>
            </a:r>
            <a:r>
              <a:rPr lang="en-US" sz="2400" dirty="0" smtClean="0"/>
              <a:t>?)</a:t>
            </a:r>
          </a:p>
          <a:p>
            <a:r>
              <a:rPr lang="en-US" sz="2800" dirty="0" err="1" smtClean="0"/>
              <a:t>Ketakutan</a:t>
            </a:r>
            <a:r>
              <a:rPr lang="en-US" sz="2800" dirty="0" smtClean="0"/>
              <a:t> </a:t>
            </a:r>
            <a:r>
              <a:rPr lang="en-US" sz="2800" dirty="0" err="1" smtClean="0"/>
              <a:t>bersumber</a:t>
            </a:r>
            <a:r>
              <a:rPr lang="en-US" sz="2800" dirty="0" smtClean="0"/>
              <a:t> </a:t>
            </a:r>
            <a:r>
              <a:rPr lang="en-US" sz="2800" dirty="0" err="1" smtClean="0"/>
              <a:t>dari</a:t>
            </a:r>
            <a:r>
              <a:rPr lang="en-US" sz="2800" dirty="0" smtClean="0"/>
              <a:t> </a:t>
            </a:r>
            <a:r>
              <a:rPr lang="en-US" sz="2800" dirty="0" err="1" smtClean="0"/>
              <a:t>ketidak-istiqomahan</a:t>
            </a:r>
            <a:endParaRPr lang="en-US" sz="2800"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Arti</a:t>
            </a:r>
            <a:r>
              <a:rPr lang="en-US" dirty="0" smtClean="0"/>
              <a:t> </a:t>
            </a:r>
            <a:r>
              <a:rPr lang="en-US" dirty="0" err="1" smtClean="0"/>
              <a:t>Syahadah</a:t>
            </a:r>
            <a:r>
              <a:rPr lang="en-US" dirty="0" smtClean="0"/>
              <a:t> (“</a:t>
            </a:r>
            <a:r>
              <a:rPr lang="en-US" dirty="0" err="1" smtClean="0"/>
              <a:t>asyhadu</a:t>
            </a:r>
            <a:r>
              <a:rPr lang="en-US" dirty="0" smtClean="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4800" dirty="0" err="1" smtClean="0"/>
              <a:t>Pernyataan</a:t>
            </a:r>
            <a:r>
              <a:rPr lang="ar-SA" sz="4800" dirty="0" smtClean="0"/>
              <a:t> </a:t>
            </a:r>
            <a:r>
              <a:rPr lang="en-US" sz="4800" dirty="0" smtClean="0"/>
              <a:t> (</a:t>
            </a:r>
            <a:r>
              <a:rPr lang="ar-SA" sz="4800" b="1" dirty="0" smtClean="0">
                <a:solidFill>
                  <a:schemeClr val="bg1"/>
                </a:solidFill>
                <a:cs typeface="Traditional Arabic" pitchFamily="2" charset="-78"/>
              </a:rPr>
              <a:t>اَلْإِعْلاَنُ</a:t>
            </a:r>
            <a:r>
              <a:rPr lang="en-US" sz="4800" dirty="0" smtClean="0"/>
              <a:t>)</a:t>
            </a:r>
          </a:p>
          <a:p>
            <a:pPr marL="514350" indent="-514350">
              <a:buFont typeface="+mj-lt"/>
              <a:buAutoNum type="arabicPeriod"/>
            </a:pPr>
            <a:r>
              <a:rPr lang="en-US" sz="4800" dirty="0" err="1" smtClean="0"/>
              <a:t>Sumpah</a:t>
            </a:r>
            <a:r>
              <a:rPr lang="en-US" sz="4800" dirty="0" smtClean="0"/>
              <a:t> (</a:t>
            </a:r>
            <a:r>
              <a:rPr lang="ar-SA" sz="4800" b="1" dirty="0" smtClean="0">
                <a:solidFill>
                  <a:schemeClr val="bg1"/>
                </a:solidFill>
                <a:cs typeface="Traditional Arabic" pitchFamily="2" charset="-78"/>
              </a:rPr>
              <a:t>اَلْقَسَمُ</a:t>
            </a:r>
            <a:r>
              <a:rPr lang="en-US" sz="4800" dirty="0" smtClean="0"/>
              <a:t>)</a:t>
            </a:r>
          </a:p>
          <a:p>
            <a:pPr marL="514350" indent="-514350">
              <a:buFont typeface="+mj-lt"/>
              <a:buAutoNum type="arabicPeriod"/>
            </a:pPr>
            <a:r>
              <a:rPr lang="en-US" sz="4800" dirty="0" err="1" smtClean="0"/>
              <a:t>Janji</a:t>
            </a:r>
            <a:r>
              <a:rPr lang="en-US" sz="4800" dirty="0" smtClean="0"/>
              <a:t> (</a:t>
            </a:r>
            <a:r>
              <a:rPr lang="ar-SA" sz="4800" b="1" dirty="0" smtClean="0">
                <a:solidFill>
                  <a:schemeClr val="bg1"/>
                </a:solidFill>
                <a:cs typeface="Traditional Arabic" pitchFamily="2" charset="-78"/>
              </a:rPr>
              <a:t>اَلْعَهْدُ</a:t>
            </a:r>
            <a:r>
              <a:rPr lang="en-US" sz="4800" dirty="0" smtClean="0"/>
              <a:t>)</a:t>
            </a:r>
            <a:endParaRPr lang="en-US" sz="4800"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Tenang</a:t>
            </a:r>
            <a:r>
              <a:rPr lang="en-US" dirty="0" smtClean="0"/>
              <a:t> (</a:t>
            </a:r>
            <a:r>
              <a:rPr lang="ar-SA" dirty="0" smtClean="0">
                <a:solidFill>
                  <a:schemeClr val="bg1"/>
                </a:solidFill>
              </a:rPr>
              <a:t>اَلاِطْمِئْنَانُ</a:t>
            </a:r>
            <a:r>
              <a:rPr lang="en-US" dirty="0" smtClean="0"/>
              <a:t>)</a:t>
            </a:r>
            <a:endParaRPr lang="en-US" dirty="0"/>
          </a:p>
        </p:txBody>
      </p:sp>
      <p:sp>
        <p:nvSpPr>
          <p:cNvPr id="3" name="Content Placeholder 2"/>
          <p:cNvSpPr>
            <a:spLocks noGrp="1"/>
          </p:cNvSpPr>
          <p:nvPr>
            <p:ph idx="1"/>
          </p:nvPr>
        </p:nvSpPr>
        <p:spPr/>
        <p:txBody>
          <a:bodyPr/>
          <a:lstStyle/>
          <a:p>
            <a:r>
              <a:rPr lang="en-US" dirty="0" err="1" smtClean="0"/>
              <a:t>Musibah</a:t>
            </a:r>
            <a:r>
              <a:rPr lang="en-US" dirty="0" smtClean="0"/>
              <a:t> </a:t>
            </a:r>
            <a:r>
              <a:rPr lang="en-US" dirty="0" err="1" smtClean="0"/>
              <a:t>apapun</a:t>
            </a:r>
            <a:r>
              <a:rPr lang="en-US" dirty="0" smtClean="0"/>
              <a:t> yang </a:t>
            </a:r>
            <a:r>
              <a:rPr lang="en-US" dirty="0" err="1" smtClean="0"/>
              <a:t>menimpanya</a:t>
            </a:r>
            <a:r>
              <a:rPr lang="en-US" dirty="0" smtClean="0"/>
              <a:t> </a:t>
            </a:r>
            <a:r>
              <a:rPr lang="en-US" dirty="0" err="1" smtClean="0"/>
              <a:t>tidak</a:t>
            </a:r>
            <a:r>
              <a:rPr lang="en-US" dirty="0" smtClean="0"/>
              <a:t> </a:t>
            </a:r>
            <a:r>
              <a:rPr lang="en-US" dirty="0" err="1" smtClean="0"/>
              <a:t>akan</a:t>
            </a:r>
            <a:r>
              <a:rPr lang="en-US" dirty="0" smtClean="0"/>
              <a:t> </a:t>
            </a:r>
            <a:r>
              <a:rPr lang="en-US" dirty="0" err="1" smtClean="0"/>
              <a:t>menumbangkannya</a:t>
            </a:r>
            <a:r>
              <a:rPr lang="en-US" dirty="0" smtClean="0"/>
              <a:t> (</a:t>
            </a:r>
            <a:r>
              <a:rPr lang="en-US" dirty="0" err="1" smtClean="0"/>
              <a:t>putus</a:t>
            </a:r>
            <a:r>
              <a:rPr lang="en-US" dirty="0" smtClean="0"/>
              <a:t> </a:t>
            </a:r>
            <a:r>
              <a:rPr lang="en-US" dirty="0" err="1" smtClean="0"/>
              <a:t>asa</a:t>
            </a:r>
            <a:r>
              <a:rPr lang="en-US" dirty="0" smtClean="0"/>
              <a:t>)</a:t>
            </a:r>
          </a:p>
          <a:p>
            <a:r>
              <a:rPr lang="en-US" dirty="0" err="1" smtClean="0"/>
              <a:t>Sebaliknya</a:t>
            </a:r>
            <a:r>
              <a:rPr lang="en-US" dirty="0" smtClean="0"/>
              <a:t>, </a:t>
            </a:r>
            <a:r>
              <a:rPr lang="en-US" dirty="0" err="1" smtClean="0"/>
              <a:t>kebaikan</a:t>
            </a:r>
            <a:r>
              <a:rPr lang="en-US" dirty="0" smtClean="0"/>
              <a:t> </a:t>
            </a:r>
            <a:r>
              <a:rPr lang="en-US" dirty="0" err="1" smtClean="0"/>
              <a:t>apapun</a:t>
            </a:r>
            <a:r>
              <a:rPr lang="en-US" dirty="0" smtClean="0"/>
              <a:t> yang </a:t>
            </a:r>
            <a:r>
              <a:rPr lang="en-US" dirty="0" err="1" smtClean="0"/>
              <a:t>diraihnya</a:t>
            </a:r>
            <a:r>
              <a:rPr lang="en-US" dirty="0" smtClean="0"/>
              <a:t> </a:t>
            </a:r>
            <a:r>
              <a:rPr lang="en-US" dirty="0" err="1" smtClean="0"/>
              <a:t>tidak</a:t>
            </a:r>
            <a:r>
              <a:rPr lang="en-US" dirty="0" smtClean="0"/>
              <a:t> </a:t>
            </a:r>
            <a:r>
              <a:rPr lang="en-US" dirty="0" err="1" smtClean="0"/>
              <a:t>membuatnya</a:t>
            </a:r>
            <a:r>
              <a:rPr lang="en-US" dirty="0" smtClean="0"/>
              <a:t> </a:t>
            </a:r>
            <a:r>
              <a:rPr lang="en-US" dirty="0" err="1" smtClean="0"/>
              <a:t>sombong</a:t>
            </a:r>
            <a:r>
              <a:rPr lang="en-US" dirty="0" smtClean="0"/>
              <a:t> (57:22-23)</a:t>
            </a:r>
          </a:p>
          <a:p>
            <a:r>
              <a:rPr lang="en-US" dirty="0" err="1" smtClean="0"/>
              <a:t>Ketenangan</a:t>
            </a:r>
            <a:r>
              <a:rPr lang="en-US" dirty="0" smtClean="0"/>
              <a:t> </a:t>
            </a:r>
            <a:r>
              <a:rPr lang="en-US" dirty="0" err="1" smtClean="0"/>
              <a:t>dan</a:t>
            </a:r>
            <a:r>
              <a:rPr lang="en-US" dirty="0" smtClean="0"/>
              <a:t> </a:t>
            </a:r>
            <a:r>
              <a:rPr lang="en-US" dirty="0" err="1" smtClean="0"/>
              <a:t>kestabilannya</a:t>
            </a:r>
            <a:r>
              <a:rPr lang="en-US" dirty="0" smtClean="0"/>
              <a:t> </a:t>
            </a:r>
            <a:r>
              <a:rPr lang="en-US" dirty="0" err="1" smtClean="0"/>
              <a:t>karena</a:t>
            </a:r>
            <a:r>
              <a:rPr lang="en-US" dirty="0" smtClean="0"/>
              <a:t> </a:t>
            </a:r>
            <a:r>
              <a:rPr lang="en-US" dirty="0" err="1" smtClean="0"/>
              <a:t>menyadari</a:t>
            </a:r>
            <a:r>
              <a:rPr lang="en-US" dirty="0" smtClean="0"/>
              <a:t> </a:t>
            </a:r>
            <a:r>
              <a:rPr lang="en-US" dirty="0" err="1" smtClean="0"/>
              <a:t>semua</a:t>
            </a:r>
            <a:r>
              <a:rPr lang="en-US" dirty="0" smtClean="0"/>
              <a:t> </a:t>
            </a:r>
            <a:r>
              <a:rPr lang="en-US" dirty="0" err="1" smtClean="0"/>
              <a:t>takdir</a:t>
            </a:r>
            <a:r>
              <a:rPr lang="en-US" dirty="0" smtClean="0"/>
              <a:t> Allah </a:t>
            </a:r>
            <a:r>
              <a:rPr lang="en-US" dirty="0" err="1" smtClean="0"/>
              <a:t>itu</a:t>
            </a:r>
            <a:r>
              <a:rPr lang="en-US" dirty="0" smtClean="0"/>
              <a:t> </a:t>
            </a:r>
            <a:r>
              <a:rPr lang="en-US" dirty="0" err="1" smtClean="0"/>
              <a:t>baik</a:t>
            </a:r>
            <a:r>
              <a:rPr lang="en-US" dirty="0" smtClean="0"/>
              <a:t> (</a:t>
            </a:r>
            <a:r>
              <a:rPr lang="ar-SA" dirty="0" smtClean="0"/>
              <a:t>كُلُّ مَا قَدَّرُ اللهُ خَيْر</a:t>
            </a:r>
            <a:r>
              <a:rPr lang="en-US" dirty="0" smtClean="0"/>
              <a:t>)</a:t>
            </a:r>
            <a:endParaRPr lang="en-US"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Optimis</a:t>
            </a:r>
            <a:r>
              <a:rPr lang="en-US" dirty="0" smtClean="0"/>
              <a:t> (</a:t>
            </a:r>
            <a:r>
              <a:rPr lang="ar-SA" dirty="0" smtClean="0">
                <a:solidFill>
                  <a:schemeClr val="bg1"/>
                </a:solidFill>
              </a:rPr>
              <a:t>اَلتَّفَاؤُلُ</a:t>
            </a:r>
            <a:r>
              <a:rPr lang="en-US" dirty="0" smtClean="0"/>
              <a:t>)</a:t>
            </a:r>
            <a:endParaRPr lang="en-US" dirty="0"/>
          </a:p>
        </p:txBody>
      </p:sp>
      <p:sp>
        <p:nvSpPr>
          <p:cNvPr id="3" name="Content Placeholder 2"/>
          <p:cNvSpPr>
            <a:spLocks noGrp="1"/>
          </p:cNvSpPr>
          <p:nvPr>
            <p:ph idx="1"/>
          </p:nvPr>
        </p:nvSpPr>
        <p:spPr/>
        <p:txBody>
          <a:bodyPr/>
          <a:lstStyle/>
          <a:p>
            <a:r>
              <a:rPr lang="en-US" dirty="0" err="1" smtClean="0"/>
              <a:t>Memandang</a:t>
            </a:r>
            <a:r>
              <a:rPr lang="en-US" dirty="0" smtClean="0"/>
              <a:t> </a:t>
            </a:r>
            <a:r>
              <a:rPr lang="en-US" dirty="0" err="1" smtClean="0"/>
              <a:t>masa</a:t>
            </a:r>
            <a:r>
              <a:rPr lang="en-US" dirty="0" smtClean="0"/>
              <a:t> </a:t>
            </a:r>
            <a:r>
              <a:rPr lang="en-US" dirty="0" err="1" smtClean="0"/>
              <a:t>depan</a:t>
            </a:r>
            <a:r>
              <a:rPr lang="en-US" dirty="0" smtClean="0"/>
              <a:t> </a:t>
            </a:r>
            <a:r>
              <a:rPr lang="en-US" dirty="0" err="1" smtClean="0"/>
              <a:t>penuh</a:t>
            </a:r>
            <a:r>
              <a:rPr lang="en-US" dirty="0" smtClean="0"/>
              <a:t> </a:t>
            </a:r>
            <a:r>
              <a:rPr lang="en-US" dirty="0" err="1" smtClean="0"/>
              <a:t>dengan</a:t>
            </a:r>
            <a:r>
              <a:rPr lang="en-US" dirty="0" smtClean="0"/>
              <a:t> </a:t>
            </a:r>
            <a:r>
              <a:rPr lang="en-US" dirty="0" err="1" smtClean="0"/>
              <a:t>keyakinan</a:t>
            </a:r>
            <a:r>
              <a:rPr lang="en-US" dirty="0" smtClean="0"/>
              <a:t> (</a:t>
            </a:r>
            <a:r>
              <a:rPr lang="en-US" dirty="0" err="1" smtClean="0"/>
              <a:t>optimis</a:t>
            </a:r>
            <a:r>
              <a:rPr lang="en-US" dirty="0" smtClean="0"/>
              <a:t>)</a:t>
            </a:r>
          </a:p>
          <a:p>
            <a:r>
              <a:rPr lang="en-US" dirty="0" err="1" smtClean="0"/>
              <a:t>Malaikat</a:t>
            </a:r>
            <a:r>
              <a:rPr lang="en-US" dirty="0" smtClean="0"/>
              <a:t> </a:t>
            </a:r>
            <a:r>
              <a:rPr lang="en-US" dirty="0" err="1" smtClean="0"/>
              <a:t>memberikan</a:t>
            </a:r>
            <a:r>
              <a:rPr lang="en-US" dirty="0" smtClean="0"/>
              <a:t> </a:t>
            </a:r>
            <a:r>
              <a:rPr lang="en-US" dirty="0" err="1" smtClean="0"/>
              <a:t>kabar</a:t>
            </a:r>
            <a:r>
              <a:rPr lang="en-US" dirty="0" smtClean="0"/>
              <a:t> </a:t>
            </a:r>
            <a:r>
              <a:rPr lang="en-US" dirty="0" err="1" smtClean="0"/>
              <a:t>gembira</a:t>
            </a:r>
            <a:r>
              <a:rPr lang="en-US" dirty="0" smtClean="0"/>
              <a:t> </a:t>
            </a:r>
            <a:r>
              <a:rPr lang="en-US" dirty="0" err="1" smtClean="0"/>
              <a:t>tentang</a:t>
            </a:r>
            <a:r>
              <a:rPr lang="en-US" dirty="0" smtClean="0"/>
              <a:t> </a:t>
            </a:r>
            <a:r>
              <a:rPr lang="en-US" dirty="0" err="1" smtClean="0"/>
              <a:t>sorga</a:t>
            </a:r>
            <a:r>
              <a:rPr lang="en-US" dirty="0" smtClean="0"/>
              <a:t> yang </a:t>
            </a:r>
            <a:r>
              <a:rPr lang="en-US" dirty="0" err="1" smtClean="0"/>
              <a:t>telah</a:t>
            </a:r>
            <a:r>
              <a:rPr lang="en-US" dirty="0" smtClean="0"/>
              <a:t> </a:t>
            </a:r>
            <a:r>
              <a:rPr lang="en-US" dirty="0" err="1" smtClean="0"/>
              <a:t>dijanjikan</a:t>
            </a:r>
            <a:endParaRPr lang="en-US" dirty="0" smtClean="0"/>
          </a:p>
          <a:p>
            <a:r>
              <a:rPr lang="en-US" dirty="0" err="1" smtClean="0"/>
              <a:t>Melihat</a:t>
            </a:r>
            <a:r>
              <a:rPr lang="en-US" dirty="0" smtClean="0"/>
              <a:t> </a:t>
            </a:r>
            <a:r>
              <a:rPr lang="en-US" dirty="0" err="1" smtClean="0"/>
              <a:t>masa</a:t>
            </a:r>
            <a:r>
              <a:rPr lang="en-US" dirty="0" smtClean="0"/>
              <a:t> </a:t>
            </a:r>
            <a:r>
              <a:rPr lang="en-US" dirty="0" err="1" smtClean="0"/>
              <a:t>depan</a:t>
            </a:r>
            <a:r>
              <a:rPr lang="en-US" dirty="0" smtClean="0"/>
              <a:t> Islam pun </a:t>
            </a:r>
            <a:r>
              <a:rPr lang="en-US" dirty="0" err="1" smtClean="0"/>
              <a:t>yakin</a:t>
            </a:r>
            <a:r>
              <a:rPr lang="en-US" dirty="0" smtClean="0"/>
              <a:t> </a:t>
            </a:r>
            <a:r>
              <a:rPr lang="en-US" dirty="0" err="1" smtClean="0"/>
              <a:t>bahwa</a:t>
            </a:r>
            <a:r>
              <a:rPr lang="en-US" dirty="0" smtClean="0"/>
              <a:t> </a:t>
            </a:r>
            <a:r>
              <a:rPr lang="en-US" dirty="0" err="1" smtClean="0"/>
              <a:t>masa</a:t>
            </a:r>
            <a:r>
              <a:rPr lang="en-US" dirty="0" smtClean="0"/>
              <a:t> </a:t>
            </a:r>
            <a:r>
              <a:rPr lang="en-US" dirty="0" err="1" smtClean="0"/>
              <a:t>depan</a:t>
            </a:r>
            <a:r>
              <a:rPr lang="en-US" dirty="0" smtClean="0"/>
              <a:t> </a:t>
            </a:r>
            <a:r>
              <a:rPr lang="en-US" dirty="0" err="1" smtClean="0"/>
              <a:t>di</a:t>
            </a:r>
            <a:r>
              <a:rPr lang="en-US" dirty="0" smtClean="0"/>
              <a:t> </a:t>
            </a:r>
            <a:r>
              <a:rPr lang="en-US" dirty="0" err="1" smtClean="0"/>
              <a:t>tangan</a:t>
            </a:r>
            <a:r>
              <a:rPr lang="en-US" dirty="0" smtClean="0"/>
              <a:t> Islam (</a:t>
            </a:r>
            <a:r>
              <a:rPr lang="ar-SA" dirty="0" smtClean="0"/>
              <a:t>الْمُسْتَقْبَالُ لِهذَا الدِّيْنِ</a:t>
            </a:r>
            <a:r>
              <a:rPr lang="en-US" dirty="0" smtClean="0"/>
              <a:t>)</a:t>
            </a:r>
            <a:endParaRPr lang="en-US"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Bahagia</a:t>
            </a:r>
            <a:r>
              <a:rPr lang="en-US" dirty="0" smtClean="0"/>
              <a:t> </a:t>
            </a:r>
            <a:r>
              <a:rPr lang="en-US" dirty="0" err="1" smtClean="0"/>
              <a:t>Sejati</a:t>
            </a:r>
            <a:r>
              <a:rPr lang="en-US" dirty="0" smtClean="0"/>
              <a:t> (</a:t>
            </a:r>
            <a:r>
              <a:rPr lang="ar-SA" dirty="0" smtClean="0">
                <a:solidFill>
                  <a:schemeClr val="bg1"/>
                </a:solidFill>
              </a:rPr>
              <a:t>اَلسَّعَادَةُ</a:t>
            </a:r>
            <a:r>
              <a:rPr lang="en-US" dirty="0" smtClean="0"/>
              <a:t>)</a:t>
            </a:r>
            <a:endParaRPr lang="en-US" dirty="0"/>
          </a:p>
        </p:txBody>
      </p:sp>
      <p:sp>
        <p:nvSpPr>
          <p:cNvPr id="3" name="Content Placeholder 2"/>
          <p:cNvSpPr>
            <a:spLocks noGrp="1"/>
          </p:cNvSpPr>
          <p:nvPr>
            <p:ph idx="1"/>
          </p:nvPr>
        </p:nvSpPr>
        <p:spPr/>
        <p:txBody>
          <a:bodyPr/>
          <a:lstStyle/>
          <a:p>
            <a:r>
              <a:rPr lang="en-US" sz="3200" dirty="0" err="1" smtClean="0"/>
              <a:t>Jika</a:t>
            </a:r>
            <a:r>
              <a:rPr lang="en-US" sz="3200" dirty="0" smtClean="0"/>
              <a:t> </a:t>
            </a:r>
            <a:r>
              <a:rPr lang="en-US" sz="3200" dirty="0" err="1" smtClean="0"/>
              <a:t>seseorang</a:t>
            </a:r>
            <a:r>
              <a:rPr lang="en-US" sz="3200" dirty="0" smtClean="0"/>
              <a:t> </a:t>
            </a:r>
            <a:r>
              <a:rPr lang="en-US" sz="3200" dirty="0" err="1" smtClean="0"/>
              <a:t>hidupnya</a:t>
            </a:r>
            <a:r>
              <a:rPr lang="en-US" sz="3200" dirty="0" smtClean="0"/>
              <a:t> </a:t>
            </a:r>
            <a:r>
              <a:rPr lang="en-US" sz="3200" dirty="0" err="1" smtClean="0"/>
              <a:t>penuh</a:t>
            </a:r>
            <a:r>
              <a:rPr lang="en-US" sz="3200" dirty="0" smtClean="0"/>
              <a:t> </a:t>
            </a:r>
            <a:r>
              <a:rPr lang="en-US" sz="3200" dirty="0" err="1" smtClean="0"/>
              <a:t>keberanian</a:t>
            </a:r>
            <a:r>
              <a:rPr lang="en-US" sz="3200" dirty="0" smtClean="0"/>
              <a:t>, </a:t>
            </a:r>
            <a:r>
              <a:rPr lang="en-US" sz="3200" dirty="0" err="1" smtClean="0"/>
              <a:t>tenang</a:t>
            </a:r>
            <a:r>
              <a:rPr lang="en-US" sz="3200" dirty="0" smtClean="0"/>
              <a:t> </a:t>
            </a:r>
            <a:r>
              <a:rPr lang="en-US" sz="3200" dirty="0" err="1" smtClean="0"/>
              <a:t>dan</a:t>
            </a:r>
            <a:r>
              <a:rPr lang="en-US" sz="3200" dirty="0" smtClean="0"/>
              <a:t> </a:t>
            </a:r>
            <a:r>
              <a:rPr lang="en-US" sz="3200" dirty="0" err="1" smtClean="0"/>
              <a:t>optimis</a:t>
            </a:r>
            <a:r>
              <a:rPr lang="en-US" sz="3200" dirty="0" smtClean="0"/>
              <a:t>, </a:t>
            </a:r>
            <a:r>
              <a:rPr lang="en-US" sz="3200" dirty="0" err="1" smtClean="0"/>
              <a:t>maka</a:t>
            </a:r>
            <a:r>
              <a:rPr lang="en-US" sz="3200" dirty="0" smtClean="0"/>
              <a:t> </a:t>
            </a:r>
            <a:r>
              <a:rPr lang="en-US" sz="3200" dirty="0" err="1" smtClean="0"/>
              <a:t>berarti</a:t>
            </a:r>
            <a:r>
              <a:rPr lang="en-US" sz="3200" dirty="0" smtClean="0"/>
              <a:t> </a:t>
            </a:r>
            <a:r>
              <a:rPr lang="en-US" sz="3200" dirty="0" err="1" smtClean="0"/>
              <a:t>telah</a:t>
            </a:r>
            <a:r>
              <a:rPr lang="en-US" sz="3200" dirty="0" smtClean="0"/>
              <a:t> </a:t>
            </a:r>
            <a:r>
              <a:rPr lang="en-US" sz="3200" dirty="0" err="1" smtClean="0"/>
              <a:t>tercapai</a:t>
            </a:r>
            <a:r>
              <a:rPr lang="en-US" sz="3200" dirty="0" smtClean="0"/>
              <a:t> </a:t>
            </a:r>
            <a:r>
              <a:rPr lang="en-US" sz="3200" dirty="0" err="1" smtClean="0"/>
              <a:t>kebahagiaan</a:t>
            </a:r>
            <a:r>
              <a:rPr lang="en-US" sz="3200" dirty="0" smtClean="0"/>
              <a:t> </a:t>
            </a:r>
            <a:r>
              <a:rPr lang="en-US" sz="3200" dirty="0" err="1" smtClean="0"/>
              <a:t>hakiki</a:t>
            </a:r>
            <a:endParaRPr lang="en-US" sz="3200" dirty="0" smtClean="0"/>
          </a:p>
          <a:p>
            <a:r>
              <a:rPr lang="en-US" sz="3200" dirty="0" err="1" smtClean="0"/>
              <a:t>Bagaimana</a:t>
            </a:r>
            <a:r>
              <a:rPr lang="en-US" sz="3200" dirty="0" smtClean="0"/>
              <a:t> </a:t>
            </a:r>
            <a:r>
              <a:rPr lang="en-US" sz="3200" dirty="0" err="1" smtClean="0"/>
              <a:t>bahagia</a:t>
            </a:r>
            <a:r>
              <a:rPr lang="en-US" sz="3200" dirty="0" smtClean="0"/>
              <a:t> </a:t>
            </a:r>
            <a:r>
              <a:rPr lang="en-US" sz="3200" dirty="0" err="1" smtClean="0"/>
              <a:t>kalau</a:t>
            </a:r>
            <a:r>
              <a:rPr lang="en-US" sz="3200" dirty="0" smtClean="0"/>
              <a:t> </a:t>
            </a:r>
            <a:r>
              <a:rPr lang="en-US" sz="3200" dirty="0" err="1" smtClean="0"/>
              <a:t>salah</a:t>
            </a:r>
            <a:r>
              <a:rPr lang="en-US" sz="3200" dirty="0" smtClean="0"/>
              <a:t> </a:t>
            </a:r>
            <a:r>
              <a:rPr lang="en-US" sz="3200" dirty="0" err="1" smtClean="0"/>
              <a:t>satunya</a:t>
            </a:r>
            <a:r>
              <a:rPr lang="en-US" sz="3200" dirty="0" smtClean="0"/>
              <a:t> </a:t>
            </a:r>
            <a:r>
              <a:rPr lang="en-US" sz="3200" dirty="0" err="1" smtClean="0"/>
              <a:t>hilang</a:t>
            </a:r>
            <a:r>
              <a:rPr lang="en-US" sz="3200" dirty="0" smtClean="0"/>
              <a:t>?</a:t>
            </a:r>
          </a:p>
          <a:p>
            <a:r>
              <a:rPr lang="en-US" sz="3200" dirty="0" err="1" smtClean="0"/>
              <a:t>Jadi</a:t>
            </a:r>
            <a:r>
              <a:rPr lang="en-US" sz="3200" dirty="0" smtClean="0"/>
              <a:t> </a:t>
            </a:r>
            <a:r>
              <a:rPr lang="en-US" sz="3200" dirty="0" err="1" smtClean="0"/>
              <a:t>syahadah</a:t>
            </a:r>
            <a:r>
              <a:rPr lang="en-US" sz="3200" dirty="0" smtClean="0"/>
              <a:t> </a:t>
            </a:r>
            <a:r>
              <a:rPr lang="en-US" sz="3200" dirty="0" err="1" smtClean="0"/>
              <a:t>menghantarkan</a:t>
            </a:r>
            <a:r>
              <a:rPr lang="en-US" sz="3200" dirty="0" smtClean="0"/>
              <a:t> </a:t>
            </a:r>
            <a:r>
              <a:rPr lang="en-US" sz="3200" dirty="0" err="1" smtClean="0"/>
              <a:t>kita</a:t>
            </a:r>
            <a:r>
              <a:rPr lang="en-US" sz="3200" dirty="0" smtClean="0"/>
              <a:t> </a:t>
            </a:r>
            <a:r>
              <a:rPr lang="en-US" sz="3200" dirty="0" err="1" smtClean="0"/>
              <a:t>kepada</a:t>
            </a:r>
            <a:r>
              <a:rPr lang="en-US" sz="3200" dirty="0" smtClean="0"/>
              <a:t> </a:t>
            </a:r>
            <a:r>
              <a:rPr lang="en-US" sz="3200" dirty="0" err="1" smtClean="0"/>
              <a:t>sa’adah</a:t>
            </a:r>
            <a:r>
              <a:rPr lang="en-US" sz="3200" dirty="0" smtClean="0"/>
              <a:t> (</a:t>
            </a:r>
            <a:r>
              <a:rPr lang="ar-SA" sz="3200" dirty="0" smtClean="0"/>
              <a:t>مِنَ الشّهَدَةِ إِلَى السّعَادَةِ</a:t>
            </a:r>
            <a:r>
              <a:rPr lang="en-US" sz="3200" dirty="0" smtClean="0"/>
              <a:t>)</a:t>
            </a:r>
            <a:endParaRPr lang="en-US" sz="3200" dirty="0"/>
          </a:p>
        </p:txBody>
      </p:sp>
      <p:sp>
        <p:nvSpPr>
          <p:cNvPr id="4" name="TextBox 3">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Syahadah</a:t>
            </a:r>
            <a:r>
              <a:rPr lang="en-US" dirty="0" smtClean="0"/>
              <a:t> </a:t>
            </a:r>
            <a:r>
              <a:rPr lang="en-US" dirty="0" err="1" smtClean="0"/>
              <a:t>Artinya</a:t>
            </a:r>
            <a:r>
              <a:rPr lang="en-US" dirty="0" smtClean="0"/>
              <a:t> PERNYATAAN</a:t>
            </a:r>
            <a:endParaRPr lang="en-US" dirty="0"/>
          </a:p>
        </p:txBody>
      </p:sp>
      <p:sp>
        <p:nvSpPr>
          <p:cNvPr id="3" name="Content Placeholder 2"/>
          <p:cNvSpPr>
            <a:spLocks noGrp="1"/>
          </p:cNvSpPr>
          <p:nvPr>
            <p:ph idx="1"/>
          </p:nvPr>
        </p:nvSpPr>
        <p:spPr/>
        <p:txBody>
          <a:bodyPr/>
          <a:lstStyle/>
          <a:p>
            <a:r>
              <a:rPr lang="en-US" dirty="0" err="1" smtClean="0"/>
              <a:t>Bahasa</a:t>
            </a:r>
            <a:r>
              <a:rPr lang="en-US" dirty="0" smtClean="0"/>
              <a:t> </a:t>
            </a:r>
            <a:r>
              <a:rPr lang="en-US" dirty="0" err="1" smtClean="0"/>
              <a:t>Arabnya</a:t>
            </a:r>
            <a:r>
              <a:rPr lang="en-US" dirty="0" smtClean="0"/>
              <a:t>: </a:t>
            </a:r>
            <a:r>
              <a:rPr lang="ar-SA" dirty="0" smtClean="0"/>
              <a:t>اَلإِقْرَارُ</a:t>
            </a:r>
            <a:r>
              <a:rPr lang="en-US" dirty="0" smtClean="0"/>
              <a:t> </a:t>
            </a:r>
            <a:r>
              <a:rPr lang="en-US" dirty="0" err="1" smtClean="0"/>
              <a:t>atau</a:t>
            </a:r>
            <a:r>
              <a:rPr lang="en-US" dirty="0" smtClean="0"/>
              <a:t> </a:t>
            </a:r>
            <a:r>
              <a:rPr lang="ar-SA" dirty="0" smtClean="0"/>
              <a:t>اَلإِعْلاَنُ</a:t>
            </a:r>
            <a:r>
              <a:rPr lang="en-US" dirty="0" smtClean="0"/>
              <a:t> (</a:t>
            </a:r>
            <a:r>
              <a:rPr lang="en-US" dirty="0" err="1" smtClean="0"/>
              <a:t>dalam</a:t>
            </a:r>
            <a:r>
              <a:rPr lang="en-US" dirty="0" smtClean="0"/>
              <a:t> </a:t>
            </a:r>
            <a:r>
              <a:rPr lang="en-US" dirty="0" err="1" smtClean="0"/>
              <a:t>bahasa</a:t>
            </a:r>
            <a:r>
              <a:rPr lang="en-US" dirty="0" smtClean="0"/>
              <a:t> Indonesia: </a:t>
            </a:r>
            <a:r>
              <a:rPr lang="en-US" dirty="0" err="1" smtClean="0"/>
              <a:t>Iklan</a:t>
            </a:r>
            <a:r>
              <a:rPr lang="en-US" dirty="0" smtClean="0"/>
              <a:t>, yang </a:t>
            </a:r>
            <a:r>
              <a:rPr lang="en-US" dirty="0" err="1" smtClean="0"/>
              <a:t>seharusnya</a:t>
            </a:r>
            <a:r>
              <a:rPr lang="en-US" dirty="0" smtClean="0"/>
              <a:t> </a:t>
            </a:r>
            <a:r>
              <a:rPr lang="en-US" dirty="0" err="1" smtClean="0"/>
              <a:t>membacanya</a:t>
            </a:r>
            <a:r>
              <a:rPr lang="en-US" dirty="0" smtClean="0"/>
              <a:t> </a:t>
            </a:r>
            <a:r>
              <a:rPr lang="en-US" dirty="0" err="1" smtClean="0"/>
              <a:t>I’lan</a:t>
            </a:r>
            <a:r>
              <a:rPr lang="en-US" dirty="0" smtClean="0"/>
              <a:t> </a:t>
            </a:r>
            <a:r>
              <a:rPr lang="en-US" dirty="0" err="1" smtClean="0"/>
              <a:t>bukan</a:t>
            </a:r>
            <a:r>
              <a:rPr lang="en-US" dirty="0" smtClean="0"/>
              <a:t> </a:t>
            </a:r>
            <a:r>
              <a:rPr lang="en-US" dirty="0" err="1" smtClean="0"/>
              <a:t>iklan</a:t>
            </a:r>
            <a:r>
              <a:rPr lang="en-US" dirty="0" smtClean="0"/>
              <a:t>)</a:t>
            </a:r>
          </a:p>
          <a:p>
            <a:r>
              <a:rPr lang="en-US" dirty="0" smtClean="0"/>
              <a:t>“</a:t>
            </a:r>
            <a:r>
              <a:rPr lang="en-US" dirty="0" err="1" smtClean="0"/>
              <a:t>Asyhadu</a:t>
            </a:r>
            <a:r>
              <a:rPr lang="en-US" dirty="0" smtClean="0"/>
              <a:t>” </a:t>
            </a:r>
            <a:r>
              <a:rPr lang="en-US" dirty="0" err="1" smtClean="0"/>
              <a:t>berarti</a:t>
            </a:r>
            <a:r>
              <a:rPr lang="en-US" dirty="0" smtClean="0"/>
              <a:t> “</a:t>
            </a:r>
            <a:r>
              <a:rPr lang="en-US" dirty="0" err="1" smtClean="0"/>
              <a:t>aku</a:t>
            </a:r>
            <a:r>
              <a:rPr lang="en-US" dirty="0" smtClean="0"/>
              <a:t> </a:t>
            </a:r>
            <a:r>
              <a:rPr lang="en-US" dirty="0" err="1" smtClean="0"/>
              <a:t>menyatakan</a:t>
            </a:r>
            <a:r>
              <a:rPr lang="en-US" dirty="0" smtClean="0"/>
              <a:t>”</a:t>
            </a:r>
          </a:p>
          <a:p>
            <a:r>
              <a:rPr lang="en-US" dirty="0" err="1" smtClean="0"/>
              <a:t>Kalau</a:t>
            </a:r>
            <a:r>
              <a:rPr lang="en-US" dirty="0" smtClean="0"/>
              <a:t> </a:t>
            </a:r>
            <a:r>
              <a:rPr lang="en-US" dirty="0" err="1" smtClean="0"/>
              <a:t>dihubungkan</a:t>
            </a:r>
            <a:r>
              <a:rPr lang="en-US" dirty="0" smtClean="0"/>
              <a:t> </a:t>
            </a:r>
            <a:r>
              <a:rPr lang="en-US" dirty="0" err="1" smtClean="0"/>
              <a:t>dengan</a:t>
            </a:r>
            <a:r>
              <a:rPr lang="en-US" dirty="0" smtClean="0"/>
              <a:t> </a:t>
            </a:r>
            <a:r>
              <a:rPr lang="en-US" dirty="0" err="1" smtClean="0"/>
              <a:t>kalimat</a:t>
            </a:r>
            <a:r>
              <a:rPr lang="en-US" dirty="0" smtClean="0"/>
              <a:t> </a:t>
            </a:r>
            <a:r>
              <a:rPr lang="en-US" dirty="0" err="1" smtClean="0"/>
              <a:t>syahadat</a:t>
            </a:r>
            <a:r>
              <a:rPr lang="en-US" dirty="0" smtClean="0"/>
              <a:t> </a:t>
            </a:r>
            <a:r>
              <a:rPr lang="en-US" dirty="0" err="1" smtClean="0"/>
              <a:t>maka</a:t>
            </a:r>
            <a:r>
              <a:rPr lang="en-US" dirty="0" smtClean="0"/>
              <a:t> </a:t>
            </a:r>
            <a:r>
              <a:rPr lang="en-US" dirty="0" err="1" smtClean="0"/>
              <a:t>artinya</a:t>
            </a:r>
            <a:r>
              <a:rPr lang="en-US" dirty="0" smtClean="0"/>
              <a:t> “</a:t>
            </a:r>
            <a:r>
              <a:rPr lang="en-US" dirty="0" err="1" smtClean="0"/>
              <a:t>aku</a:t>
            </a:r>
            <a:r>
              <a:rPr lang="en-US" dirty="0" smtClean="0"/>
              <a:t> </a:t>
            </a:r>
            <a:r>
              <a:rPr lang="en-US" dirty="0" err="1" smtClean="0"/>
              <a:t>menyatakan</a:t>
            </a:r>
            <a:r>
              <a:rPr lang="en-US" dirty="0" smtClean="0"/>
              <a:t> </a:t>
            </a:r>
            <a:r>
              <a:rPr lang="en-US" dirty="0" err="1" smtClean="0"/>
              <a:t>bahwa</a:t>
            </a:r>
            <a:r>
              <a:rPr lang="en-US" dirty="0" smtClean="0"/>
              <a:t> </a:t>
            </a:r>
            <a:r>
              <a:rPr lang="en-US" dirty="0" err="1" smtClean="0"/>
              <a:t>tidak</a:t>
            </a:r>
            <a:r>
              <a:rPr lang="en-US" dirty="0" smtClean="0"/>
              <a:t> </a:t>
            </a:r>
            <a:r>
              <a:rPr lang="en-US" dirty="0" err="1" smtClean="0"/>
              <a:t>ada</a:t>
            </a:r>
            <a:r>
              <a:rPr lang="en-US" dirty="0" smtClean="0"/>
              <a:t> </a:t>
            </a:r>
            <a:r>
              <a:rPr lang="en-US" dirty="0" err="1" smtClean="0"/>
              <a:t>ilah</a:t>
            </a:r>
            <a:r>
              <a:rPr lang="en-US" dirty="0" smtClean="0"/>
              <a:t> </a:t>
            </a:r>
            <a:r>
              <a:rPr lang="en-US" dirty="0" err="1" smtClean="0"/>
              <a:t>kecuali</a:t>
            </a:r>
            <a:r>
              <a:rPr lang="en-US" dirty="0" smtClean="0"/>
              <a:t> Allah, </a:t>
            </a:r>
            <a:r>
              <a:rPr lang="en-US" dirty="0" err="1" smtClean="0"/>
              <a:t>dan</a:t>
            </a:r>
            <a:r>
              <a:rPr lang="en-US" dirty="0" smtClean="0"/>
              <a:t> </a:t>
            </a:r>
            <a:r>
              <a:rPr lang="en-US" dirty="0" err="1" smtClean="0"/>
              <a:t>aku</a:t>
            </a:r>
            <a:r>
              <a:rPr lang="en-US" dirty="0" smtClean="0"/>
              <a:t> </a:t>
            </a:r>
            <a:r>
              <a:rPr lang="en-US" dirty="0" err="1" smtClean="0"/>
              <a:t>menyatakan</a:t>
            </a:r>
            <a:r>
              <a:rPr lang="en-US" dirty="0" smtClean="0"/>
              <a:t> </a:t>
            </a:r>
            <a:r>
              <a:rPr lang="en-US" dirty="0" err="1" smtClean="0"/>
              <a:t>bahwa</a:t>
            </a:r>
            <a:r>
              <a:rPr lang="en-US" dirty="0" smtClean="0"/>
              <a:t> Muhammad </a:t>
            </a:r>
            <a:r>
              <a:rPr lang="en-US" dirty="0" err="1" smtClean="0"/>
              <a:t>adalah</a:t>
            </a:r>
            <a:r>
              <a:rPr lang="en-US" dirty="0" smtClean="0"/>
              <a:t> </a:t>
            </a:r>
            <a:r>
              <a:rPr lang="en-US" dirty="0" err="1" smtClean="0"/>
              <a:t>utusan</a:t>
            </a:r>
            <a:r>
              <a:rPr lang="en-US" dirty="0" smtClean="0"/>
              <a:t> Allah”</a:t>
            </a:r>
          </a:p>
          <a:p>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ar-SA" sz="3200" dirty="0" smtClean="0"/>
              <a:t>قُلْ يَا أَهْلَ الْكِتَابِ تَعَالَوْا إِلَى كَلِمَةٍ سَوَاءٍ بَيْنَنَا وَبَيْنَكُمْ أَلا نَعْبُدَ إِلا اللَّهَ وَلا نُشْرِكَ بِهِ شَيْئًا وَلا يَتَّخِذَ بَعْضُنَا بَعْضًا أَرْبَابًا مِنْ دُونِ اللَّهِ فَإِنْ تَوَلَّوْا فَقُولُوا اشْهَدُوا بِأَنَّا مُسْلِمُونَ</a:t>
            </a:r>
            <a:endParaRPr lang="en-US" sz="3200" dirty="0" smtClean="0"/>
          </a:p>
          <a:p>
            <a:r>
              <a:rPr lang="en-US" sz="3200" dirty="0" err="1" smtClean="0"/>
              <a:t>Dalam</a:t>
            </a:r>
            <a:r>
              <a:rPr lang="en-US" sz="3200" dirty="0" smtClean="0"/>
              <a:t> </a:t>
            </a:r>
            <a:r>
              <a:rPr lang="en-US" sz="3200" dirty="0" err="1" smtClean="0"/>
              <a:t>ayat</a:t>
            </a:r>
            <a:r>
              <a:rPr lang="en-US" sz="3200" dirty="0" smtClean="0"/>
              <a:t> </a:t>
            </a:r>
            <a:r>
              <a:rPr lang="en-US" sz="3200" dirty="0" err="1" smtClean="0"/>
              <a:t>di</a:t>
            </a:r>
            <a:r>
              <a:rPr lang="en-US" sz="3200" dirty="0" smtClean="0"/>
              <a:t> </a:t>
            </a:r>
            <a:r>
              <a:rPr lang="en-US" sz="3200" dirty="0" err="1" smtClean="0"/>
              <a:t>atas</a:t>
            </a:r>
            <a:r>
              <a:rPr lang="en-US" sz="3200" dirty="0" smtClean="0"/>
              <a:t> </a:t>
            </a:r>
            <a:r>
              <a:rPr lang="en-US" sz="3200" dirty="0" err="1" smtClean="0"/>
              <a:t>kata</a:t>
            </a:r>
            <a:r>
              <a:rPr lang="en-US" sz="3200" dirty="0" smtClean="0"/>
              <a:t> “</a:t>
            </a:r>
            <a:r>
              <a:rPr lang="en-US" sz="3200" dirty="0" err="1" smtClean="0"/>
              <a:t>isyahaduu</a:t>
            </a:r>
            <a:r>
              <a:rPr lang="en-US" sz="3200" dirty="0" smtClean="0"/>
              <a:t>” </a:t>
            </a:r>
            <a:r>
              <a:rPr lang="en-US" sz="3200" dirty="0" err="1" smtClean="0"/>
              <a:t>berarti</a:t>
            </a:r>
            <a:r>
              <a:rPr lang="en-US" sz="3200" dirty="0" smtClean="0"/>
              <a:t> “</a:t>
            </a:r>
            <a:r>
              <a:rPr lang="en-US" sz="3200" dirty="0" err="1" smtClean="0"/>
              <a:t>nyatakanlah</a:t>
            </a:r>
            <a:r>
              <a:rPr lang="en-US" sz="3200" dirty="0" smtClean="0"/>
              <a:t>” </a:t>
            </a:r>
            <a:r>
              <a:rPr lang="en-US" sz="3200" dirty="0" err="1" smtClean="0"/>
              <a:t>atau</a:t>
            </a:r>
            <a:r>
              <a:rPr lang="en-US" sz="3200" dirty="0" smtClean="0"/>
              <a:t> “</a:t>
            </a:r>
            <a:r>
              <a:rPr lang="en-US" sz="3200" dirty="0" err="1" smtClean="0"/>
              <a:t>umumkanlah</a:t>
            </a:r>
            <a:r>
              <a:rPr lang="en-US" sz="3200" dirty="0" smtClean="0"/>
              <a:t>”</a:t>
            </a:r>
            <a:endParaRPr lang="en-US" sz="3200" dirty="0"/>
          </a:p>
        </p:txBody>
      </p:sp>
      <p:sp>
        <p:nvSpPr>
          <p:cNvPr id="2" name="Title 1"/>
          <p:cNvSpPr>
            <a:spLocks noGrp="1"/>
          </p:cNvSpPr>
          <p:nvPr>
            <p:ph type="title"/>
          </p:nvPr>
        </p:nvSpPr>
        <p:spPr/>
        <p:txBody>
          <a:bodyPr/>
          <a:lstStyle/>
          <a:p>
            <a:r>
              <a:rPr lang="en-US" dirty="0" err="1" smtClean="0"/>
              <a:t>Ayatnya</a:t>
            </a:r>
            <a:r>
              <a:rPr lang="en-US" dirty="0" smtClean="0"/>
              <a:t> 3:64</a:t>
            </a:r>
            <a:endParaRPr lang="en-US" dirty="0"/>
          </a:p>
        </p:txBody>
      </p:sp>
      <p:sp>
        <p:nvSpPr>
          <p:cNvPr id="4" name="Oval 3"/>
          <p:cNvSpPr/>
          <p:nvPr/>
        </p:nvSpPr>
        <p:spPr>
          <a:xfrm>
            <a:off x="2057400" y="2362200"/>
            <a:ext cx="12192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Syahadat</a:t>
            </a:r>
            <a:r>
              <a:rPr lang="en-US" dirty="0" smtClean="0"/>
              <a:t> </a:t>
            </a:r>
            <a:r>
              <a:rPr lang="en-US" dirty="0" err="1" smtClean="0"/>
              <a:t>Artinya</a:t>
            </a:r>
            <a:r>
              <a:rPr lang="en-US" dirty="0" smtClean="0"/>
              <a:t> SUMPAH</a:t>
            </a:r>
            <a:endParaRPr lang="en-US" dirty="0"/>
          </a:p>
        </p:txBody>
      </p:sp>
      <p:sp>
        <p:nvSpPr>
          <p:cNvPr id="3" name="Content Placeholder 2"/>
          <p:cNvSpPr>
            <a:spLocks noGrp="1"/>
          </p:cNvSpPr>
          <p:nvPr>
            <p:ph idx="1"/>
          </p:nvPr>
        </p:nvSpPr>
        <p:spPr/>
        <p:txBody>
          <a:bodyPr/>
          <a:lstStyle/>
          <a:p>
            <a:r>
              <a:rPr lang="en-US" dirty="0" err="1" smtClean="0"/>
              <a:t>Kandungan</a:t>
            </a:r>
            <a:r>
              <a:rPr lang="en-US" dirty="0" smtClean="0"/>
              <a:t> </a:t>
            </a:r>
            <a:r>
              <a:rPr lang="en-US" dirty="0" err="1" smtClean="0"/>
              <a:t>kedua</a:t>
            </a:r>
            <a:r>
              <a:rPr lang="en-US" dirty="0" smtClean="0"/>
              <a:t> </a:t>
            </a:r>
            <a:r>
              <a:rPr lang="en-US" dirty="0" err="1" smtClean="0"/>
              <a:t>dari</a:t>
            </a:r>
            <a:r>
              <a:rPr lang="en-US" dirty="0" smtClean="0"/>
              <a:t> </a:t>
            </a:r>
            <a:r>
              <a:rPr lang="en-US" dirty="0" err="1" smtClean="0"/>
              <a:t>syahadat</a:t>
            </a:r>
            <a:r>
              <a:rPr lang="en-US" dirty="0" smtClean="0"/>
              <a:t> </a:t>
            </a:r>
            <a:r>
              <a:rPr lang="en-US" dirty="0" err="1" smtClean="0"/>
              <a:t>adalah</a:t>
            </a:r>
            <a:r>
              <a:rPr lang="en-US" dirty="0" smtClean="0"/>
              <a:t> SUMPAH</a:t>
            </a:r>
          </a:p>
          <a:p>
            <a:r>
              <a:rPr lang="en-US" dirty="0" err="1" smtClean="0"/>
              <a:t>Bahasa</a:t>
            </a:r>
            <a:r>
              <a:rPr lang="en-US" dirty="0" smtClean="0"/>
              <a:t> </a:t>
            </a:r>
            <a:r>
              <a:rPr lang="en-US" dirty="0" err="1" smtClean="0"/>
              <a:t>Arabnya</a:t>
            </a:r>
            <a:r>
              <a:rPr lang="en-US" dirty="0" smtClean="0"/>
              <a:t>:  </a:t>
            </a:r>
            <a:r>
              <a:rPr lang="ar-SA" dirty="0" smtClean="0">
                <a:solidFill>
                  <a:schemeClr val="bg1"/>
                </a:solidFill>
              </a:rPr>
              <a:t>اَلْقَسَمُ</a:t>
            </a:r>
          </a:p>
          <a:p>
            <a:r>
              <a:rPr lang="en-US" dirty="0" smtClean="0"/>
              <a:t>“</a:t>
            </a:r>
            <a:r>
              <a:rPr lang="en-US" dirty="0" err="1" smtClean="0"/>
              <a:t>Asyhadu</a:t>
            </a:r>
            <a:r>
              <a:rPr lang="en-US" dirty="0" smtClean="0"/>
              <a:t>” </a:t>
            </a:r>
            <a:r>
              <a:rPr lang="en-US" dirty="0" err="1" smtClean="0"/>
              <a:t>berarti</a:t>
            </a:r>
            <a:r>
              <a:rPr lang="en-US" dirty="0" smtClean="0"/>
              <a:t> “</a:t>
            </a:r>
            <a:r>
              <a:rPr lang="en-US" dirty="0" err="1" smtClean="0"/>
              <a:t>aku</a:t>
            </a:r>
            <a:r>
              <a:rPr lang="en-US" dirty="0" smtClean="0"/>
              <a:t> </a:t>
            </a:r>
            <a:r>
              <a:rPr lang="en-US" dirty="0" err="1" smtClean="0"/>
              <a:t>bersumpah</a:t>
            </a:r>
            <a:r>
              <a:rPr lang="en-US" dirty="0" smtClean="0"/>
              <a:t>”</a:t>
            </a:r>
          </a:p>
          <a:p>
            <a:r>
              <a:rPr lang="en-US" dirty="0" err="1" smtClean="0"/>
              <a:t>Dihubungkan</a:t>
            </a:r>
            <a:r>
              <a:rPr lang="en-US" dirty="0" smtClean="0"/>
              <a:t> </a:t>
            </a:r>
            <a:r>
              <a:rPr lang="en-US" dirty="0" err="1" smtClean="0"/>
              <a:t>dengan</a:t>
            </a:r>
            <a:r>
              <a:rPr lang="en-US" dirty="0" smtClean="0"/>
              <a:t> </a:t>
            </a:r>
            <a:r>
              <a:rPr lang="en-US" dirty="0" err="1" smtClean="0"/>
              <a:t>kalimat</a:t>
            </a:r>
            <a:r>
              <a:rPr lang="en-US" dirty="0" smtClean="0"/>
              <a:t> </a:t>
            </a:r>
            <a:r>
              <a:rPr lang="en-US" dirty="0" err="1" smtClean="0"/>
              <a:t>syahadat</a:t>
            </a:r>
            <a:r>
              <a:rPr lang="en-US" dirty="0" smtClean="0"/>
              <a:t> </a:t>
            </a:r>
            <a:r>
              <a:rPr lang="en-US" dirty="0" err="1" smtClean="0"/>
              <a:t>maka</a:t>
            </a:r>
            <a:r>
              <a:rPr lang="en-US" dirty="0" smtClean="0"/>
              <a:t> </a:t>
            </a:r>
            <a:r>
              <a:rPr lang="en-US" dirty="0" err="1" smtClean="0"/>
              <a:t>artinya</a:t>
            </a:r>
            <a:r>
              <a:rPr lang="en-US" dirty="0" smtClean="0"/>
              <a:t> “</a:t>
            </a:r>
            <a:r>
              <a:rPr lang="en-US" dirty="0" err="1" smtClean="0"/>
              <a:t>aku</a:t>
            </a:r>
            <a:r>
              <a:rPr lang="en-US" dirty="0" smtClean="0"/>
              <a:t> </a:t>
            </a:r>
            <a:r>
              <a:rPr lang="en-US" dirty="0" err="1" smtClean="0"/>
              <a:t>bersumpah</a:t>
            </a:r>
            <a:r>
              <a:rPr lang="en-US" dirty="0" smtClean="0"/>
              <a:t> </a:t>
            </a:r>
            <a:r>
              <a:rPr lang="en-US" dirty="0" err="1" smtClean="0"/>
              <a:t>bahwa</a:t>
            </a:r>
            <a:r>
              <a:rPr lang="en-US" dirty="0" smtClean="0"/>
              <a:t> </a:t>
            </a:r>
            <a:r>
              <a:rPr lang="en-US" dirty="0" err="1" smtClean="0"/>
              <a:t>tidak</a:t>
            </a:r>
            <a:r>
              <a:rPr lang="en-US" dirty="0" smtClean="0"/>
              <a:t> </a:t>
            </a:r>
            <a:r>
              <a:rPr lang="en-US" dirty="0" err="1" smtClean="0"/>
              <a:t>ada</a:t>
            </a:r>
            <a:r>
              <a:rPr lang="en-US" dirty="0" smtClean="0"/>
              <a:t> </a:t>
            </a:r>
            <a:r>
              <a:rPr lang="en-US" dirty="0" err="1" smtClean="0"/>
              <a:t>ilah</a:t>
            </a:r>
            <a:r>
              <a:rPr lang="en-US" dirty="0" smtClean="0"/>
              <a:t> </a:t>
            </a:r>
            <a:r>
              <a:rPr lang="en-US" dirty="0" err="1" smtClean="0"/>
              <a:t>kecuali</a:t>
            </a:r>
            <a:r>
              <a:rPr lang="en-US" dirty="0" smtClean="0"/>
              <a:t> Allah, </a:t>
            </a:r>
            <a:r>
              <a:rPr lang="en-US" dirty="0" err="1" smtClean="0"/>
              <a:t>dan</a:t>
            </a:r>
            <a:r>
              <a:rPr lang="en-US" dirty="0" smtClean="0"/>
              <a:t> </a:t>
            </a:r>
            <a:r>
              <a:rPr lang="en-US" dirty="0" err="1" smtClean="0"/>
              <a:t>aku</a:t>
            </a:r>
            <a:r>
              <a:rPr lang="en-US" dirty="0" smtClean="0"/>
              <a:t> </a:t>
            </a:r>
            <a:r>
              <a:rPr lang="en-US" dirty="0" err="1" smtClean="0"/>
              <a:t>bersumpah</a:t>
            </a:r>
            <a:r>
              <a:rPr lang="en-US" dirty="0" smtClean="0"/>
              <a:t> </a:t>
            </a:r>
            <a:r>
              <a:rPr lang="en-US" dirty="0" err="1" smtClean="0"/>
              <a:t>bahwa</a:t>
            </a:r>
            <a:r>
              <a:rPr lang="en-US" dirty="0" smtClean="0"/>
              <a:t> Muhammad </a:t>
            </a:r>
            <a:r>
              <a:rPr lang="en-US" dirty="0" err="1" smtClean="0"/>
              <a:t>adalah</a:t>
            </a:r>
            <a:r>
              <a:rPr lang="en-US" dirty="0" smtClean="0"/>
              <a:t> </a:t>
            </a:r>
            <a:r>
              <a:rPr lang="en-US" dirty="0" err="1" smtClean="0"/>
              <a:t>utusan</a:t>
            </a:r>
            <a:r>
              <a:rPr lang="en-US" dirty="0" smtClean="0"/>
              <a:t> Allah”</a:t>
            </a:r>
            <a:endParaRPr lang="en-US"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086600" cy="1371600"/>
          </a:xfrm>
        </p:spPr>
        <p:txBody>
          <a:bodyPr/>
          <a:lstStyle/>
          <a:p>
            <a:r>
              <a:rPr lang="en-US" dirty="0" err="1" smtClean="0"/>
              <a:t>Sumpah</a:t>
            </a:r>
            <a:r>
              <a:rPr lang="en-US" dirty="0" smtClean="0"/>
              <a:t>: </a:t>
            </a:r>
            <a:r>
              <a:rPr lang="en-US" dirty="0" err="1" smtClean="0"/>
              <a:t>Bobot</a:t>
            </a:r>
            <a:r>
              <a:rPr lang="en-US" dirty="0" smtClean="0"/>
              <a:t> </a:t>
            </a:r>
            <a:r>
              <a:rPr lang="en-US" dirty="0" err="1" smtClean="0"/>
              <a:t>Kebenaran</a:t>
            </a:r>
            <a:endParaRPr lang="en-US" dirty="0"/>
          </a:p>
        </p:txBody>
      </p:sp>
      <p:sp>
        <p:nvSpPr>
          <p:cNvPr id="3" name="Content Placeholder 2"/>
          <p:cNvSpPr>
            <a:spLocks noGrp="1"/>
          </p:cNvSpPr>
          <p:nvPr>
            <p:ph idx="1"/>
          </p:nvPr>
        </p:nvSpPr>
        <p:spPr>
          <a:xfrm>
            <a:off x="1524000" y="1371600"/>
            <a:ext cx="7086600" cy="3505200"/>
          </a:xfrm>
        </p:spPr>
        <p:txBody>
          <a:bodyPr/>
          <a:lstStyle/>
          <a:p>
            <a:r>
              <a:rPr lang="en-US" sz="2800" dirty="0" err="1" smtClean="0"/>
              <a:t>Sumpah</a:t>
            </a:r>
            <a:r>
              <a:rPr lang="en-US" sz="2800" dirty="0" smtClean="0"/>
              <a:t> </a:t>
            </a:r>
            <a:r>
              <a:rPr lang="en-US" sz="2800" dirty="0" err="1" smtClean="0"/>
              <a:t>memberikan</a:t>
            </a:r>
            <a:r>
              <a:rPr lang="en-US" sz="2800" dirty="0" smtClean="0"/>
              <a:t> </a:t>
            </a:r>
            <a:r>
              <a:rPr lang="en-US" sz="2800" dirty="0" err="1" smtClean="0"/>
              <a:t>bobot</a:t>
            </a:r>
            <a:r>
              <a:rPr lang="en-US" sz="2800" dirty="0" smtClean="0"/>
              <a:t> </a:t>
            </a:r>
            <a:r>
              <a:rPr lang="en-US" sz="2800" dirty="0" err="1" smtClean="0"/>
              <a:t>kebenaran</a:t>
            </a:r>
            <a:r>
              <a:rPr lang="en-US" sz="2800" dirty="0" smtClean="0"/>
              <a:t> </a:t>
            </a:r>
            <a:r>
              <a:rPr lang="en-US" sz="2800" dirty="0" err="1" smtClean="0"/>
              <a:t>terhadap</a:t>
            </a:r>
            <a:r>
              <a:rPr lang="en-US" sz="2800" dirty="0" smtClean="0"/>
              <a:t> </a:t>
            </a:r>
            <a:r>
              <a:rPr lang="en-US" sz="2800" dirty="0" err="1" smtClean="0"/>
              <a:t>apa</a:t>
            </a:r>
            <a:r>
              <a:rPr lang="en-US" sz="2800" dirty="0" smtClean="0"/>
              <a:t> yang </a:t>
            </a:r>
            <a:r>
              <a:rPr lang="en-US" sz="2800" dirty="0" err="1" smtClean="0"/>
              <a:t>dinyatakan</a:t>
            </a:r>
            <a:r>
              <a:rPr lang="en-US" sz="2800" dirty="0" smtClean="0"/>
              <a:t> (</a:t>
            </a:r>
            <a:r>
              <a:rPr lang="en-US" sz="2800" dirty="0" err="1" smtClean="0"/>
              <a:t>makanya</a:t>
            </a:r>
            <a:r>
              <a:rPr lang="en-US" sz="2800" dirty="0" smtClean="0"/>
              <a:t> </a:t>
            </a:r>
            <a:r>
              <a:rPr lang="en-US" sz="2800" dirty="0" err="1" smtClean="0"/>
              <a:t>saksi</a:t>
            </a:r>
            <a:r>
              <a:rPr lang="en-US" sz="2800" dirty="0" smtClean="0"/>
              <a:t> </a:t>
            </a:r>
            <a:r>
              <a:rPr lang="en-US" sz="2800" dirty="0" err="1" smtClean="0"/>
              <a:t>sebelum</a:t>
            </a:r>
            <a:r>
              <a:rPr lang="en-US" sz="2800" dirty="0" smtClean="0"/>
              <a:t> </a:t>
            </a:r>
            <a:r>
              <a:rPr lang="en-US" sz="2800" dirty="0" err="1" smtClean="0"/>
              <a:t>bersaksi</a:t>
            </a:r>
            <a:r>
              <a:rPr lang="en-US" sz="2800" dirty="0" smtClean="0"/>
              <a:t> </a:t>
            </a:r>
            <a:r>
              <a:rPr lang="en-US" sz="2800" dirty="0" err="1" smtClean="0"/>
              <a:t>harus</a:t>
            </a:r>
            <a:r>
              <a:rPr lang="en-US" sz="2800" dirty="0" smtClean="0"/>
              <a:t> </a:t>
            </a:r>
            <a:r>
              <a:rPr lang="en-US" sz="2800" dirty="0" err="1" smtClean="0"/>
              <a:t>disumpah</a:t>
            </a:r>
            <a:r>
              <a:rPr lang="en-US" sz="2800" dirty="0" smtClean="0"/>
              <a:t>)</a:t>
            </a:r>
          </a:p>
          <a:p>
            <a:r>
              <a:rPr lang="en-US" sz="2800" dirty="0" err="1" smtClean="0"/>
              <a:t>Bahwa</a:t>
            </a:r>
            <a:r>
              <a:rPr lang="en-US" sz="2800" dirty="0" smtClean="0"/>
              <a:t> yang </a:t>
            </a:r>
            <a:r>
              <a:rPr lang="en-US" sz="2800" dirty="0" err="1" smtClean="0"/>
              <a:t>dinyatakan</a:t>
            </a:r>
            <a:r>
              <a:rPr lang="en-US" sz="2800" dirty="0" smtClean="0"/>
              <a:t> </a:t>
            </a:r>
            <a:r>
              <a:rPr lang="en-US" sz="2800" dirty="0" err="1" smtClean="0"/>
              <a:t>itu</a:t>
            </a:r>
            <a:r>
              <a:rPr lang="en-US" sz="2800" dirty="0" smtClean="0"/>
              <a:t> </a:t>
            </a:r>
            <a:r>
              <a:rPr lang="en-US" sz="2800" dirty="0" err="1" smtClean="0"/>
              <a:t>tidak</a:t>
            </a:r>
            <a:r>
              <a:rPr lang="en-US" sz="2800" dirty="0" smtClean="0"/>
              <a:t> main-main, </a:t>
            </a:r>
            <a:r>
              <a:rPr lang="en-US" sz="2800" dirty="0" err="1" smtClean="0"/>
              <a:t>melainkan</a:t>
            </a:r>
            <a:r>
              <a:rPr lang="en-US" sz="2800" dirty="0" smtClean="0"/>
              <a:t> </a:t>
            </a:r>
            <a:r>
              <a:rPr lang="en-US" sz="2800" dirty="0" err="1" smtClean="0"/>
              <a:t>keluar</a:t>
            </a:r>
            <a:r>
              <a:rPr lang="en-US" sz="2800" dirty="0" smtClean="0"/>
              <a:t> </a:t>
            </a:r>
            <a:r>
              <a:rPr lang="en-US" sz="2800" dirty="0" err="1" smtClean="0"/>
              <a:t>dari</a:t>
            </a:r>
            <a:r>
              <a:rPr lang="en-US" sz="2800" dirty="0" smtClean="0"/>
              <a:t> </a:t>
            </a:r>
            <a:r>
              <a:rPr lang="en-US" sz="2800" dirty="0" err="1" smtClean="0"/>
              <a:t>hati</a:t>
            </a:r>
            <a:r>
              <a:rPr lang="en-US" sz="2800" dirty="0" smtClean="0"/>
              <a:t> yang paling </a:t>
            </a:r>
            <a:r>
              <a:rPr lang="en-US" sz="2800" dirty="0" err="1" smtClean="0"/>
              <a:t>dalam</a:t>
            </a:r>
            <a:endParaRPr lang="en-US" sz="2800" dirty="0" smtClean="0"/>
          </a:p>
          <a:p>
            <a:r>
              <a:rPr lang="en-US" sz="2800" dirty="0" err="1" smtClean="0"/>
              <a:t>Contoh</a:t>
            </a:r>
            <a:r>
              <a:rPr lang="en-US" sz="2800" dirty="0" smtClean="0"/>
              <a:t>:</a:t>
            </a:r>
          </a:p>
          <a:p>
            <a:pPr lvl="1"/>
            <a:r>
              <a:rPr lang="en-US" sz="2400" dirty="0" smtClean="0"/>
              <a:t>Di </a:t>
            </a:r>
            <a:r>
              <a:rPr lang="en-US" sz="2400" dirty="0" err="1" smtClean="0"/>
              <a:t>sana</a:t>
            </a:r>
            <a:r>
              <a:rPr lang="en-US" sz="2400" dirty="0" smtClean="0"/>
              <a:t> </a:t>
            </a:r>
            <a:r>
              <a:rPr lang="en-US" sz="2400" dirty="0" err="1" smtClean="0"/>
              <a:t>ada</a:t>
            </a:r>
            <a:r>
              <a:rPr lang="en-US" sz="2400" dirty="0" smtClean="0"/>
              <a:t> </a:t>
            </a:r>
            <a:r>
              <a:rPr lang="en-US" sz="2400" dirty="0" err="1" smtClean="0"/>
              <a:t>tabrakan</a:t>
            </a:r>
            <a:r>
              <a:rPr lang="en-US" sz="2400" dirty="0" smtClean="0"/>
              <a:t>!</a:t>
            </a:r>
          </a:p>
          <a:p>
            <a:pPr lvl="1"/>
            <a:r>
              <a:rPr lang="en-US" sz="2400" dirty="0" err="1" smtClean="0"/>
              <a:t>Masak</a:t>
            </a:r>
            <a:r>
              <a:rPr lang="en-US" sz="2400" dirty="0" smtClean="0"/>
              <a:t>?</a:t>
            </a:r>
          </a:p>
          <a:p>
            <a:pPr lvl="1"/>
            <a:r>
              <a:rPr lang="en-US" sz="2400" dirty="0" err="1" smtClean="0"/>
              <a:t>Sumpah</a:t>
            </a:r>
            <a:r>
              <a:rPr lang="en-US" sz="2400" dirty="0" smtClean="0"/>
              <a:t>!</a:t>
            </a:r>
          </a:p>
          <a:p>
            <a:pPr lvl="1"/>
            <a:r>
              <a:rPr lang="en-US" sz="2400" dirty="0" smtClean="0"/>
              <a:t>(Yang </a:t>
            </a:r>
            <a:r>
              <a:rPr lang="en-US" sz="2400" dirty="0" err="1" smtClean="0"/>
              <a:t>mendengar</a:t>
            </a:r>
            <a:r>
              <a:rPr lang="en-US" sz="2400" dirty="0" smtClean="0"/>
              <a:t> </a:t>
            </a:r>
            <a:r>
              <a:rPr lang="en-US" sz="2400" dirty="0" err="1" smtClean="0"/>
              <a:t>jadi</a:t>
            </a:r>
            <a:r>
              <a:rPr lang="en-US" sz="2400" dirty="0" smtClean="0"/>
              <a:t> </a:t>
            </a:r>
            <a:r>
              <a:rPr lang="en-US" sz="2400" dirty="0" err="1" smtClean="0"/>
              <a:t>percaya</a:t>
            </a:r>
            <a:r>
              <a:rPr lang="en-US" sz="2400" dirty="0" smtClean="0"/>
              <a:t>)</a:t>
            </a:r>
            <a:endParaRPr lang="en-US" sz="2400"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905000"/>
            <a:ext cx="7086600" cy="4038600"/>
          </a:xfrm>
        </p:spPr>
        <p:txBody>
          <a:bodyPr/>
          <a:lstStyle/>
          <a:p>
            <a:pPr algn="ctr">
              <a:buNone/>
            </a:pPr>
            <a:r>
              <a:rPr lang="ar-SA" dirty="0" smtClean="0"/>
              <a:t>إِذَا جَاءَكَ الْمُنَافِقُونَ قَالُوا نَشْهَدُ إِنَّكَ لَرَسُولُ اللَّهِ وَاللَّهُ يَعْلَمُ إِنَّكَ لَرَسُولُهُ وَاللَّهُ يَشْهَدُ إِنَّ الْمُنَافِقِينَ لَكَاذِبُونَ</a:t>
            </a:r>
            <a:endParaRPr lang="en-US" dirty="0" smtClean="0"/>
          </a:p>
          <a:p>
            <a:r>
              <a:rPr lang="en-US" dirty="0" err="1" smtClean="0"/>
              <a:t>Kata</a:t>
            </a:r>
            <a:r>
              <a:rPr lang="en-US" dirty="0" smtClean="0"/>
              <a:t> “</a:t>
            </a:r>
            <a:r>
              <a:rPr lang="en-US" dirty="0" err="1" smtClean="0"/>
              <a:t>nasyhadu</a:t>
            </a:r>
            <a:r>
              <a:rPr lang="en-US" dirty="0" smtClean="0"/>
              <a:t>” </a:t>
            </a:r>
            <a:r>
              <a:rPr lang="en-US" dirty="0" err="1" smtClean="0"/>
              <a:t>berarti</a:t>
            </a:r>
            <a:r>
              <a:rPr lang="en-US" dirty="0" smtClean="0"/>
              <a:t> “</a:t>
            </a:r>
            <a:r>
              <a:rPr lang="en-US" dirty="0" err="1" smtClean="0"/>
              <a:t>kami</a:t>
            </a:r>
            <a:r>
              <a:rPr lang="en-US" dirty="0" smtClean="0"/>
              <a:t> </a:t>
            </a:r>
            <a:r>
              <a:rPr lang="en-US" dirty="0" err="1" smtClean="0"/>
              <a:t>bersumpah</a:t>
            </a:r>
            <a:r>
              <a:rPr lang="en-US" dirty="0" smtClean="0"/>
              <a:t>”</a:t>
            </a:r>
          </a:p>
          <a:p>
            <a:r>
              <a:rPr lang="en-US" dirty="0" err="1" smtClean="0"/>
              <a:t>Ini</a:t>
            </a:r>
            <a:r>
              <a:rPr lang="en-US" dirty="0" smtClean="0"/>
              <a:t> </a:t>
            </a:r>
            <a:r>
              <a:rPr lang="en-US" dirty="0" err="1" smtClean="0"/>
              <a:t>diperjelas</a:t>
            </a:r>
            <a:r>
              <a:rPr lang="en-US" dirty="0" smtClean="0"/>
              <a:t> </a:t>
            </a:r>
            <a:r>
              <a:rPr lang="en-US" dirty="0" err="1" smtClean="0"/>
              <a:t>oleh</a:t>
            </a:r>
            <a:r>
              <a:rPr lang="en-US" dirty="0" smtClean="0"/>
              <a:t> </a:t>
            </a:r>
            <a:r>
              <a:rPr lang="en-US" dirty="0" err="1" smtClean="0"/>
              <a:t>ayat</a:t>
            </a:r>
            <a:r>
              <a:rPr lang="en-US" dirty="0" smtClean="0"/>
              <a:t> </a:t>
            </a:r>
            <a:r>
              <a:rPr lang="en-US" dirty="0" err="1" smtClean="0"/>
              <a:t>berikutnya</a:t>
            </a:r>
            <a:r>
              <a:rPr lang="en-US" dirty="0" smtClean="0"/>
              <a:t> yang </a:t>
            </a:r>
            <a:r>
              <a:rPr lang="en-US" dirty="0" err="1" smtClean="0"/>
              <a:t>menyatakan</a:t>
            </a:r>
            <a:r>
              <a:rPr lang="en-US" dirty="0" smtClean="0"/>
              <a:t>  </a:t>
            </a:r>
            <a:r>
              <a:rPr lang="en-US" dirty="0" err="1" smtClean="0"/>
              <a:t>bahwa</a:t>
            </a:r>
            <a:r>
              <a:rPr lang="en-US" dirty="0" smtClean="0"/>
              <a:t> “</a:t>
            </a:r>
            <a:r>
              <a:rPr lang="en-US" dirty="0" err="1" smtClean="0"/>
              <a:t>mereka</a:t>
            </a:r>
            <a:r>
              <a:rPr lang="en-US" dirty="0" smtClean="0"/>
              <a:t> </a:t>
            </a:r>
            <a:r>
              <a:rPr lang="en-US" dirty="0" err="1" smtClean="0"/>
              <a:t>menjadikan</a:t>
            </a:r>
            <a:r>
              <a:rPr lang="en-US" dirty="0" smtClean="0"/>
              <a:t> SUMPAH </a:t>
            </a:r>
            <a:r>
              <a:rPr lang="en-US" dirty="0" err="1" smtClean="0"/>
              <a:t>mereka</a:t>
            </a:r>
            <a:r>
              <a:rPr lang="en-US" dirty="0" smtClean="0"/>
              <a:t> </a:t>
            </a:r>
            <a:r>
              <a:rPr lang="en-US" dirty="0" err="1" smtClean="0"/>
              <a:t>sebagai</a:t>
            </a:r>
            <a:r>
              <a:rPr lang="en-US" dirty="0" smtClean="0"/>
              <a:t> </a:t>
            </a:r>
            <a:r>
              <a:rPr lang="en-US" dirty="0" err="1" smtClean="0"/>
              <a:t>perisai</a:t>
            </a:r>
            <a:r>
              <a:rPr lang="en-US" dirty="0" smtClean="0"/>
              <a:t>…”</a:t>
            </a:r>
          </a:p>
          <a:p>
            <a:pPr algn="ctr">
              <a:buNone/>
            </a:pPr>
            <a:r>
              <a:rPr lang="ar-SA" dirty="0" smtClean="0"/>
              <a:t>اتَّخَذُوا أَيْمَانَهُمْ جُنَّةً فَصَدُّوا عَنْ سَبِيلِ اللَّهِ إِنَّهُمْ سَاءَ مَا كَانُوا يَعْمَلُونَ</a:t>
            </a:r>
            <a:endParaRPr lang="en-US" dirty="0"/>
          </a:p>
        </p:txBody>
      </p:sp>
      <p:sp>
        <p:nvSpPr>
          <p:cNvPr id="2" name="Title 1"/>
          <p:cNvSpPr>
            <a:spLocks noGrp="1"/>
          </p:cNvSpPr>
          <p:nvPr>
            <p:ph type="title"/>
          </p:nvPr>
        </p:nvSpPr>
        <p:spPr/>
        <p:txBody>
          <a:bodyPr/>
          <a:lstStyle/>
          <a:p>
            <a:r>
              <a:rPr lang="en-US" dirty="0" err="1" smtClean="0"/>
              <a:t>Ayatnya</a:t>
            </a:r>
            <a:r>
              <a:rPr lang="en-US" dirty="0" smtClean="0"/>
              <a:t> 63:1-2</a:t>
            </a:r>
            <a:endParaRPr lang="en-US" dirty="0"/>
          </a:p>
        </p:txBody>
      </p:sp>
      <p:sp>
        <p:nvSpPr>
          <p:cNvPr id="4" name="Oval 3"/>
          <p:cNvSpPr/>
          <p:nvPr/>
        </p:nvSpPr>
        <p:spPr>
          <a:xfrm>
            <a:off x="4267200" y="1905000"/>
            <a:ext cx="838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248400" y="4876800"/>
            <a:ext cx="10668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6200000" flipH="1">
            <a:off x="4495800" y="2895600"/>
            <a:ext cx="2438400" cy="1676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8" name="TextBox 7">
            <a:hlinkClick r:id="rId2" action="ppaction://hlinksldjump"/>
          </p:cNvPr>
          <p:cNvSpPr txBox="1"/>
          <p:nvPr/>
        </p:nvSpPr>
        <p:spPr>
          <a:xfrm>
            <a:off x="8197793" y="6381690"/>
            <a:ext cx="793807" cy="40011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2000" dirty="0" smtClean="0"/>
              <a:t>RASM</a:t>
            </a:r>
            <a:endParaRPr lang="en-US" sz="2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2500"/>
                            </p:stCondLst>
                            <p:childTnLst>
                              <p:par>
                                <p:cTn id="13" presetID="2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edge">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01018438">
  <a:themeElements>
    <a:clrScheme name="Office Theme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Office Them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Office Theme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Office Theme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Office Theme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01018438</Template>
  <TotalTime>1690</TotalTime>
  <Words>2225</Words>
  <Application>Microsoft Office PowerPoint</Application>
  <PresentationFormat>On-screen Show (4:3)</PresentationFormat>
  <Paragraphs>275</Paragraphs>
  <Slides>42</Slides>
  <Notes>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01018438</vt:lpstr>
      <vt:lpstr>مَدْلُوْلُ الشَّهَادَةِ</vt:lpstr>
      <vt:lpstr>Slide 2</vt:lpstr>
      <vt:lpstr>Syahadatain </vt:lpstr>
      <vt:lpstr>3 Arti Syahadah (“asyhadu”)</vt:lpstr>
      <vt:lpstr>Syahadah Artinya PERNYATAAN</vt:lpstr>
      <vt:lpstr>Ayatnya 3:64</vt:lpstr>
      <vt:lpstr>Syahadat Artinya SUMPAH</vt:lpstr>
      <vt:lpstr>Sumpah: Bobot Kebenaran</vt:lpstr>
      <vt:lpstr>Ayatnya 63:1-2</vt:lpstr>
      <vt:lpstr>Syahadah Artinya JANJI</vt:lpstr>
      <vt:lpstr>Ayatnya 7:172</vt:lpstr>
      <vt:lpstr>Allah Mengingatkan</vt:lpstr>
      <vt:lpstr>Harus Merasa Sedang Berjanji</vt:lpstr>
      <vt:lpstr>Merasakan Ketiga Kandungan Ini</vt:lpstr>
      <vt:lpstr>Komitmen Hati</vt:lpstr>
      <vt:lpstr>Kondisi Sekarang?</vt:lpstr>
      <vt:lpstr>Iman yang Benar (اَلإِيْمَانُ الْحَقُّ)</vt:lpstr>
      <vt:lpstr>Pernyataan: STATUS</vt:lpstr>
      <vt:lpstr>Pentingnya Status</vt:lpstr>
      <vt:lpstr>Pembenaran Hati: Nilai Batin</vt:lpstr>
      <vt:lpstr>Pengamalan: Nilai Lahir</vt:lpstr>
      <vt:lpstr>Status dan Nilai</vt:lpstr>
      <vt:lpstr>Klasifikasi Manusia</vt:lpstr>
      <vt:lpstr>Penggolongan Manusia Berdasarkan Lisan (L), Hati (H), dan Amal (A)</vt:lpstr>
      <vt:lpstr>MUNAFIK</vt:lpstr>
      <vt:lpstr>Munafik Amali (الْمُنَافِقُ الْعَمَلِيُّ)</vt:lpstr>
      <vt:lpstr>Empat Tanda Munafik</vt:lpstr>
      <vt:lpstr>Munafik I’tiqodi (الْمُنَافِقُ الإِعْتِقَادِيُّ)</vt:lpstr>
      <vt:lpstr>Masjid Dhirar</vt:lpstr>
      <vt:lpstr>FASIK</vt:lpstr>
      <vt:lpstr>Ciri-ciri Fasik (2:27)</vt:lpstr>
      <vt:lpstr>Abu Thalib Tetap Kafir</vt:lpstr>
      <vt:lpstr>Iblis dan Abu Jahal</vt:lpstr>
      <vt:lpstr>Pernyataannya Fir’aun</vt:lpstr>
      <vt:lpstr>ISTIQOMAH</vt:lpstr>
      <vt:lpstr>Istiqomah Berproses</vt:lpstr>
      <vt:lpstr>Iman Selanjutnya Istiqomah</vt:lpstr>
      <vt:lpstr>Balasan Bagi Yang Istiqomah</vt:lpstr>
      <vt:lpstr>Keberanian (َلشَّجَاعَةُ)</vt:lpstr>
      <vt:lpstr>Tenang (اَلاِطْمِئْنَانُ)</vt:lpstr>
      <vt:lpstr>Optimis (اَلتَّفَاؤُلُ)</vt:lpstr>
      <vt:lpstr>Bahagia Sejati (اَلسَّعَادَةُ)</vt:lpstr>
    </vt:vector>
  </TitlesOfParts>
  <Company>UTM Skudai Johor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مَعْنَى الشَّهَادَةِ</dc:title>
  <dc:creator>Abdul Wahid Surhim</dc:creator>
  <cp:lastModifiedBy>User</cp:lastModifiedBy>
  <cp:revision>76</cp:revision>
  <dcterms:created xsi:type="dcterms:W3CDTF">2008-06-12T06:34:00Z</dcterms:created>
  <dcterms:modified xsi:type="dcterms:W3CDTF">2010-04-27T23:36:45Z</dcterms:modified>
</cp:coreProperties>
</file>