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3" d="100"/>
          <a:sy n="63" d="100"/>
        </p:scale>
        <p:origin x="-61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C0280C-63E3-4105-BC52-E47A70717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77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cs typeface="Traditional Arabic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EEB8CDA-8615-4D61-B1E6-640090020D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D48-63B3-4158-A51B-34CFC751D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C1B-FEFE-4798-8531-F8CF45CD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  <a:lvl2pPr>
              <a:defRPr>
                <a:cs typeface="Traditional Arabic" pitchFamily="2" charset="-78"/>
              </a:defRPr>
            </a:lvl2pPr>
            <a:lvl3pPr>
              <a:defRPr>
                <a:cs typeface="Traditional Arabic" pitchFamily="2" charset="-78"/>
              </a:defRPr>
            </a:lvl3pPr>
            <a:lvl4pPr>
              <a:defRPr>
                <a:cs typeface="Traditional Arabic" pitchFamily="2" charset="-78"/>
              </a:defRPr>
            </a:lvl4pPr>
            <a:lvl5pPr>
              <a:defRPr>
                <a:cs typeface="Traditional Arabic" pitchFamily="2" charset="-78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2179-99DD-4C2E-A572-9FE541E6C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cs typeface="Traditional Arabic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  <a:cs typeface="Traditional Arabic" pitchFamily="2" charset="-78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E353-2891-4CF7-95DE-397CB3CF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AD92-6055-4924-A24C-96A3346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CC6CC5-BA8A-42ED-A4AC-6B0C1C5C4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682DC0-CF87-45D5-92C1-7BDF0C5C1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63B9-3E1C-4B00-9F81-B716D6C47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5F94-CC42-4011-B6EB-E0A35CFD6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D37E-E710-435A-A5D4-484256014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665DAD-21AD-4762-A71A-38B083D23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Traditional Arabic" pitchFamily="2" charset="-78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Traditional Arabic" pitchFamily="2" charset="-78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Traditional Arabic" pitchFamily="2" charset="-78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Traditional Arabic" pitchFamily="2" charset="-78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Traditional Arabic" pitchFamily="2" charset="-78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10" Type="http://schemas.openxmlformats.org/officeDocument/2006/relationships/slide" Target="slide3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sz="8000" dirty="0" smtClean="0"/>
              <a:t>حَاجَةُ اْلإِنْسَانِ إِلَى الرَّسُوْلِ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Kebutuhan Manusia terhadap Rasul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32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(</a:t>
            </a:r>
            <a:r>
              <a:rPr lang="ar-SA" b="1" dirty="0" smtClean="0"/>
              <a:t>عِبَادَةُ </a:t>
            </a:r>
            <a:r>
              <a:rPr lang="ar-SA" b="1" dirty="0" smtClean="0"/>
              <a:t>الْخَالِقِ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pun </a:t>
            </a:r>
            <a:r>
              <a:rPr lang="en-US" dirty="0" err="1" smtClean="0"/>
              <a:t>menyembahnya</a:t>
            </a:r>
            <a:endParaRPr lang="en-US" dirty="0" smtClean="0"/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penyembahan</a:t>
            </a:r>
            <a:endParaRPr lang="en-US" dirty="0" smtClean="0"/>
          </a:p>
          <a:p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kemusyrikan</a:t>
            </a:r>
            <a:r>
              <a:rPr lang="en-US" dirty="0" smtClean="0"/>
              <a:t> yang </a:t>
            </a:r>
            <a:r>
              <a:rPr lang="en-US" dirty="0" err="1" smtClean="0"/>
              <a:t>menyertai</a:t>
            </a:r>
            <a:r>
              <a:rPr lang="en-US" dirty="0" smtClean="0"/>
              <a:t> </a:t>
            </a:r>
            <a:r>
              <a:rPr lang="en-US" dirty="0" err="1" smtClean="0"/>
              <a:t>penyembahan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endParaRPr lang="en-US" dirty="0" smtClean="0"/>
          </a:p>
          <a:p>
            <a:pPr lvl="1"/>
            <a:r>
              <a:rPr lang="en-US" dirty="0" err="1" smtClean="0"/>
              <a:t>Menyembah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dewa-dewi</a:t>
            </a:r>
            <a:r>
              <a:rPr lang="en-US" dirty="0" smtClean="0"/>
              <a:t>, </a:t>
            </a:r>
            <a:r>
              <a:rPr lang="en-US" dirty="0" err="1" smtClean="0"/>
              <a:t>binatang</a:t>
            </a:r>
            <a:r>
              <a:rPr lang="en-US" dirty="0" smtClean="0"/>
              <a:t>, </a:t>
            </a:r>
            <a:r>
              <a:rPr lang="en-US" dirty="0" err="1" smtClean="0"/>
              <a:t>arwah</a:t>
            </a:r>
            <a:r>
              <a:rPr lang="en-US" dirty="0" smtClean="0"/>
              <a:t>, </a:t>
            </a:r>
            <a:r>
              <a:rPr lang="en-US" dirty="0" err="1" smtClean="0"/>
              <a:t>bintang</a:t>
            </a:r>
            <a:r>
              <a:rPr lang="en-US" dirty="0" smtClean="0"/>
              <a:t>, </a:t>
            </a:r>
            <a:r>
              <a:rPr lang="en-US" dirty="0" err="1" smtClean="0"/>
              <a:t>matahari</a:t>
            </a:r>
            <a:r>
              <a:rPr lang="en-US" dirty="0" smtClean="0"/>
              <a:t>, </a:t>
            </a:r>
            <a:r>
              <a:rPr lang="en-US" dirty="0" err="1" smtClean="0"/>
              <a:t>malaikat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Allah (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Quraisy</a:t>
            </a:r>
            <a:r>
              <a:rPr lang="en-US" dirty="0" smtClean="0"/>
              <a:t>), </a:t>
            </a:r>
            <a:r>
              <a:rPr lang="en-US" dirty="0" err="1" smtClean="0"/>
              <a:t>berhala-berhala</a:t>
            </a:r>
            <a:r>
              <a:rPr lang="en-US" dirty="0" smtClean="0"/>
              <a:t> (27:24, 39:2)</a:t>
            </a:r>
          </a:p>
          <a:p>
            <a:pPr lvl="1"/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sesaji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“</a:t>
            </a:r>
            <a:r>
              <a:rPr lang="en-US" dirty="0" err="1" smtClean="0"/>
              <a:t>tuhan-tuhan</a:t>
            </a:r>
            <a:r>
              <a:rPr lang="en-US" dirty="0" smtClean="0"/>
              <a:t>” </a:t>
            </a:r>
            <a:r>
              <a:rPr lang="en-US" dirty="0" err="1" smtClean="0"/>
              <a:t>itu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Naluri</a:t>
            </a:r>
            <a:r>
              <a:rPr lang="en-US" dirty="0" smtClean="0"/>
              <a:t> </a:t>
            </a:r>
            <a:r>
              <a:rPr lang="en-US" dirty="0" err="1" smtClean="0"/>
              <a:t>Menyembah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Fitrah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yang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naluri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menghormati</a:t>
            </a:r>
            <a:r>
              <a:rPr lang="en-US" dirty="0" smtClean="0"/>
              <a:t>, </a:t>
            </a:r>
            <a:r>
              <a:rPr lang="en-US" dirty="0" err="1" smtClean="0"/>
              <a:t>mengagumi</a:t>
            </a:r>
            <a:r>
              <a:rPr lang="en-US" dirty="0" smtClean="0"/>
              <a:t>, </a:t>
            </a:r>
            <a:r>
              <a:rPr lang="en-US" dirty="0" err="1" smtClean="0"/>
              <a:t>mensucikan</a:t>
            </a:r>
            <a:r>
              <a:rPr lang="en-US" dirty="0" smtClean="0"/>
              <a:t>, </a:t>
            </a:r>
            <a:r>
              <a:rPr lang="en-US" dirty="0" err="1" smtClean="0"/>
              <a:t>mengkultuskan</a:t>
            </a:r>
            <a:r>
              <a:rPr lang="en-US" dirty="0" smtClean="0"/>
              <a:t> </a:t>
            </a:r>
            <a:r>
              <a:rPr lang="en-US" dirty="0" err="1" smtClean="0"/>
              <a:t>Dzat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endParaRPr lang="en-US" dirty="0" smtClean="0"/>
          </a:p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hadapan</a:t>
            </a:r>
            <a:r>
              <a:rPr lang="en-US" dirty="0" smtClean="0"/>
              <a:t> </a:t>
            </a:r>
            <a:r>
              <a:rPr lang="en-US" dirty="0" err="1" smtClean="0"/>
              <a:t>Dzat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Dzat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menundukkan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, </a:t>
            </a:r>
            <a:r>
              <a:rPr lang="en-US" dirty="0" err="1" smtClean="0"/>
              <a:t>menghinakan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, </a:t>
            </a:r>
            <a:r>
              <a:rPr lang="en-US" dirty="0" err="1" smtClean="0"/>
              <a:t>ruku</a:t>
            </a:r>
            <a:r>
              <a:rPr lang="en-US" dirty="0" smtClean="0"/>
              <a:t>’, </a:t>
            </a:r>
            <a:r>
              <a:rPr lang="en-US" dirty="0" err="1" smtClean="0"/>
              <a:t>sujud</a:t>
            </a:r>
            <a:endParaRPr lang="en-US" dirty="0" smtClean="0"/>
          </a:p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tempat-tempat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pemujaan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Tertata</a:t>
            </a:r>
            <a:r>
              <a:rPr lang="en-US" dirty="0" smtClean="0"/>
              <a:t> (</a:t>
            </a:r>
            <a:r>
              <a:rPr lang="ar-SA" b="1" dirty="0" smtClean="0"/>
              <a:t>اَلْحَيَاةُ </a:t>
            </a:r>
            <a:r>
              <a:rPr lang="ar-SA" b="1" dirty="0" smtClean="0"/>
              <a:t>اَلْمُنَظَّمَةُ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Fitrah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endParaRPr lang="en-US" dirty="0" smtClean="0"/>
          </a:p>
          <a:p>
            <a:pPr lvl="1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berkelompok-kelompok</a:t>
            </a:r>
            <a:r>
              <a:rPr lang="en-US" dirty="0" smtClean="0"/>
              <a:t> (49:13)</a:t>
            </a:r>
          </a:p>
          <a:p>
            <a:pPr lvl="1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pPr lvl="1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mentaati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sang </a:t>
            </a:r>
            <a:r>
              <a:rPr lang="en-US" dirty="0" err="1" smtClean="0"/>
              <a:t>pemimpin</a:t>
            </a:r>
            <a:endParaRPr lang="en-US" dirty="0" smtClean="0"/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ketiadaan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(superior) </a:t>
            </a:r>
            <a:r>
              <a:rPr lang="en-US" dirty="0" err="1" smtClean="0"/>
              <a:t>dibanding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terjadi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penindasan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peperangan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penjajahan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perbudakan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Ashabiyah</a:t>
            </a:r>
            <a:r>
              <a:rPr lang="en-US" dirty="0" smtClean="0"/>
              <a:t> (</a:t>
            </a:r>
            <a:r>
              <a:rPr lang="en-US" dirty="0" err="1" smtClean="0"/>
              <a:t>Fanatisme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fanatisme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endParaRPr lang="en-US" dirty="0" smtClean="0"/>
          </a:p>
          <a:p>
            <a:r>
              <a:rPr lang="en-US" dirty="0" err="1" smtClean="0"/>
              <a:t>Banga</a:t>
            </a:r>
            <a:r>
              <a:rPr lang="en-US" dirty="0" smtClean="0"/>
              <a:t> </a:t>
            </a:r>
            <a:r>
              <a:rPr lang="en-US" dirty="0" err="1" smtClean="0"/>
              <a:t>Arya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,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Yahudi</a:t>
            </a:r>
            <a:r>
              <a:rPr lang="en-US" dirty="0" smtClean="0"/>
              <a:t>,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, </a:t>
            </a:r>
            <a:r>
              <a:rPr lang="en-US" dirty="0" err="1" smtClean="0"/>
              <a:t>bangsa</a:t>
            </a:r>
            <a:r>
              <a:rPr lang="en-US" dirty="0" smtClean="0"/>
              <a:t> Arab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endParaRPr lang="en-US" dirty="0" smtClean="0"/>
          </a:p>
          <a:p>
            <a:r>
              <a:rPr lang="en-US" dirty="0" err="1" smtClean="0"/>
              <a:t>Paham</a:t>
            </a:r>
            <a:r>
              <a:rPr lang="en-US" dirty="0" smtClean="0"/>
              <a:t> </a:t>
            </a:r>
            <a:r>
              <a:rPr lang="en-US" dirty="0" err="1" smtClean="0"/>
              <a:t>nasionalisme</a:t>
            </a:r>
            <a:r>
              <a:rPr lang="en-US" dirty="0" smtClean="0"/>
              <a:t> yang </a:t>
            </a:r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chauvinisme</a:t>
            </a:r>
            <a:r>
              <a:rPr lang="en-US" dirty="0" smtClean="0"/>
              <a:t> (</a:t>
            </a:r>
            <a:r>
              <a:rPr lang="en-US" dirty="0" err="1" smtClean="0"/>
              <a:t>nasionalisme</a:t>
            </a:r>
            <a:r>
              <a:rPr lang="en-US" dirty="0" smtClean="0"/>
              <a:t> </a:t>
            </a:r>
            <a:r>
              <a:rPr lang="en-US" dirty="0" err="1" smtClean="0"/>
              <a:t>sempit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berlebihan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Antar-suku</a:t>
            </a:r>
            <a:r>
              <a:rPr lang="en-US" dirty="0" smtClean="0"/>
              <a:t> Arab </a:t>
            </a:r>
            <a:r>
              <a:rPr lang="en-US" dirty="0" err="1" smtClean="0"/>
              <a:t>Quraisy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sepele</a:t>
            </a:r>
            <a:endParaRPr lang="en-US" dirty="0" smtClean="0"/>
          </a:p>
          <a:p>
            <a:r>
              <a:rPr lang="en-US" dirty="0" smtClean="0"/>
              <a:t>Arab </a:t>
            </a:r>
            <a:r>
              <a:rPr lang="en-US" dirty="0" err="1" smtClean="0"/>
              <a:t>Madinah</a:t>
            </a:r>
            <a:r>
              <a:rPr lang="en-US" dirty="0" smtClean="0"/>
              <a:t> </a:t>
            </a:r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Bu’ats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40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Islam </a:t>
            </a:r>
            <a:r>
              <a:rPr lang="en-US" dirty="0" err="1" smtClean="0"/>
              <a:t>masuk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Kekacauan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Ketiadaan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kekacauan</a:t>
            </a:r>
            <a:endParaRPr lang="en-US" dirty="0" smtClean="0"/>
          </a:p>
          <a:p>
            <a:pPr lvl="1"/>
            <a:r>
              <a:rPr lang="en-US" dirty="0" err="1" smtClean="0"/>
              <a:t>Kacau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mempersepsikan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endParaRPr lang="en-US" dirty="0" smtClean="0"/>
          </a:p>
          <a:p>
            <a:pPr lvl="1"/>
            <a:r>
              <a:rPr lang="en-US" dirty="0" err="1" smtClean="0"/>
              <a:t>Kacau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peribadatan</a:t>
            </a:r>
            <a:endParaRPr lang="en-US" dirty="0" smtClean="0"/>
          </a:p>
          <a:p>
            <a:pPr lvl="1"/>
            <a:r>
              <a:rPr lang="en-US" dirty="0" err="1" smtClean="0"/>
              <a:t>Kacau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fanatisme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penindasan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penguasa</a:t>
            </a:r>
            <a:endParaRPr lang="en-US" dirty="0" smtClean="0"/>
          </a:p>
          <a:p>
            <a:r>
              <a:rPr lang="en-US" dirty="0" err="1" smtClean="0"/>
              <a:t>Eropa</a:t>
            </a:r>
            <a:r>
              <a:rPr lang="en-US" dirty="0" smtClean="0"/>
              <a:t> </a:t>
            </a:r>
            <a:r>
              <a:rPr lang="en-US" dirty="0" err="1" smtClean="0"/>
              <a:t>berabad-abad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kegelapan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kedatangan</a:t>
            </a:r>
            <a:r>
              <a:rPr lang="en-US" dirty="0" smtClean="0"/>
              <a:t> Islam </a:t>
            </a:r>
            <a:r>
              <a:rPr lang="en-US" dirty="0" err="1" smtClean="0"/>
              <a:t>kesana</a:t>
            </a:r>
            <a:endParaRPr lang="en-US" dirty="0" smtClean="0"/>
          </a:p>
          <a:p>
            <a:r>
              <a:rPr lang="en-US" dirty="0" smtClean="0"/>
              <a:t>Arab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diperhitungkan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percaturan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kedatangan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85697" y="63963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(</a:t>
            </a:r>
            <a:r>
              <a:rPr lang="ar-SA" b="1" dirty="0" smtClean="0"/>
              <a:t>هِدَايَةُ </a:t>
            </a:r>
            <a:r>
              <a:rPr lang="ar-SA" b="1" dirty="0" smtClean="0"/>
              <a:t>الرَّسُوْلِ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kekacauan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Allah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smtClean="0"/>
              <a:t>42:52-53 </a:t>
            </a:r>
            <a:r>
              <a:rPr lang="ar-SA" b="1" dirty="0" smtClean="0"/>
              <a:t>وَإِنَّكَ لَتَهْدِي إِلَى صِرَاطٍ </a:t>
            </a:r>
            <a:r>
              <a:rPr lang="ar-SA" b="1" dirty="0" smtClean="0"/>
              <a:t>مُسْتَقِيمٍ</a:t>
            </a:r>
            <a:r>
              <a:rPr lang="en-US" b="1" dirty="0" smtClean="0"/>
              <a:t> (</a:t>
            </a:r>
            <a:r>
              <a:rPr lang="en-US" dirty="0" smtClean="0"/>
              <a:t>Dan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lurus</a:t>
            </a:r>
            <a:r>
              <a:rPr lang="en-US" b="1" dirty="0" smtClean="0"/>
              <a:t>)</a:t>
            </a:r>
          </a:p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WAHYU yang Allah </a:t>
            </a:r>
            <a:r>
              <a:rPr lang="en-US" dirty="0" err="1" smtClean="0"/>
              <a:t>turunkan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shuhuf</a:t>
            </a:r>
            <a:r>
              <a:rPr lang="en-US" dirty="0" smtClean="0"/>
              <a:t> (87:18-19)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kitab-kitab</a:t>
            </a:r>
            <a:r>
              <a:rPr lang="en-US" dirty="0" smtClean="0"/>
              <a:t> (2:2)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(</a:t>
            </a:r>
            <a:r>
              <a:rPr lang="ar-SA" b="1" dirty="0" smtClean="0"/>
              <a:t>مَعْرِفَةُ </a:t>
            </a:r>
            <a:r>
              <a:rPr lang="ar-SA" b="1" dirty="0" smtClean="0"/>
              <a:t>الْخَالِقِ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ALLAH SWT</a:t>
            </a:r>
          </a:p>
          <a:p>
            <a:r>
              <a:rPr lang="en-US" dirty="0" smtClean="0"/>
              <a:t>6:102</a:t>
            </a:r>
          </a:p>
          <a:p>
            <a:pPr lvl="1"/>
            <a:r>
              <a:rPr lang="en-US" dirty="0" err="1" smtClean="0"/>
              <a:t>Rabb</a:t>
            </a:r>
            <a:r>
              <a:rPr lang="en-US" dirty="0" smtClean="0"/>
              <a:t> kalian </a:t>
            </a:r>
            <a:r>
              <a:rPr lang="en-US" dirty="0" err="1" smtClean="0"/>
              <a:t>adalah</a:t>
            </a:r>
            <a:r>
              <a:rPr lang="en-US" dirty="0" smtClean="0"/>
              <a:t> ALLAH (</a:t>
            </a:r>
            <a:r>
              <a:rPr lang="ar-SA" b="1" dirty="0" smtClean="0"/>
              <a:t>ذَلِكُمُ اللَّهُ رَبُّكُمْ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ilah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(</a:t>
            </a:r>
            <a:r>
              <a:rPr lang="ar-SA" b="1" dirty="0" smtClean="0"/>
              <a:t>لَا إِلَهَ إِلَّا هُوَ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</a:t>
            </a:r>
            <a:r>
              <a:rPr lang="ar-SA" b="1" dirty="0" smtClean="0"/>
              <a:t>خَالِقُ كُلِّ شَيْءٍ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Sembahlah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(</a:t>
            </a:r>
            <a:r>
              <a:rPr lang="ar-SA" b="1" dirty="0" smtClean="0"/>
              <a:t>فَاعْبُدُوهُ</a:t>
            </a:r>
            <a:r>
              <a:rPr lang="en-US" dirty="0" smtClean="0"/>
              <a:t>)</a:t>
            </a:r>
          </a:p>
          <a:p>
            <a:pPr lvl="1"/>
            <a:r>
              <a:rPr lang="pt-BR" dirty="0" smtClean="0"/>
              <a:t>Dia adalah Pemelihara segala </a:t>
            </a:r>
            <a:r>
              <a:rPr lang="pt-BR" dirty="0" smtClean="0"/>
              <a:t>sesuatu (</a:t>
            </a:r>
            <a:r>
              <a:rPr lang="ar-SA" b="1" dirty="0" smtClean="0"/>
              <a:t>وَهُوَ عَلَى كُلِّ شَيْءٍ وَكِيلٌ</a:t>
            </a:r>
            <a:r>
              <a:rPr lang="pt-BR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Tuhan-tuhan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mudharat</a:t>
            </a:r>
            <a:r>
              <a:rPr lang="en-US" dirty="0" smtClean="0"/>
              <a:t> (13:16, 21:66, 26:73)</a:t>
            </a:r>
          </a:p>
          <a:p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(21:68)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doa</a:t>
            </a:r>
            <a:r>
              <a:rPr lang="en-US" dirty="0" smtClean="0"/>
              <a:t> (26:72)</a:t>
            </a:r>
          </a:p>
          <a:p>
            <a:r>
              <a:rPr lang="en-US" dirty="0" err="1" smtClean="0"/>
              <a:t>Nama-nama</a:t>
            </a:r>
            <a:r>
              <a:rPr lang="en-US" dirty="0" smtClean="0"/>
              <a:t> yang </a:t>
            </a:r>
            <a:r>
              <a:rPr lang="en-US" dirty="0" err="1" smtClean="0"/>
              <a:t>diada-adakan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(53:23, 12:40)</a:t>
            </a:r>
          </a:p>
          <a:p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(</a:t>
            </a:r>
            <a:r>
              <a:rPr lang="ar-SA" b="1" dirty="0" smtClean="0"/>
              <a:t>مِنْهَاجُ </a:t>
            </a:r>
            <a:r>
              <a:rPr lang="ar-SA" b="1" dirty="0" smtClean="0"/>
              <a:t>الْحَيَاةِ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Pedomana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lurus</a:t>
            </a:r>
            <a:r>
              <a:rPr lang="en-US" dirty="0" smtClean="0"/>
              <a:t> (</a:t>
            </a:r>
            <a:r>
              <a:rPr lang="en-US" dirty="0" err="1" smtClean="0"/>
              <a:t>shiratul</a:t>
            </a:r>
            <a:r>
              <a:rPr lang="en-US" dirty="0" smtClean="0"/>
              <a:t> </a:t>
            </a:r>
            <a:r>
              <a:rPr lang="en-US" dirty="0" err="1" smtClean="0"/>
              <a:t>mustaqim</a:t>
            </a:r>
            <a:r>
              <a:rPr lang="en-US" dirty="0" smtClean="0"/>
              <a:t>)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menyimpang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sesat</a:t>
            </a:r>
            <a:endParaRPr lang="en-US" dirty="0" smtClean="0"/>
          </a:p>
          <a:p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ISLAM (6:153)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mesti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yang lain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menyimpangkan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(</a:t>
            </a:r>
            <a:r>
              <a:rPr lang="ar-SA" b="1" dirty="0" smtClean="0"/>
              <a:t>نَمُوْذَجُ حَيٍّ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endParaRPr lang="en-US" dirty="0" smtClean="0"/>
          </a:p>
          <a:p>
            <a:r>
              <a:rPr lang="en-US" dirty="0" smtClean="0"/>
              <a:t>60:4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disuruh</a:t>
            </a:r>
            <a:r>
              <a:rPr lang="en-US" dirty="0" smtClean="0"/>
              <a:t> </a:t>
            </a:r>
            <a:r>
              <a:rPr lang="en-US" dirty="0" err="1" smtClean="0"/>
              <a:t>mencontoh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Ibrahim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mengikutinya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</a:t>
            </a:r>
          </a:p>
          <a:p>
            <a:r>
              <a:rPr lang="en-US" dirty="0" smtClean="0"/>
              <a:t>33:21 </a:t>
            </a:r>
            <a:r>
              <a:rPr lang="en-US" dirty="0" err="1" smtClean="0"/>
              <a:t>Rasulullah</a:t>
            </a:r>
            <a:r>
              <a:rPr lang="en-US" dirty="0" smtClean="0"/>
              <a:t> SAW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teladan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Al-Qur’an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akhlaknya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al-Qur’an (</a:t>
            </a:r>
            <a:r>
              <a:rPr lang="ar-SA" b="1" dirty="0" smtClean="0"/>
              <a:t>كَانَ خُلُقُهُ الْقُرْآنَ</a:t>
            </a:r>
            <a:r>
              <a:rPr lang="en-US" dirty="0" smtClean="0"/>
              <a:t>) HR. Ahmad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57600" y="35814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ar-SA" sz="2800" b="1" dirty="0">
                <a:cs typeface="Traditional Arabic" pitchFamily="2" charset="-78"/>
              </a:rPr>
              <a:t>هِدَايَةُ الرَّسُوْلِ</a:t>
            </a:r>
            <a:endParaRPr lang="en-US" sz="2800" b="1" dirty="0">
              <a:cs typeface="Traditional Arabic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68205" y="3657600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اَلإِنْسَانُ</a:t>
            </a:r>
            <a:endParaRPr lang="en-US" sz="2800" b="1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270569" y="3667780"/>
            <a:ext cx="80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اَلْفِطْرَةُ</a:t>
            </a:r>
            <a:endParaRPr lang="en-US" sz="2800" b="1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5562600" y="2362200"/>
            <a:ext cx="1468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وُجُوْدُ الْخَالِق</a:t>
            </a:r>
            <a:endParaRPr lang="en-US" sz="2800" b="1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11516" y="3657600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عِبَادَةُ الْخَالِقِ</a:t>
            </a:r>
            <a:endParaRPr lang="en-US" sz="2800" b="1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487970" y="4953000"/>
            <a:ext cx="1592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اَلْحَيَاةُ اَلْمُنَظَّمَةُ</a:t>
            </a:r>
            <a:endParaRPr lang="en-US" sz="2800" b="1" dirty="0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2071795" y="2362200"/>
            <a:ext cx="1433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مَعْرِفَةُ الْخَالِقِ</a:t>
            </a:r>
            <a:endParaRPr lang="en-US" sz="2800" b="1" dirty="0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2083016" y="488698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مِنْهَاجُ الْحَيَاةِ</a:t>
            </a:r>
            <a:endParaRPr lang="en-US" sz="2800" b="1" dirty="0"/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76200" y="3591580"/>
            <a:ext cx="1805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اَلْعِبَادَةُ اَلصَّحِيْحَةُ</a:t>
            </a:r>
            <a:endParaRPr lang="en-US" sz="28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001000" y="3886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25640" y="3886200"/>
            <a:ext cx="2743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95160" y="2665412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95160" y="5180012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6515100" y="32385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477000" y="44958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flipH="1">
            <a:off x="5259370" y="2667000"/>
            <a:ext cx="304800" cy="2516188"/>
            <a:chOff x="6781800" y="2817812"/>
            <a:chExt cx="457200" cy="251618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781800" y="40386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7520" y="2817812"/>
              <a:ext cx="1828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7520" y="5332412"/>
              <a:ext cx="1828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6438900" y="3390900"/>
              <a:ext cx="1219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400800" y="4648200"/>
              <a:ext cx="1295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3627120" y="3887788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89960" y="2667000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89960" y="5181600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3009900" y="3240088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971800" y="4497388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flipH="1">
            <a:off x="1828800" y="2667000"/>
            <a:ext cx="320040" cy="2516188"/>
            <a:chOff x="3642360" y="2819400"/>
            <a:chExt cx="320040" cy="251618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779520" y="4040188"/>
              <a:ext cx="1828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42360" y="2819400"/>
              <a:ext cx="914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42360" y="5334000"/>
              <a:ext cx="914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3162300" y="3392488"/>
              <a:ext cx="1219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124200" y="4649788"/>
              <a:ext cx="1295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hlinkClick r:id="rId10" action="ppaction://hlinksldjump"/>
          </p:cNvPr>
          <p:cNvSpPr/>
          <p:nvPr/>
        </p:nvSpPr>
        <p:spPr>
          <a:xfrm>
            <a:off x="2286000" y="762000"/>
            <a:ext cx="4221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4400" b="1" dirty="0" smtClean="0">
                <a:cs typeface="Traditional Arabic" pitchFamily="2" charset="-78"/>
              </a:rPr>
              <a:t>حَاجَةُ اْلإِنْسَانِ إِلَى الرَّسُوْلِ</a:t>
            </a:r>
            <a:endParaRPr lang="en-US" sz="4400" dirty="0">
              <a:cs typeface="Traditional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</a:t>
            </a:r>
            <a:r>
              <a:rPr lang="ar-SA" b="1" dirty="0" smtClean="0"/>
              <a:t>اَلْعِبَادَةُ </a:t>
            </a:r>
            <a:r>
              <a:rPr lang="ar-SA" b="1" dirty="0" smtClean="0"/>
              <a:t>اَلصَّحِيْحَةُ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Berkat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Allah SWT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sejati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SWT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endParaRPr lang="en-US" dirty="0" smtClean="0"/>
          </a:p>
          <a:p>
            <a:r>
              <a:rPr lang="en-US" dirty="0" smtClean="0"/>
              <a:t>21:25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sembahlah</a:t>
            </a:r>
            <a:r>
              <a:rPr lang="en-US" dirty="0" smtClean="0">
                <a:sym typeface="Wingdings" pitchFamily="2" charset="2"/>
              </a:rPr>
              <a:t> AKU </a:t>
            </a:r>
            <a:r>
              <a:rPr lang="en-US" dirty="0" err="1" smtClean="0">
                <a:sym typeface="Wingdings" pitchFamily="2" charset="2"/>
              </a:rPr>
              <a:t>saja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98:5 </a:t>
            </a:r>
            <a:r>
              <a:rPr lang="en-US" dirty="0" err="1" smtClean="0">
                <a:sym typeface="Wingdings" pitchFamily="2" charset="2"/>
              </a:rPr>
              <a:t>beribadah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memurnikan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ketaatan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Allah SWT </a:t>
            </a:r>
            <a:r>
              <a:rPr lang="en-US" dirty="0" err="1" smtClean="0"/>
              <a:t>menurunkan</a:t>
            </a:r>
            <a:r>
              <a:rPr lang="en-US" dirty="0" smtClean="0"/>
              <a:t> Adam AS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istrinya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mengandung</a:t>
            </a:r>
            <a:r>
              <a:rPr lang="en-US" dirty="0" smtClean="0"/>
              <a:t>, </a:t>
            </a:r>
            <a:r>
              <a:rPr lang="en-US" dirty="0" err="1" smtClean="0"/>
              <a:t>Hawa</a:t>
            </a:r>
            <a:r>
              <a:rPr lang="en-US" dirty="0" smtClean="0"/>
              <a:t> </a:t>
            </a:r>
            <a:r>
              <a:rPr lang="en-US" dirty="0" err="1" smtClean="0"/>
              <a:t>melahirkan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kembar</a:t>
            </a:r>
            <a:r>
              <a:rPr lang="en-US" dirty="0" smtClean="0"/>
              <a:t>: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endParaRPr lang="en-US" dirty="0" smtClean="0"/>
          </a:p>
          <a:p>
            <a:r>
              <a:rPr lang="en-US" dirty="0" err="1" smtClean="0"/>
              <a:t>Syari’at</a:t>
            </a:r>
            <a:r>
              <a:rPr lang="en-US" dirty="0" smtClean="0"/>
              <a:t> yang </a:t>
            </a:r>
            <a:r>
              <a:rPr lang="en-US" dirty="0" err="1" smtClean="0"/>
              <a:t>diterapkan</a:t>
            </a:r>
            <a:r>
              <a:rPr lang="en-US" dirty="0" smtClean="0"/>
              <a:t>: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kembarannya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47255" y="55626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Qabil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3655" y="55626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dirty="0" err="1" smtClean="0"/>
              <a:t>abil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6167735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Kembarannya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3655" y="6167735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Kembarannya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4114800" y="5793433"/>
            <a:ext cx="808855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7" idx="3"/>
          </p:cNvCxnSpPr>
          <p:nvPr/>
        </p:nvCxnSpPr>
        <p:spPr>
          <a:xfrm rot="10800000" flipV="1">
            <a:off x="4271697" y="5793432"/>
            <a:ext cx="651958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menyebar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endParaRPr lang="en-US" dirty="0" smtClean="0"/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bersuku-suku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berkabilah-kabilah</a:t>
            </a:r>
            <a:endParaRPr lang="en-US" dirty="0" smtClean="0"/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menyimpang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</a:p>
          <a:p>
            <a:r>
              <a:rPr lang="en-US" dirty="0" smtClean="0"/>
              <a:t>Allah SWT </a:t>
            </a:r>
            <a:r>
              <a:rPr lang="en-US" dirty="0" err="1" smtClean="0"/>
              <a:t>mengutus</a:t>
            </a:r>
            <a:r>
              <a:rPr lang="en-US" dirty="0" smtClean="0"/>
              <a:t> </a:t>
            </a:r>
            <a:r>
              <a:rPr lang="en-US" dirty="0" err="1" smtClean="0"/>
              <a:t>RasulNya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 smtClean="0"/>
          </a:p>
          <a:p>
            <a:r>
              <a:rPr lang="en-US" dirty="0" err="1" smtClean="0"/>
              <a:t>Rasul</a:t>
            </a:r>
            <a:r>
              <a:rPr lang="en-US" dirty="0" smtClean="0"/>
              <a:t> yang </a:t>
            </a:r>
            <a:r>
              <a:rPr lang="en-US" dirty="0" err="1" smtClean="0"/>
              <a:t>diutus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Fitrah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ar-SA" b="1" dirty="0" smtClean="0"/>
              <a:t>اَلْفِطْرَةُ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Allah SWT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menanamkan</a:t>
            </a:r>
            <a:r>
              <a:rPr lang="en-US" dirty="0" smtClean="0"/>
              <a:t> </a:t>
            </a:r>
            <a:r>
              <a:rPr lang="en-US" dirty="0" err="1" smtClean="0"/>
              <a:t>fitrah</a:t>
            </a:r>
            <a:r>
              <a:rPr lang="en-US" dirty="0" smtClean="0"/>
              <a:t> (Islam)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janin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ditiupkan</a:t>
            </a:r>
            <a:r>
              <a:rPr lang="en-US" dirty="0" smtClean="0"/>
              <a:t> </a:t>
            </a:r>
            <a:r>
              <a:rPr lang="en-US" dirty="0" err="1" smtClean="0"/>
              <a:t>ruh</a:t>
            </a:r>
            <a:endParaRPr lang="en-US" dirty="0" smtClean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Allah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, “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Rabb</a:t>
            </a:r>
            <a:r>
              <a:rPr lang="en-US" dirty="0" smtClean="0"/>
              <a:t> kalian?”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membenarkannya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saksi</a:t>
            </a:r>
            <a:r>
              <a:rPr lang="en-US" dirty="0" smtClean="0"/>
              <a:t> (7:172)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,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purba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modern,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Eksistensi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(</a:t>
            </a:r>
            <a:r>
              <a:rPr lang="ar-SA" b="1" dirty="0" smtClean="0"/>
              <a:t>وُجُوْدُ </a:t>
            </a:r>
            <a:r>
              <a:rPr lang="ar-SA" b="1" dirty="0" smtClean="0"/>
              <a:t>الْخَالِق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Fitrah</a:t>
            </a:r>
            <a:r>
              <a:rPr lang="en-US" dirty="0" smtClean="0"/>
              <a:t> yang </a:t>
            </a:r>
            <a:r>
              <a:rPr lang="en-US" dirty="0" err="1" smtClean="0"/>
              <a:t>ditanam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,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tertutupi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kotoran-kotoran</a:t>
            </a:r>
            <a:r>
              <a:rPr lang="en-US" dirty="0" smtClean="0"/>
              <a:t> lain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yang </a:t>
            </a:r>
            <a:r>
              <a:rPr lang="en-US" dirty="0" err="1" smtClean="0"/>
              <a:t>megah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Penciptanya</a:t>
            </a:r>
            <a:endParaRPr lang="en-US" dirty="0" smtClean="0"/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PETUNJUK yang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(</a:t>
            </a:r>
            <a:r>
              <a:rPr lang="en-US" dirty="0" err="1" smtClean="0"/>
              <a:t>salah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mensifatinya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Sang </a:t>
            </a:r>
            <a:r>
              <a:rPr lang="en-US" dirty="0" err="1" smtClean="0"/>
              <a:t>Pencipta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: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penciptanya</a:t>
            </a:r>
            <a:r>
              <a:rPr lang="en-US" dirty="0" smtClean="0"/>
              <a:t>, </a:t>
            </a:r>
            <a:r>
              <a:rPr lang="en-US" dirty="0" err="1" smtClean="0"/>
              <a:t>laut</a:t>
            </a:r>
            <a:r>
              <a:rPr lang="en-US" dirty="0" smtClean="0"/>
              <a:t>, </a:t>
            </a:r>
            <a:r>
              <a:rPr lang="en-US" dirty="0" err="1" smtClean="0"/>
              <a:t>gunung</a:t>
            </a:r>
            <a:r>
              <a:rPr lang="en-US" dirty="0" smtClean="0"/>
              <a:t>, </a:t>
            </a:r>
            <a:r>
              <a:rPr lang="en-US" dirty="0" err="1" smtClean="0"/>
              <a:t>awan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pemeliharanya</a:t>
            </a:r>
            <a:r>
              <a:rPr lang="en-US" dirty="0" smtClean="0"/>
              <a:t> </a:t>
            </a:r>
            <a:r>
              <a:rPr lang="en-US" dirty="0" err="1" smtClean="0"/>
              <a:t>sendiri-sendiri</a:t>
            </a:r>
            <a:endParaRPr lang="en-US" dirty="0" smtClean="0"/>
          </a:p>
          <a:p>
            <a:pPr lvl="1"/>
            <a:r>
              <a:rPr lang="en-US" dirty="0" err="1" smtClean="0"/>
              <a:t>Bhrahma</a:t>
            </a:r>
            <a:r>
              <a:rPr lang="en-US" dirty="0" smtClean="0"/>
              <a:t>: </a:t>
            </a:r>
            <a:r>
              <a:rPr lang="en-US" dirty="0" err="1" smtClean="0"/>
              <a:t>dewa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pPr lvl="1"/>
            <a:r>
              <a:rPr lang="en-US" dirty="0" smtClean="0"/>
              <a:t>Shiva: 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perusak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err="1" smtClean="0"/>
              <a:t>Menyembah</a:t>
            </a:r>
            <a:r>
              <a:rPr lang="en-US" dirty="0" smtClean="0"/>
              <a:t> </a:t>
            </a:r>
            <a:r>
              <a:rPr lang="en-US" dirty="0" err="1" smtClean="0"/>
              <a:t>perusak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disukai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patung</a:t>
            </a:r>
            <a:r>
              <a:rPr lang="en-US" dirty="0" smtClean="0"/>
              <a:t> </a:t>
            </a:r>
            <a:r>
              <a:rPr lang="en-US" dirty="0" err="1" smtClean="0"/>
              <a:t>dewi</a:t>
            </a:r>
            <a:r>
              <a:rPr lang="en-US" dirty="0" smtClean="0"/>
              <a:t> Shiva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disembah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Bangsa</a:t>
            </a:r>
            <a:r>
              <a:rPr lang="en-US" dirty="0" smtClean="0"/>
              <a:t> Arab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Bangsa</a:t>
            </a:r>
            <a:r>
              <a:rPr lang="en-US" dirty="0" smtClean="0"/>
              <a:t> Arab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Ismail AS</a:t>
            </a:r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Ibrahim 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Ismail AS</a:t>
            </a:r>
          </a:p>
          <a:p>
            <a:r>
              <a:rPr lang="en-US" dirty="0" err="1" smtClean="0"/>
              <a:t>Sepeninggal</a:t>
            </a:r>
            <a:r>
              <a:rPr lang="en-US" dirty="0" smtClean="0"/>
              <a:t> Ismail AS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yang </a:t>
            </a:r>
            <a:r>
              <a:rPr lang="en-US" dirty="0" err="1" smtClean="0"/>
              <a:t>diutus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endParaRPr lang="en-US" dirty="0" smtClean="0"/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Allah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Pengatur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mensekutukannya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(29:61, 63)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Kepastian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1224"/>
            <a:ext cx="8229600" cy="2779776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ditanya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Siapakah</a:t>
            </a:r>
            <a:r>
              <a:rPr lang="en-US" dirty="0" smtClean="0"/>
              <a:t> yang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menundukkan</a:t>
            </a:r>
            <a:r>
              <a:rPr lang="en-US" dirty="0" smtClean="0"/>
              <a:t> </a:t>
            </a:r>
            <a:r>
              <a:rPr lang="en-US" dirty="0" err="1" smtClean="0"/>
              <a:t>matahari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?"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Siapakah</a:t>
            </a:r>
            <a:r>
              <a:rPr lang="en-US" dirty="0" smtClean="0"/>
              <a:t> yang </a:t>
            </a:r>
            <a:r>
              <a:rPr lang="en-US" dirty="0" err="1" smtClean="0"/>
              <a:t>menurunkan</a:t>
            </a:r>
            <a:r>
              <a:rPr lang="en-US" dirty="0" smtClean="0"/>
              <a:t> air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menghidupkan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air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 smtClean="0"/>
              <a:t>matinya</a:t>
            </a:r>
            <a:r>
              <a:rPr lang="en-US" dirty="0" smtClean="0"/>
              <a:t>?"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114800"/>
            <a:ext cx="4035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b="1" dirty="0" smtClean="0">
                <a:cs typeface="Traditional Arabic" pitchFamily="2" charset="-78"/>
              </a:rPr>
              <a:t>لَـيَقُولُـنَّ الله </a:t>
            </a:r>
            <a:endParaRPr lang="en-US" sz="7200" b="1" dirty="0">
              <a:cs typeface="Traditional Arabic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06679" y="3962400"/>
            <a:ext cx="1066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4479" y="4114800"/>
            <a:ext cx="1066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82840" y="4572000"/>
            <a:ext cx="2156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LAM </a:t>
            </a:r>
            <a:r>
              <a:rPr lang="en-US" dirty="0" err="1" smtClean="0"/>
              <a:t>taukid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endParaRPr lang="en-US" dirty="0" smtClean="0"/>
          </a:p>
          <a:p>
            <a:pPr algn="ctr"/>
            <a:r>
              <a:rPr lang="en-US" dirty="0" err="1" smtClean="0"/>
              <a:t>p</a:t>
            </a:r>
            <a:r>
              <a:rPr lang="en-US" dirty="0" err="1" smtClean="0"/>
              <a:t>enekanan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00800" y="4800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48840" y="5505271"/>
            <a:ext cx="2156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NUN </a:t>
            </a:r>
            <a:r>
              <a:rPr lang="en-US" dirty="0" err="1" smtClean="0"/>
              <a:t>taukid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endParaRPr lang="en-US" dirty="0" smtClean="0"/>
          </a:p>
          <a:p>
            <a:pPr algn="ctr"/>
            <a:r>
              <a:rPr lang="en-US" dirty="0" err="1" smtClean="0"/>
              <a:t>p</a:t>
            </a:r>
            <a:r>
              <a:rPr lang="en-US" dirty="0" err="1" smtClean="0"/>
              <a:t>enekanan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2286000" y="51816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5505271"/>
            <a:ext cx="262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endParaRPr lang="en-US" dirty="0" smtClean="0"/>
          </a:p>
          <a:p>
            <a:pPr algn="ctr"/>
            <a:r>
              <a:rPr lang="en-US" dirty="0" err="1" smtClean="0"/>
              <a:t>Penekanan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suatu</a:t>
            </a:r>
            <a:endParaRPr lang="en-US" dirty="0" smtClean="0">
              <a:sym typeface="Wingdings" pitchFamily="2" charset="2"/>
            </a:endParaRPr>
          </a:p>
          <a:p>
            <a:pPr algn="ctr"/>
            <a:r>
              <a:rPr lang="en-US" dirty="0" smtClean="0">
                <a:sym typeface="Wingdings" pitchFamily="2" charset="2"/>
              </a:rPr>
              <a:t>KEPASTIAN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5867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400800" y="5486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7704697" y="62484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13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240</TotalTime>
  <Words>1124</Words>
  <Application>Microsoft Office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حَاجَةُ اْلإِنْسَانِ إِلَى الرَّسُوْلِ</vt:lpstr>
      <vt:lpstr>Slide 2</vt:lpstr>
      <vt:lpstr>Manusia Pertama</vt:lpstr>
      <vt:lpstr>Perkembangan Manusia</vt:lpstr>
      <vt:lpstr>Fitrah Manusia (اَلْفِطْرَةُ)</vt:lpstr>
      <vt:lpstr>Mengakui Eksistensi Pencipta (وُجُوْدُ الْخَالِق)</vt:lpstr>
      <vt:lpstr>Sang Pencipta</vt:lpstr>
      <vt:lpstr>Bangsa Arab</vt:lpstr>
      <vt:lpstr>Kepastian Jawaban</vt:lpstr>
      <vt:lpstr>Beribadah kepada Pencipta (عِبَادَةُ الْخَالِقِ)</vt:lpstr>
      <vt:lpstr>Naluri Menyembah</vt:lpstr>
      <vt:lpstr>Hidup yang Tertata (اَلْحَيَاةُ اَلْمُنَظَّمَةُ)</vt:lpstr>
      <vt:lpstr>Ashabiyah (Fanatisme Bangsa)</vt:lpstr>
      <vt:lpstr>Kekacauan </vt:lpstr>
      <vt:lpstr>Petunjuk Rasul (هِدَايَةُ الرَّسُوْلِ)</vt:lpstr>
      <vt:lpstr>Mengenal Pencipta (مَعْرِفَةُ الْخَالِقِ)</vt:lpstr>
      <vt:lpstr>Hakikat Tuhan-tuhan Lain</vt:lpstr>
      <vt:lpstr>Pedoman Hidup (مِنْهَاجُ الْحَيَاةِ)</vt:lpstr>
      <vt:lpstr>Contoh Pelaksanaan</vt:lpstr>
      <vt:lpstr>Beribadah dengan Benar (اَلْعِبَادَةُ اَلصَّحِيْحَةُ)</vt:lpstr>
    </vt:vector>
  </TitlesOfParts>
  <Company>Yusnandar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حَاجَةُ اْلإِنْسَانِ إِلَى الرَّسُوْلِ</dc:title>
  <dc:creator>DPP Partai Keadilan</dc:creator>
  <cp:lastModifiedBy>User</cp:lastModifiedBy>
  <cp:revision>57</cp:revision>
  <dcterms:created xsi:type="dcterms:W3CDTF">1999-07-07T19:36:31Z</dcterms:created>
  <dcterms:modified xsi:type="dcterms:W3CDTF">2010-04-22T05:05:10Z</dcterms:modified>
</cp:coreProperties>
</file>