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5" r:id="rId16"/>
    <p:sldId id="272" r:id="rId17"/>
    <p:sldId id="276" r:id="rId18"/>
    <p:sldId id="278" r:id="rId19"/>
    <p:sldId id="279" r:id="rId20"/>
    <p:sldId id="277" r:id="rId21"/>
    <p:sldId id="273" r:id="rId22"/>
    <p:sldId id="274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C0280C-63E3-4105-BC52-E47A70717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7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FEF83-5021-46E8-A1F7-E38B526EA0C5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2F99B-D3CE-469E-AFF1-8189B864D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9569-0B5D-4D02-B7D0-BF31718205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2F99B-D3CE-469E-AFF1-8189B864D8D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cs typeface="Traditional Arabic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EEB8CDA-8615-4D61-B1E6-640090020D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D48-63B3-4158-A51B-34CFC751D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C1B-FEFE-4798-8531-F8CF45CD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2179-99DD-4C2E-A572-9FE541E6C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cs typeface="Traditional Arabic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  <a:cs typeface="Traditional Arabic" pitchFamily="2" charset="-78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F07DE353-2891-4CF7-95DE-397CB3CF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AD92-6055-4924-A24C-96A3346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CC6CC5-BA8A-42ED-A4AC-6B0C1C5C4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682DC0-CF87-45D5-92C1-7BDF0C5C1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63B9-3E1C-4B00-9F81-B716D6C47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5F94-CC42-4011-B6EB-E0A35CFD6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D37E-E710-435A-A5D4-484256014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cs typeface="Traditional Arabic" pitchFamily="2" charset="-78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cs typeface="Traditional Arabic" pitchFamily="2" charset="-78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cs typeface="Traditional Arabic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cs typeface="Traditional Arabic" pitchFamily="2" charset="-78"/>
              </a:defRPr>
            </a:lvl1pPr>
          </a:lstStyle>
          <a:p>
            <a:fld id="{B0665DAD-21AD-4762-A71A-38B083D23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Traditional Arabic" pitchFamily="2" charset="-78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Traditional Arabic" pitchFamily="2" charset="-78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Traditional Arabic" pitchFamily="2" charset="-78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Traditional Arabic" pitchFamily="2" charset="-78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Traditional Arabic" pitchFamily="2" charset="-78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3.xml"/><Relationship Id="rId11" Type="http://schemas.openxmlformats.org/officeDocument/2006/relationships/slide" Target="slide3.xml"/><Relationship Id="rId5" Type="http://schemas.openxmlformats.org/officeDocument/2006/relationships/slide" Target="slide12.xml"/><Relationship Id="rId10" Type="http://schemas.openxmlformats.org/officeDocument/2006/relationships/slide" Target="slide22.xml"/><Relationship Id="rId4" Type="http://schemas.openxmlformats.org/officeDocument/2006/relationships/slide" Target="slide10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7200" dirty="0"/>
              <a:t>تَعْرِيْفُ الرَّسُوْلِ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Pengertian</a:t>
            </a:r>
            <a:r>
              <a:rPr lang="en-US" sz="4000" dirty="0" smtClean="0"/>
              <a:t> </a:t>
            </a:r>
            <a:r>
              <a:rPr lang="en-US" sz="4000" dirty="0" err="1" smtClean="0"/>
              <a:t>Rasul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598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Teladan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r>
              <a:rPr lang="en-US" dirty="0" smtClean="0"/>
              <a:t> 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(</a:t>
            </a:r>
            <a:r>
              <a:rPr lang="ar-SA" b="1" dirty="0" smtClean="0"/>
              <a:t>قُدْوَةٌ فِيْ تَطْبِيْقِ الرِّسَالَةِ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sangatlah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endParaRPr lang="en-US" dirty="0" smtClean="0"/>
          </a:p>
          <a:p>
            <a:pPr algn="l"/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kapal</a:t>
            </a:r>
            <a:r>
              <a:rPr lang="en-US" dirty="0" smtClean="0"/>
              <a:t> </a:t>
            </a:r>
            <a:r>
              <a:rPr lang="en-US" dirty="0" err="1" smtClean="0"/>
              <a:t>penghancur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endParaRPr lang="en-US" dirty="0" smtClean="0"/>
          </a:p>
          <a:p>
            <a:pPr lvl="1"/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petunjuknya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kata-kata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endParaRPr lang="en-US" dirty="0" smtClean="0"/>
          </a:p>
          <a:p>
            <a:pPr lvl="1"/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plus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endParaRPr lang="en-US" dirty="0" smtClean="0"/>
          </a:p>
          <a:p>
            <a:pPr lvl="1"/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endParaRPr lang="en-US" dirty="0" smtClean="0"/>
          </a:p>
          <a:p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Tentu</a:t>
            </a:r>
            <a:r>
              <a:rPr lang="en-US" dirty="0" smtClean="0"/>
              <a:t> yang </a:t>
            </a:r>
            <a:r>
              <a:rPr lang="en-US" dirty="0" err="1" smtClean="0"/>
              <a:t>ketiga</a:t>
            </a:r>
            <a:r>
              <a:rPr lang="en-US" dirty="0" smtClean="0"/>
              <a:t>: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(</a:t>
            </a:r>
            <a:r>
              <a:rPr lang="ar-SA" b="1" dirty="0" smtClean="0"/>
              <a:t>نَمُوْذَجُ حَيٍّ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Begitulah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yang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teladan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risalah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Teladan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yang </a:t>
            </a:r>
            <a:r>
              <a:rPr lang="en-US" dirty="0" err="1" smtClean="0"/>
              <a:t>dianggapnya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darinya</a:t>
            </a:r>
            <a:endParaRPr lang="en-US" dirty="0" smtClean="0"/>
          </a:p>
          <a:p>
            <a:r>
              <a:rPr lang="en-US" dirty="0" err="1" smtClean="0"/>
              <a:t>Siapakah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Nenek</a:t>
            </a:r>
            <a:r>
              <a:rPr lang="en-US" dirty="0" smtClean="0"/>
              <a:t> </a:t>
            </a:r>
            <a:r>
              <a:rPr lang="en-US" dirty="0" err="1" smtClean="0"/>
              <a:t>moyang</a:t>
            </a:r>
            <a:r>
              <a:rPr lang="en-US" dirty="0" smtClean="0"/>
              <a:t> (2:170, 31:21, 43:23-24), </a:t>
            </a:r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endParaRPr lang="en-US" dirty="0" smtClean="0"/>
          </a:p>
          <a:p>
            <a:pPr lvl="1"/>
            <a:r>
              <a:rPr lang="en-US" dirty="0" err="1" smtClean="0"/>
              <a:t>Sekarang</a:t>
            </a:r>
            <a:r>
              <a:rPr lang="en-US" dirty="0" smtClean="0"/>
              <a:t>? </a:t>
            </a:r>
            <a:r>
              <a:rPr lang="en-US" dirty="0" err="1" smtClean="0"/>
              <a:t>Artis</a:t>
            </a:r>
            <a:r>
              <a:rPr lang="en-US" dirty="0" smtClean="0"/>
              <a:t>, </a:t>
            </a:r>
            <a:r>
              <a:rPr lang="en-US" dirty="0" err="1" smtClean="0"/>
              <a:t>pemain</a:t>
            </a:r>
            <a:r>
              <a:rPr lang="en-US" dirty="0" smtClean="0"/>
              <a:t> bola, </a:t>
            </a:r>
            <a:r>
              <a:rPr lang="en-US" dirty="0" err="1" smtClean="0"/>
              <a:t>politikus</a:t>
            </a:r>
            <a:r>
              <a:rPr lang="en-US" dirty="0" smtClean="0"/>
              <a:t>, </a:t>
            </a:r>
            <a:r>
              <a:rPr lang="en-US" dirty="0" err="1" smtClean="0"/>
              <a:t>orientalis</a:t>
            </a:r>
            <a:endParaRPr lang="en-US" dirty="0" smtClean="0"/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teladan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tersesat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857097" y="61677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Kerasulan</a:t>
            </a:r>
            <a:r>
              <a:rPr lang="en-US" dirty="0" smtClean="0"/>
              <a:t> (</a:t>
            </a:r>
            <a:r>
              <a:rPr lang="ar-SA" b="1" dirty="0" smtClean="0"/>
              <a:t>عَلاَمَةُ الرَّسُوْلِ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Allah SWT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tanda-tanda</a:t>
            </a:r>
            <a:r>
              <a:rPr lang="en-US" dirty="0" smtClean="0"/>
              <a:t> </a:t>
            </a:r>
            <a:r>
              <a:rPr lang="en-US" dirty="0" err="1" smtClean="0"/>
              <a:t>kerasulan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diutusnya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wafatnya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 SAW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bermunculan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mengaku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wanita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Abu </a:t>
            </a:r>
            <a:r>
              <a:rPr lang="en-US" dirty="0" err="1" smtClean="0"/>
              <a:t>Bakar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tanda-tanda</a:t>
            </a:r>
            <a:r>
              <a:rPr lang="en-US" dirty="0" smtClean="0"/>
              <a:t> </a:t>
            </a:r>
            <a:r>
              <a:rPr lang="en-US" dirty="0" err="1" smtClean="0"/>
              <a:t>kerasulan</a:t>
            </a:r>
            <a:r>
              <a:rPr lang="en-US" dirty="0" smtClean="0"/>
              <a:t> agar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terkecoh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palsu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menyadarkan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tertipu</a:t>
            </a:r>
            <a:r>
              <a:rPr lang="en-US" dirty="0" smtClean="0"/>
              <a:t> </a:t>
            </a:r>
            <a:r>
              <a:rPr lang="en-US" dirty="0" err="1" smtClean="0"/>
              <a:t>bualannya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9497" y="63201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(</a:t>
            </a:r>
            <a:r>
              <a:rPr lang="ar-SA" b="1" dirty="0" smtClean="0"/>
              <a:t>اَلصِّفَاتُ اَلأَسَاسِيَّةُ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shiddiq</a:t>
            </a:r>
            <a:r>
              <a:rPr lang="en-US" dirty="0" smtClean="0"/>
              <a:t> (</a:t>
            </a:r>
            <a:r>
              <a:rPr lang="en-US" dirty="0" err="1" smtClean="0"/>
              <a:t>benar</a:t>
            </a:r>
            <a:r>
              <a:rPr lang="en-US" dirty="0" smtClean="0"/>
              <a:t>), </a:t>
            </a:r>
            <a:r>
              <a:rPr lang="en-US" dirty="0" err="1" smtClean="0"/>
              <a:t>tabligh</a:t>
            </a:r>
            <a:r>
              <a:rPr lang="en-US" dirty="0" smtClean="0"/>
              <a:t> (</a:t>
            </a:r>
            <a:r>
              <a:rPr lang="en-US" dirty="0" err="1" smtClean="0"/>
              <a:t>menyampaikan</a:t>
            </a:r>
            <a:r>
              <a:rPr lang="en-US" dirty="0" smtClean="0"/>
              <a:t>), </a:t>
            </a:r>
            <a:r>
              <a:rPr lang="en-US" dirty="0" err="1" smtClean="0"/>
              <a:t>amanah</a:t>
            </a:r>
            <a:r>
              <a:rPr lang="en-US" dirty="0" smtClean="0"/>
              <a:t> (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dipercaya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fathanah</a:t>
            </a:r>
            <a:r>
              <a:rPr lang="en-US" dirty="0" smtClean="0"/>
              <a:t> (</a:t>
            </a:r>
            <a:r>
              <a:rPr lang="en-US" dirty="0" err="1" smtClean="0"/>
              <a:t>cerdas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Mustahil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berdusta</a:t>
            </a:r>
            <a:r>
              <a:rPr lang="en-US" dirty="0" smtClean="0"/>
              <a:t>, </a:t>
            </a:r>
            <a:r>
              <a:rPr lang="en-US" dirty="0" err="1" smtClean="0"/>
              <a:t>kitman</a:t>
            </a:r>
            <a:r>
              <a:rPr lang="en-US" dirty="0" smtClean="0"/>
              <a:t> (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), </a:t>
            </a:r>
            <a:r>
              <a:rPr lang="en-US" dirty="0" err="1" smtClean="0"/>
              <a:t>mengkhianati</a:t>
            </a:r>
            <a:r>
              <a:rPr lang="en-US" dirty="0" smtClean="0"/>
              <a:t> </a:t>
            </a:r>
            <a:r>
              <a:rPr lang="en-US" dirty="0" err="1" smtClean="0"/>
              <a:t>amanah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endParaRPr lang="en-US" dirty="0" smtClean="0"/>
          </a:p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endParaRPr lang="en-US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857097" y="61677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Mu’jizat</a:t>
            </a:r>
            <a:r>
              <a:rPr lang="en-US" dirty="0" smtClean="0"/>
              <a:t> (</a:t>
            </a:r>
            <a:r>
              <a:rPr lang="ar-SA" b="1" dirty="0" smtClean="0"/>
              <a:t>اَلْمُعْجِزَاتُ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Mu’jizat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(</a:t>
            </a:r>
            <a:r>
              <a:rPr lang="ar-SA" dirty="0" smtClean="0"/>
              <a:t>خُرُوْجٌ مِنَ الْعَادَةِ</a:t>
            </a:r>
            <a:r>
              <a:rPr lang="en-US" dirty="0" smtClean="0"/>
              <a:t>)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kerasulannya</a:t>
            </a:r>
            <a:r>
              <a:rPr lang="en-US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melemahkan</a:t>
            </a:r>
            <a:r>
              <a:rPr lang="en-US" b="1" dirty="0" smtClean="0"/>
              <a:t> </a:t>
            </a:r>
            <a:r>
              <a:rPr lang="en-US" b="1" dirty="0" err="1" smtClean="0"/>
              <a:t>musuh-musuhnya</a:t>
            </a:r>
            <a:endParaRPr lang="en-US" b="1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 smtClean="0"/>
          </a:p>
          <a:p>
            <a:r>
              <a:rPr lang="en-US" dirty="0" err="1" smtClean="0"/>
              <a:t>Mu’jizat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: </a:t>
            </a:r>
            <a:r>
              <a:rPr lang="en-US" dirty="0" err="1" smtClean="0"/>
              <a:t>tongkat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r>
              <a:rPr lang="en-US" dirty="0" smtClean="0"/>
              <a:t>, </a:t>
            </a:r>
            <a:r>
              <a:rPr lang="en-US" dirty="0" err="1" smtClean="0"/>
              <a:t>membelah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air, </a:t>
            </a:r>
            <a:r>
              <a:rPr lang="en-US" dirty="0" err="1" smtClean="0"/>
              <a:t>membelah</a:t>
            </a:r>
            <a:r>
              <a:rPr lang="en-US" dirty="0" smtClean="0"/>
              <a:t> </a:t>
            </a:r>
            <a:r>
              <a:rPr lang="en-US" dirty="0" err="1" smtClean="0"/>
              <a:t>lautan</a:t>
            </a:r>
            <a:r>
              <a:rPr lang="en-US" dirty="0" smtClean="0"/>
              <a:t>, </a:t>
            </a:r>
            <a:r>
              <a:rPr lang="en-US" dirty="0" err="1" smtClean="0"/>
              <a:t>unta</a:t>
            </a:r>
            <a:r>
              <a:rPr lang="en-US" dirty="0" smtClean="0"/>
              <a:t> yang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, </a:t>
            </a:r>
            <a:r>
              <a:rPr lang="en-US" dirty="0" err="1" smtClean="0"/>
              <a:t>dibakar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sejahtera</a:t>
            </a:r>
            <a:endParaRPr lang="en-US" dirty="0" smtClean="0"/>
          </a:p>
          <a:p>
            <a:r>
              <a:rPr lang="en-US" dirty="0" err="1" smtClean="0"/>
              <a:t>Mu’jizat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samping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(</a:t>
            </a:r>
            <a:r>
              <a:rPr lang="en-US" dirty="0" err="1" smtClean="0"/>
              <a:t>fenomena</a:t>
            </a:r>
            <a:r>
              <a:rPr lang="en-US" dirty="0" smtClean="0"/>
              <a:t>),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(Al-Qur’an)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Mu’jizat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id-ID" b="1" dirty="0" smtClean="0"/>
              <a:t>Al-Quran Al-Kariem </a:t>
            </a:r>
            <a:endParaRPr lang="en-US" dirty="0" smtClean="0"/>
          </a:p>
          <a:p>
            <a:pPr lvl="1"/>
            <a:r>
              <a:rPr lang="id-ID" dirty="0" smtClean="0"/>
              <a:t>Mu’jizat Rasulullah SAW yang paling utama dan hingga hari ini masih bisa disaksikan manusia sepanjang zaman adalah Al-Quran Al-Kariem dan keberadaan syariat Islam itu sendiri. Sebab sampai hari ini tak seorang pun yang mampu menjawab tantangan Al-Quran Al-Kariem untuk membuat sebuah buku yang setara dengannya. </a:t>
            </a:r>
            <a:endParaRPr lang="en-US" dirty="0" smtClean="0"/>
          </a:p>
          <a:p>
            <a:r>
              <a:rPr lang="id-ID" b="1" dirty="0" smtClean="0"/>
              <a:t>Isra’ Mi’raj 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id-ID" dirty="0" smtClean="0"/>
              <a:t>eristiwa Isra’ Miraj, yaitu perjalanan malam hari menembus waktu dari Masjidil Haram ke Masjidil Aqsha di Palestina yang berjarak ribuan mil (17:1). Lalu diteruskan ke langit ke-7 Sidratil Muntaha. </a:t>
            </a:r>
            <a:endParaRPr lang="en-US" dirty="0" smtClean="0"/>
          </a:p>
          <a:p>
            <a:r>
              <a:rPr lang="id-ID" b="1" dirty="0" smtClean="0"/>
              <a:t> </a:t>
            </a:r>
            <a:r>
              <a:rPr lang="en-US" b="1" dirty="0" smtClean="0"/>
              <a:t>T</a:t>
            </a:r>
            <a:r>
              <a:rPr lang="id-ID" b="1" dirty="0" smtClean="0"/>
              <a:t>erbelahnya bulan </a:t>
            </a:r>
            <a:endParaRPr lang="en-US" dirty="0" smtClean="0"/>
          </a:p>
          <a:p>
            <a:pPr lvl="1"/>
            <a:r>
              <a:rPr lang="id-ID" dirty="0" smtClean="0"/>
              <a:t>Di dalam Al-Quran Al-Kariem disebutkan bahwa bulan yang menjadi satelit bumi itu pernah terbelah. </a:t>
            </a:r>
            <a:r>
              <a:rPr lang="id-ID" i="1" dirty="0" smtClean="0"/>
              <a:t>“Telah dekat datangnya saat itu dan telah terbelah bulan.”</a:t>
            </a:r>
            <a:r>
              <a:rPr lang="id-ID" dirty="0" smtClean="0"/>
              <a:t> (QS.Al-Qamar: 1) </a:t>
            </a:r>
            <a:endParaRPr lang="en-US" dirty="0" smtClean="0"/>
          </a:p>
          <a:p>
            <a:r>
              <a:rPr lang="id-ID" b="1" dirty="0" smtClean="0"/>
              <a:t>Menyembuhkan orang yang sakit </a:t>
            </a:r>
            <a:endParaRPr lang="en-US" dirty="0" smtClean="0"/>
          </a:p>
          <a:p>
            <a:pPr lvl="1"/>
            <a:r>
              <a:rPr lang="id-ID" dirty="0" smtClean="0"/>
              <a:t>Beliau tercatat dalam beberapa hadit</a:t>
            </a:r>
            <a:r>
              <a:rPr lang="en-US" dirty="0" smtClean="0"/>
              <a:t>s </a:t>
            </a:r>
            <a:r>
              <a:rPr lang="id-ID" dirty="0" smtClean="0"/>
              <a:t>pernah mengobati beberapa shahabat. Ali bin Abi Thalib pernah disembuhkan matanya dan sembuh atas izin Allah SWT.</a:t>
            </a:r>
            <a:endParaRPr lang="en-US" dirty="0" smtClean="0"/>
          </a:p>
          <a:p>
            <a:pPr lvl="1"/>
            <a:r>
              <a:rPr lang="id-ID" dirty="0" smtClean="0"/>
              <a:t>Juga betis Salamah bin Al-Akwa’ disembuhkan oleh Rasulullah SAW. </a:t>
            </a:r>
            <a:br>
              <a:rPr lang="id-ID" dirty="0" smtClean="0"/>
            </a:br>
            <a:r>
              <a:rPr lang="id-ID" dirty="0" smtClean="0"/>
              <a:t>Rasulullah SAW juga pernah mengusap kaki Abdullah bin ‘Utaik yang patah dan sembuh seketika seolah tidak pernah terjadi sesuatu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77200" y="63963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Kabar</a:t>
            </a:r>
            <a:r>
              <a:rPr lang="en-US" dirty="0" smtClean="0"/>
              <a:t> </a:t>
            </a:r>
            <a:r>
              <a:rPr lang="en-US" dirty="0" err="1" smtClean="0"/>
              <a:t>Gembira</a:t>
            </a:r>
            <a:r>
              <a:rPr lang="en-US" dirty="0" smtClean="0"/>
              <a:t> (</a:t>
            </a:r>
            <a:r>
              <a:rPr lang="ar-SA" b="1" dirty="0" smtClean="0"/>
              <a:t>اَلْبِشَارَاتُ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gembira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 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smtClean="0"/>
              <a:t>7:157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Taurat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Injil</a:t>
            </a:r>
            <a:endParaRPr lang="en-US" dirty="0" smtClean="0"/>
          </a:p>
          <a:p>
            <a:pPr lvl="1"/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Taurat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. </a:t>
            </a:r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Taurat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hijrahnya</a:t>
            </a:r>
            <a:r>
              <a:rPr lang="en-US" dirty="0" smtClean="0"/>
              <a:t>. </a:t>
            </a:r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menggelengkan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 sang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menyahut</a:t>
            </a:r>
            <a:r>
              <a:rPr lang="en-US" dirty="0" smtClean="0"/>
              <a:t>, "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Taurat</a:t>
            </a:r>
            <a:r>
              <a:rPr lang="en-US" dirty="0" smtClean="0"/>
              <a:t>,  </a:t>
            </a:r>
            <a:r>
              <a:rPr lang="en-US" dirty="0" err="1" smtClean="0"/>
              <a:t>sesungguhnya</a:t>
            </a:r>
            <a:r>
              <a:rPr lang="en-US" dirty="0" smtClean="0"/>
              <a:t> 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menjumpai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kitab</a:t>
            </a:r>
            <a:r>
              <a:rPr lang="en-US" dirty="0" smtClean="0"/>
              <a:t> 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sifatmu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hijrahmu</a:t>
            </a:r>
            <a:r>
              <a:rPr lang="en-US" dirty="0" smtClean="0"/>
              <a:t>. Dan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bersaksi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ada</a:t>
            </a:r>
            <a:r>
              <a:rPr lang="en-US" dirty="0" smtClean="0"/>
              <a:t>  </a:t>
            </a:r>
            <a:r>
              <a:rPr lang="en-US" dirty="0" err="1" smtClean="0"/>
              <a:t>Tuhan</a:t>
            </a:r>
            <a:r>
              <a:rPr lang="en-US" dirty="0" smtClean="0"/>
              <a:t>  </a:t>
            </a:r>
            <a:r>
              <a:rPr lang="en-US" dirty="0" err="1" smtClean="0"/>
              <a:t>selain</a:t>
            </a:r>
            <a:r>
              <a:rPr lang="en-US" dirty="0" smtClean="0"/>
              <a:t>  Allah,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aku</a:t>
            </a:r>
            <a:r>
              <a:rPr lang="en-US" dirty="0" smtClean="0"/>
              <a:t>  </a:t>
            </a:r>
            <a:r>
              <a:rPr lang="en-US" dirty="0" err="1" smtClean="0"/>
              <a:t>bersaksi</a:t>
            </a:r>
            <a:r>
              <a:rPr lang="en-US" dirty="0" smtClean="0"/>
              <a:t>  (pula) 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engkau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utusan</a:t>
            </a:r>
            <a:r>
              <a:rPr lang="en-US" dirty="0" smtClean="0"/>
              <a:t>  Allah."  (</a:t>
            </a:r>
            <a:r>
              <a:rPr lang="en-US" dirty="0" err="1" smtClean="0"/>
              <a:t>Kemudian</a:t>
            </a:r>
            <a:r>
              <a:rPr lang="en-US" dirty="0" smtClean="0"/>
              <a:t>  </a:t>
            </a:r>
            <a:r>
              <a:rPr lang="en-US" dirty="0" err="1" smtClean="0"/>
              <a:t>anak</a:t>
            </a:r>
            <a:r>
              <a:rPr lang="en-US" dirty="0" smtClean="0"/>
              <a:t>  </a:t>
            </a:r>
            <a:r>
              <a:rPr lang="en-US" dirty="0" err="1" smtClean="0"/>
              <a:t>orang</a:t>
            </a:r>
            <a:r>
              <a:rPr lang="en-US" dirty="0" smtClean="0"/>
              <a:t>  </a:t>
            </a:r>
            <a:r>
              <a:rPr lang="en-US" dirty="0" err="1" smtClean="0"/>
              <a:t>Yahudi</a:t>
            </a:r>
            <a:r>
              <a:rPr lang="en-US" dirty="0" smtClean="0"/>
              <a:t> 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Mengenalnya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penyebutan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Taurat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Injil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(2:146, 6:20)</a:t>
            </a:r>
          </a:p>
          <a:p>
            <a:pPr lvl="1"/>
            <a:r>
              <a:rPr lang="en-US" dirty="0" err="1" smtClean="0"/>
              <a:t>Kisah</a:t>
            </a:r>
            <a:r>
              <a:rPr lang="en-US" dirty="0" smtClean="0"/>
              <a:t> </a:t>
            </a:r>
            <a:r>
              <a:rPr lang="en-US" dirty="0" err="1" smtClean="0"/>
              <a:t>Pendeta</a:t>
            </a:r>
            <a:r>
              <a:rPr lang="en-US" dirty="0" smtClean="0"/>
              <a:t> Bukhara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Syam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 </a:t>
            </a:r>
            <a:r>
              <a:rPr lang="en-US" dirty="0" err="1" smtClean="0"/>
              <a:t>diajak</a:t>
            </a:r>
            <a:r>
              <a:rPr lang="en-US" dirty="0" smtClean="0"/>
              <a:t> </a:t>
            </a:r>
            <a:r>
              <a:rPr lang="en-US" dirty="0" err="1" smtClean="0"/>
              <a:t>dagang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sana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pamannya</a:t>
            </a:r>
            <a:r>
              <a:rPr lang="en-US" dirty="0" smtClean="0"/>
              <a:t> (Abu </a:t>
            </a:r>
            <a:r>
              <a:rPr lang="en-US" dirty="0" err="1" smtClean="0"/>
              <a:t>Thalib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Kisah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hidayah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Salman</a:t>
            </a:r>
            <a:r>
              <a:rPr lang="en-US" dirty="0" smtClean="0"/>
              <a:t> Al-</a:t>
            </a:r>
            <a:r>
              <a:rPr lang="en-US" dirty="0" err="1" smtClean="0"/>
              <a:t>Farisy</a:t>
            </a:r>
            <a:endParaRPr lang="en-US" dirty="0" smtClean="0"/>
          </a:p>
          <a:p>
            <a:r>
              <a:rPr lang="en-US" dirty="0" smtClean="0"/>
              <a:t>61:6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 yang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Isa AS</a:t>
            </a:r>
          </a:p>
          <a:p>
            <a:pPr lvl="1"/>
            <a:r>
              <a:rPr lang="en-US" dirty="0" smtClean="0"/>
              <a:t>Di </a:t>
            </a: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disebutnya</a:t>
            </a:r>
            <a:r>
              <a:rPr lang="en-US" dirty="0" smtClean="0"/>
              <a:t> “AHMAD” </a:t>
            </a:r>
            <a:r>
              <a:rPr lang="en-US" dirty="0" err="1" smtClean="0"/>
              <a:t>seolah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Isa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“LEBIH TERPUJI”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berangkat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 </a:t>
            </a:r>
            <a:r>
              <a:rPr lang="en-US" dirty="0" err="1" smtClean="0"/>
              <a:t>Syam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berniaga</a:t>
            </a:r>
            <a:r>
              <a:rPr lang="en-US" dirty="0" smtClean="0"/>
              <a:t>. </a:t>
            </a:r>
            <a:r>
              <a:rPr lang="en-US" dirty="0" err="1" smtClean="0"/>
              <a:t>Ketika</a:t>
            </a:r>
            <a:r>
              <a:rPr lang="en-US" dirty="0" smtClean="0"/>
              <a:t> 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 </a:t>
            </a:r>
            <a:r>
              <a:rPr lang="en-US" dirty="0" err="1" smtClean="0"/>
              <a:t>dataran</a:t>
            </a:r>
            <a:r>
              <a:rPr lang="en-US" dirty="0" smtClean="0"/>
              <a:t>  </a:t>
            </a:r>
            <a:r>
              <a:rPr lang="en-US" dirty="0" err="1" smtClean="0"/>
              <a:t>rendah</a:t>
            </a:r>
            <a:r>
              <a:rPr lang="en-US" dirty="0" smtClean="0"/>
              <a:t> 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Syam</a:t>
            </a:r>
            <a:r>
              <a:rPr lang="en-US" dirty="0" smtClean="0"/>
              <a:t>,  </a:t>
            </a:r>
            <a:r>
              <a:rPr lang="en-US" dirty="0" err="1" smtClean="0"/>
              <a:t>saya</a:t>
            </a:r>
            <a:r>
              <a:rPr lang="en-US" dirty="0" smtClean="0"/>
              <a:t>  </a:t>
            </a:r>
            <a:r>
              <a:rPr lang="en-US" dirty="0" err="1" smtClean="0"/>
              <a:t>ditemui</a:t>
            </a:r>
            <a:r>
              <a:rPr lang="en-US" dirty="0" smtClean="0"/>
              <a:t>  </a:t>
            </a:r>
            <a:r>
              <a:rPr lang="en-US" dirty="0" err="1" smtClean="0"/>
              <a:t>oleh</a:t>
            </a:r>
            <a:r>
              <a:rPr lang="en-US" dirty="0" smtClean="0"/>
              <a:t>  </a:t>
            </a:r>
            <a:r>
              <a:rPr lang="en-US" dirty="0" err="1" smtClean="0"/>
              <a:t>seorang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kalangan</a:t>
            </a:r>
            <a:r>
              <a:rPr lang="en-US" dirty="0" smtClean="0"/>
              <a:t> 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. </a:t>
            </a:r>
            <a:r>
              <a:rPr lang="en-US" dirty="0" err="1" smtClean="0"/>
              <a:t>Lelaki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,  '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 kalian 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?'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menjawab,'Ya</a:t>
            </a:r>
            <a:r>
              <a:rPr lang="en-US" dirty="0" smtClean="0"/>
              <a:t>.*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,  '</a:t>
            </a:r>
            <a:r>
              <a:rPr lang="en-US" dirty="0" err="1" smtClean="0"/>
              <a:t>Apakah</a:t>
            </a:r>
            <a:r>
              <a:rPr lang="en-US" dirty="0" smtClean="0"/>
              <a:t>  </a:t>
            </a:r>
            <a:r>
              <a:rPr lang="en-US" dirty="0" err="1" smtClean="0"/>
              <a:t>engkau</a:t>
            </a:r>
            <a:r>
              <a:rPr lang="en-US" dirty="0" smtClean="0"/>
              <a:t> </a:t>
            </a:r>
            <a:r>
              <a:rPr lang="en-US" dirty="0" err="1" smtClean="0"/>
              <a:t>mengenalnya</a:t>
            </a:r>
            <a:r>
              <a:rPr lang="en-US" dirty="0" smtClean="0"/>
              <a:t>  </a:t>
            </a:r>
            <a:r>
              <a:rPr lang="en-US" dirty="0" smtClean="0"/>
              <a:t>j </a:t>
            </a:r>
            <a:r>
              <a:rPr lang="en-US" dirty="0" err="1" smtClean="0"/>
              <a:t>ika</a:t>
            </a:r>
            <a:r>
              <a:rPr lang="en-US" dirty="0" smtClean="0"/>
              <a:t>  </a:t>
            </a:r>
            <a:r>
              <a:rPr lang="en-US" dirty="0" err="1" smtClean="0"/>
              <a:t>aku</a:t>
            </a:r>
            <a:r>
              <a:rPr lang="en-US" dirty="0" smtClean="0"/>
              <a:t>  </a:t>
            </a:r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en-US" dirty="0" err="1" smtClean="0"/>
              <a:t>ihatkan</a:t>
            </a:r>
            <a:r>
              <a:rPr lang="en-US" dirty="0" smtClean="0"/>
              <a:t>  </a:t>
            </a:r>
            <a:r>
              <a:rPr lang="en-US" dirty="0" err="1" smtClean="0"/>
              <a:t>gambarnya</a:t>
            </a:r>
            <a:r>
              <a:rPr lang="en-US" dirty="0" smtClean="0"/>
              <a:t>  </a:t>
            </a:r>
            <a:r>
              <a:rPr lang="en-US" dirty="0" err="1" smtClean="0"/>
              <a:t>kepadamu</a:t>
            </a:r>
            <a:r>
              <a:rPr lang="en-US" dirty="0" smtClean="0"/>
              <a:t>?' 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,  </a:t>
            </a:r>
            <a:r>
              <a:rPr lang="en-US" dirty="0" smtClean="0"/>
              <a:t>'</a:t>
            </a:r>
            <a:r>
              <a:rPr lang="en-US" dirty="0" err="1" smtClean="0"/>
              <a:t>Ya</a:t>
            </a:r>
            <a:r>
              <a:rPr lang="en-US" dirty="0" smtClean="0"/>
              <a:t>.’ 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memasukkanku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sebuah</a:t>
            </a:r>
            <a:r>
              <a:rPr lang="en-US" dirty="0" smtClean="0"/>
              <a:t>  </a:t>
            </a:r>
            <a:r>
              <a:rPr lang="en-US" dirty="0" err="1" smtClean="0"/>
              <a:t>rumah</a:t>
            </a:r>
            <a:r>
              <a:rPr lang="en-US" dirty="0" smtClean="0"/>
              <a:t> 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 </a:t>
            </a:r>
            <a:r>
              <a:rPr lang="en-US" dirty="0" err="1" smtClean="0"/>
              <a:t>terdapat</a:t>
            </a:r>
            <a:r>
              <a:rPr lang="en-US" dirty="0" smtClean="0"/>
              <a:t>  </a:t>
            </a:r>
            <a:r>
              <a:rPr lang="en-US" dirty="0" err="1" smtClean="0"/>
              <a:t>gambar</a:t>
            </a:r>
            <a:r>
              <a:rPr lang="en-US" dirty="0" smtClean="0"/>
              <a:t>,  </a:t>
            </a:r>
            <a:r>
              <a:rPr lang="en-US" dirty="0" err="1" smtClean="0"/>
              <a:t>tetapi</a:t>
            </a:r>
            <a:r>
              <a:rPr lang="en-US" dirty="0" smtClean="0"/>
              <a:t>  </a:t>
            </a:r>
            <a:r>
              <a:rPr lang="en-US" dirty="0" err="1" smtClean="0"/>
              <a:t>saya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SAW.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 </a:t>
            </a:r>
            <a:r>
              <a:rPr lang="en-US" dirty="0" err="1" smtClean="0"/>
              <a:t>tiba­tiba</a:t>
            </a:r>
            <a:r>
              <a:rPr lang="en-US" dirty="0" smtClean="0"/>
              <a:t> </a:t>
            </a:r>
            <a:r>
              <a:rPr lang="en-US" dirty="0" err="1" smtClean="0"/>
              <a:t>masuklah</a:t>
            </a:r>
            <a:r>
              <a:rPr lang="en-US" dirty="0" smtClean="0"/>
              <a:t> 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lelaki</a:t>
            </a:r>
            <a:r>
              <a:rPr lang="en-US" dirty="0" smtClean="0"/>
              <a:t>,  </a:t>
            </a:r>
            <a:r>
              <a:rPr lang="en-US" dirty="0" err="1" smtClean="0"/>
              <a:t>lalu</a:t>
            </a:r>
            <a:r>
              <a:rPr lang="en-US" dirty="0" smtClean="0"/>
              <a:t>  </a:t>
            </a:r>
            <a:r>
              <a:rPr lang="en-US" dirty="0" err="1" smtClean="0"/>
              <a:t>bertanya</a:t>
            </a:r>
            <a:r>
              <a:rPr lang="en-US" dirty="0" smtClean="0"/>
              <a:t>,  '</a:t>
            </a:r>
            <a:r>
              <a:rPr lang="en-US" dirty="0" err="1" smtClean="0"/>
              <a:t>Sedang</a:t>
            </a:r>
            <a:r>
              <a:rPr lang="en-US" dirty="0" smtClean="0"/>
              <a:t>  </a:t>
            </a:r>
            <a:r>
              <a:rPr lang="en-US" dirty="0" err="1" smtClean="0"/>
              <a:t>apakah</a:t>
            </a:r>
            <a:r>
              <a:rPr lang="en-US" dirty="0" smtClean="0"/>
              <a:t>  </a:t>
            </a:r>
            <a:r>
              <a:rPr lang="en-US" dirty="0" smtClean="0"/>
              <a:t>kalian</a:t>
            </a:r>
            <a:r>
              <a:rPr lang="en-US" dirty="0" smtClean="0"/>
              <a:t>?' 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kami</a:t>
            </a:r>
            <a:r>
              <a:rPr lang="en-US" dirty="0" smtClean="0"/>
              <a:t>  </a:t>
            </a:r>
            <a:r>
              <a:rPr lang="en-US" dirty="0" err="1" smtClean="0"/>
              <a:t>ceritakan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  </a:t>
            </a:r>
            <a:r>
              <a:rPr lang="en-US" dirty="0" err="1" smtClean="0"/>
              <a:t>perihal</a:t>
            </a:r>
            <a:r>
              <a:rPr lang="en-US" dirty="0" smtClean="0"/>
              <a:t>  </a:t>
            </a:r>
            <a:r>
              <a:rPr lang="en-US" dirty="0" err="1" smtClean="0"/>
              <a:t>urusan</a:t>
            </a:r>
            <a:r>
              <a:rPr lang="en-US" dirty="0" smtClean="0"/>
              <a:t>  </a:t>
            </a:r>
            <a:r>
              <a:rPr lang="en-US" dirty="0" err="1" smtClean="0"/>
              <a:t>kami</a:t>
            </a:r>
            <a:r>
              <a:rPr lang="en-US" dirty="0" smtClean="0"/>
              <a:t>.  </a:t>
            </a:r>
            <a:r>
              <a:rPr lang="en-US" dirty="0" err="1" smtClean="0"/>
              <a:t>Lalu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 yang  </a:t>
            </a:r>
            <a:r>
              <a:rPr lang="en-US" dirty="0" err="1" smtClean="0"/>
              <a:t>baru</a:t>
            </a:r>
            <a:r>
              <a:rPr lang="en-US" dirty="0" smtClean="0"/>
              <a:t>  </a:t>
            </a:r>
            <a:r>
              <a:rPr lang="en-US" dirty="0" err="1" smtClean="0"/>
              <a:t>datang</a:t>
            </a:r>
            <a:r>
              <a:rPr lang="en-US" dirty="0" smtClean="0"/>
              <a:t> 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 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 </a:t>
            </a:r>
            <a:r>
              <a:rPr lang="en-US" dirty="0" err="1" smtClean="0"/>
              <a:t>rumahnya</a:t>
            </a:r>
            <a:r>
              <a:rPr lang="en-US" dirty="0" smtClean="0"/>
              <a:t>.  </a:t>
            </a:r>
            <a:r>
              <a:rPr lang="en-US" dirty="0" err="1" smtClean="0"/>
              <a:t>Ketika</a:t>
            </a:r>
            <a:r>
              <a:rPr lang="en-US" dirty="0" smtClean="0"/>
              <a:t> 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 </a:t>
            </a:r>
            <a:r>
              <a:rPr lang="en-US" dirty="0" err="1" smtClean="0"/>
              <a:t>rumahnya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 </a:t>
            </a:r>
            <a:r>
              <a:rPr lang="en-US" dirty="0" err="1" smtClean="0"/>
              <a:t>gambar</a:t>
            </a:r>
            <a:r>
              <a:rPr lang="en-US" dirty="0" smtClean="0"/>
              <a:t>  </a:t>
            </a:r>
            <a:r>
              <a:rPr lang="en-US" dirty="0" err="1" smtClean="0"/>
              <a:t>Nabi</a:t>
            </a:r>
            <a:r>
              <a:rPr lang="en-US" dirty="0" smtClean="0"/>
              <a:t>  Saw.,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ternyata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gambar</a:t>
            </a:r>
            <a:r>
              <a:rPr lang="en-US" dirty="0" smtClean="0"/>
              <a:t>  </a:t>
            </a:r>
            <a:r>
              <a:rPr lang="en-US" dirty="0" err="1" smtClean="0"/>
              <a:t>itu</a:t>
            </a:r>
            <a:r>
              <a:rPr lang="en-US" dirty="0" smtClean="0"/>
              <a:t> 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 </a:t>
            </a:r>
            <a:r>
              <a:rPr lang="en-US" dirty="0" err="1" smtClean="0"/>
              <a:t>seorang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 yang 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memegang</a:t>
            </a:r>
            <a:r>
              <a:rPr lang="en-US" dirty="0" smtClean="0"/>
              <a:t>  </a:t>
            </a:r>
            <a:r>
              <a:rPr lang="en-US" dirty="0" err="1" smtClean="0"/>
              <a:t>tumit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 Saw. 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,  '</a:t>
            </a:r>
            <a:r>
              <a:rPr lang="en-US" dirty="0" err="1" smtClean="0"/>
              <a:t>Siapakah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 yang  </a:t>
            </a:r>
            <a:r>
              <a:rPr lang="en-US" dirty="0" err="1" smtClean="0"/>
              <a:t>sedang</a:t>
            </a:r>
            <a:r>
              <a:rPr lang="en-US" dirty="0" smtClean="0"/>
              <a:t>  </a:t>
            </a:r>
            <a:r>
              <a:rPr lang="en-US" dirty="0" err="1" smtClean="0"/>
              <a:t>memegang</a:t>
            </a:r>
            <a:r>
              <a:rPr lang="en-US" dirty="0" smtClean="0"/>
              <a:t>  </a:t>
            </a:r>
            <a:r>
              <a:rPr lang="en-US" dirty="0" err="1" smtClean="0"/>
              <a:t>tumi</a:t>
            </a:r>
            <a:r>
              <a:rPr lang="en-US" dirty="0" smtClean="0"/>
              <a:t> </a:t>
            </a:r>
            <a:r>
              <a:rPr lang="en-US" dirty="0" err="1" smtClean="0"/>
              <a:t>tnya</a:t>
            </a:r>
            <a:r>
              <a:rPr lang="en-US" dirty="0" smtClean="0"/>
              <a:t>?'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,  '</a:t>
            </a:r>
            <a:r>
              <a:rPr lang="en-US" dirty="0" err="1" smtClean="0"/>
              <a:t>Sesungguhnya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ada</a:t>
            </a:r>
            <a:r>
              <a:rPr lang="en-US" dirty="0" smtClean="0"/>
              <a:t>  </a:t>
            </a:r>
            <a:r>
              <a:rPr lang="en-US" dirty="0" err="1" smtClean="0"/>
              <a:t>seorang</a:t>
            </a:r>
            <a:r>
              <a:rPr lang="en-US" dirty="0" smtClean="0"/>
              <a:t>  </a:t>
            </a:r>
            <a:r>
              <a:rPr lang="en-US" dirty="0" err="1" smtClean="0"/>
              <a:t>nabi</a:t>
            </a:r>
            <a:r>
              <a:rPr lang="en-US" dirty="0" smtClean="0"/>
              <a:t>  pun 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sesudahnya</a:t>
            </a:r>
            <a:r>
              <a:rPr lang="en-US" dirty="0" smtClean="0"/>
              <a:t> 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yang  lain. </a:t>
            </a:r>
            <a:r>
              <a:rPr lang="en-US" dirty="0" err="1" smtClean="0"/>
              <a:t>Kecuali</a:t>
            </a:r>
            <a:r>
              <a:rPr lang="en-US" dirty="0" smtClean="0"/>
              <a:t>  </a:t>
            </a:r>
            <a:r>
              <a:rPr lang="en-US" dirty="0" err="1" smtClean="0"/>
              <a:t>nabi</a:t>
            </a:r>
            <a:r>
              <a:rPr lang="en-US" dirty="0" smtClean="0"/>
              <a:t> 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sesudahnya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yang </a:t>
            </a:r>
            <a:r>
              <a:rPr lang="en-US" dirty="0" err="1" smtClean="0"/>
              <a:t>memegang</a:t>
            </a:r>
            <a:r>
              <a:rPr lang="en-US" dirty="0" smtClean="0"/>
              <a:t> </a:t>
            </a:r>
            <a:r>
              <a:rPr lang="en-US" dirty="0" err="1" smtClean="0"/>
              <a:t>tumitnya</a:t>
            </a:r>
            <a:r>
              <a:rPr lang="en-US" dirty="0" smtClean="0"/>
              <a:t> 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khalifah</a:t>
            </a:r>
            <a:r>
              <a:rPr lang="en-US" dirty="0" smtClean="0"/>
              <a:t> </a:t>
            </a:r>
            <a:r>
              <a:rPr lang="en-US" dirty="0" err="1" smtClean="0"/>
              <a:t>sesudahnya</a:t>
            </a:r>
            <a:r>
              <a:rPr lang="en-US" dirty="0" smtClean="0"/>
              <a:t>.' Dan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 </a:t>
            </a:r>
            <a:r>
              <a:rPr lang="en-US" dirty="0" err="1" smtClean="0"/>
              <a:t>lelaki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Abu </a:t>
            </a:r>
            <a:r>
              <a:rPr lang="en-US" dirty="0" err="1" smtClean="0"/>
              <a:t>Bakar</a:t>
            </a:r>
            <a:r>
              <a:rPr lang="en-US" dirty="0" smtClean="0"/>
              <a:t>  </a:t>
            </a:r>
            <a:r>
              <a:rPr lang="en-US" dirty="0" err="1" smtClean="0"/>
              <a:t>r.a</a:t>
            </a:r>
            <a:r>
              <a:rPr lang="en-US" dirty="0" smtClean="0"/>
              <a:t>." </a:t>
            </a:r>
            <a:r>
              <a:rPr lang="en-US" dirty="0" smtClean="0"/>
              <a:t> (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Thabrani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Muhammad  </a:t>
            </a:r>
            <a:r>
              <a:rPr lang="en-US" dirty="0" err="1" smtClean="0"/>
              <a:t>ibnu</a:t>
            </a:r>
            <a:r>
              <a:rPr lang="en-US" dirty="0" smtClean="0"/>
              <a:t>  </a:t>
            </a:r>
            <a:r>
              <a:rPr lang="en-US" dirty="0" err="1" smtClean="0"/>
              <a:t>Jubair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Mut'im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5800" y="176278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rtl="1"/>
            <a:r>
              <a:rPr lang="ar-SA" sz="3600" b="1" dirty="0">
                <a:solidFill>
                  <a:schemeClr val="tx2"/>
                </a:solidFill>
                <a:cs typeface="Traditional Arabic" pitchFamily="2" charset="-78"/>
              </a:rPr>
              <a:t>اَلرَّجُلُ اَلْمُصْطَفَى اَلْمُرْسَلُ مِنَ اللهِ بِالرِّسَالَةِ إِلَى النَّاسِ</a:t>
            </a:r>
            <a:endParaRPr lang="en-US" sz="36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6153" y="4272915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اَلرَّسُوْلُ</a:t>
            </a:r>
            <a:endParaRPr lang="en-US" sz="2800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5614722" y="305818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حَامِلُ الرِّسَالَةِ</a:t>
            </a:r>
            <a:endParaRPr lang="en-US" sz="2800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5598692" y="5304473"/>
            <a:ext cx="14879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قُدْوَةٌ فِيْ </a:t>
            </a:r>
          </a:p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تَطْبِيْقِ الرِّسَالَةِ</a:t>
            </a:r>
            <a:endParaRPr lang="en-US" sz="2800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565224" y="4277380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عَلاَمَةُ الرَّسُوْلِ</a:t>
            </a:r>
            <a:endParaRPr lang="en-US" sz="2800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1066800" y="2829580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اَلصِّفَاتُ اَلأَسَاسِيَّةُ</a:t>
            </a:r>
            <a:endParaRPr lang="en-US" sz="2800" dirty="0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1787490" y="3591580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اَلْمُعْجِزَاتُ</a:t>
            </a:r>
            <a:endParaRPr lang="en-US" sz="2800" dirty="0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1885273" y="4287560"/>
            <a:ext cx="1099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اَلْبِشَارَاتُ</a:t>
            </a:r>
            <a:endParaRPr lang="en-US" sz="2800" dirty="0"/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1918454" y="5115580"/>
            <a:ext cx="1026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اَلنُّبُوْءَاتُ</a:t>
            </a:r>
            <a:endParaRPr lang="en-US" sz="2800" dirty="0"/>
          </a:p>
        </p:txBody>
      </p:sp>
      <p:sp>
        <p:nvSpPr>
          <p:cNvPr id="13" name="Rectangle 12">
            <a:hlinkClick r:id="rId10" action="ppaction://hlinksldjump"/>
          </p:cNvPr>
          <p:cNvSpPr/>
          <p:nvPr/>
        </p:nvSpPr>
        <p:spPr>
          <a:xfrm>
            <a:off x="1994654" y="59537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 smtClean="0">
                <a:solidFill>
                  <a:schemeClr val="tx2"/>
                </a:solidFill>
                <a:cs typeface="Traditional Arabic" pitchFamily="2" charset="-78"/>
              </a:rPr>
              <a:t>اَلثَّمَرَاتُ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60920" y="4507568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56120" y="3286780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56120" y="5801380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704806" y="3820974"/>
            <a:ext cx="122078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68294" y="5078274"/>
            <a:ext cx="129381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flipH="1">
            <a:off x="5105400" y="3285192"/>
            <a:ext cx="533400" cy="2516188"/>
            <a:chOff x="3642360" y="2819400"/>
            <a:chExt cx="320040" cy="251618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779520" y="4040188"/>
              <a:ext cx="1828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42360" y="2819400"/>
              <a:ext cx="914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642360" y="5334000"/>
              <a:ext cx="914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3162300" y="3392488"/>
              <a:ext cx="1219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3124200" y="4649788"/>
              <a:ext cx="1295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061454" y="45059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30974" y="3058180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0974" y="6182380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2573774" y="3698260"/>
            <a:ext cx="14478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459474" y="5260360"/>
            <a:ext cx="16764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30974" y="3818592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2947154" y="408688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85254" y="5342592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48094" y="4826020"/>
            <a:ext cx="838200" cy="1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11" action="ppaction://hlinksldjump"/>
          </p:cNvPr>
          <p:cNvSpPr/>
          <p:nvPr/>
        </p:nvSpPr>
        <p:spPr>
          <a:xfrm>
            <a:off x="2743200" y="388203"/>
            <a:ext cx="26821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4800" b="1" dirty="0" smtClean="0">
                <a:cs typeface="Traditional Arabic" pitchFamily="2" charset="-78"/>
              </a:rPr>
              <a:t>تَعْرِيْفُ الرَّسُوْلِ</a:t>
            </a:r>
            <a:endParaRPr lang="en-US" sz="4800" dirty="0">
              <a:cs typeface="Traditional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Al-Qur’an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Al-Qur’an pun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kitab-kitab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(26:196)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/>
              <a:t>Bani</a:t>
            </a:r>
            <a:r>
              <a:rPr lang="en-US" dirty="0" smtClean="0"/>
              <a:t> </a:t>
            </a:r>
            <a:r>
              <a:rPr lang="en-US" dirty="0" err="1" smtClean="0"/>
              <a:t>Israil</a:t>
            </a:r>
            <a:r>
              <a:rPr lang="en-US" dirty="0" smtClean="0"/>
              <a:t> (26:197),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Abdullah bin Salam yang </a:t>
            </a:r>
            <a:r>
              <a:rPr lang="en-US" dirty="0" err="1" smtClean="0"/>
              <a:t>masuk</a:t>
            </a:r>
            <a:r>
              <a:rPr lang="en-US" dirty="0" smtClean="0"/>
              <a:t> Islam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Quraisy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Madinah</a:t>
            </a:r>
            <a:r>
              <a:rPr lang="en-US" dirty="0" smtClean="0"/>
              <a:t> </a:t>
            </a:r>
            <a:r>
              <a:rPr lang="en-US" dirty="0" err="1" smtClean="0"/>
              <a:t>menemui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</a:t>
            </a:r>
            <a:r>
              <a:rPr lang="en-US" dirty="0" err="1" smtClean="0"/>
              <a:t>Yahudi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/>
              <a:t>Bani</a:t>
            </a:r>
            <a:r>
              <a:rPr lang="en-US" dirty="0" smtClean="0"/>
              <a:t> </a:t>
            </a:r>
            <a:r>
              <a:rPr lang="en-US" dirty="0" err="1" smtClean="0"/>
              <a:t>Israil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, “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saatnya</a:t>
            </a:r>
            <a:r>
              <a:rPr lang="en-US" dirty="0" smtClean="0"/>
              <a:t>.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mendapati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Taurat</a:t>
            </a:r>
            <a:r>
              <a:rPr lang="en-US" dirty="0" smtClean="0"/>
              <a:t> </a:t>
            </a:r>
            <a:r>
              <a:rPr lang="en-US" dirty="0" err="1" smtClean="0"/>
              <a:t>jejaknya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sifatnya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933297" y="62439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</a:t>
            </a:r>
            <a:r>
              <a:rPr lang="ar-SA" b="1" dirty="0" smtClean="0"/>
              <a:t>اَلنُّبُوْءَاتُ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Rasulullah</a:t>
            </a:r>
            <a:r>
              <a:rPr lang="en-US" dirty="0" smtClean="0"/>
              <a:t> SAW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memberitakan</a:t>
            </a:r>
            <a:r>
              <a:rPr lang="en-US" dirty="0" smtClean="0"/>
              <a:t> </a:t>
            </a:r>
            <a:r>
              <a:rPr lang="en-US" dirty="0" err="1" smtClean="0"/>
              <a:t>peristiwa-peristiwa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Takluknya</a:t>
            </a:r>
            <a:r>
              <a:rPr lang="en-US" dirty="0" smtClean="0"/>
              <a:t> </a:t>
            </a:r>
            <a:r>
              <a:rPr lang="en-US" dirty="0" err="1" smtClean="0"/>
              <a:t>Konstantinopel</a:t>
            </a:r>
            <a:r>
              <a:rPr lang="en-US" dirty="0" smtClean="0"/>
              <a:t> (1453 M) </a:t>
            </a:r>
            <a:r>
              <a:rPr lang="en-US" dirty="0" err="1" smtClean="0"/>
              <a:t>dan</a:t>
            </a:r>
            <a:r>
              <a:rPr lang="en-US" dirty="0" smtClean="0"/>
              <a:t> Roma (</a:t>
            </a:r>
            <a:r>
              <a:rPr lang="en-US" dirty="0" err="1" smtClean="0"/>
              <a:t>belum</a:t>
            </a:r>
            <a:r>
              <a:rPr lang="en-US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Syahidnya</a:t>
            </a:r>
            <a:r>
              <a:rPr lang="en-US" dirty="0" smtClean="0"/>
              <a:t> </a:t>
            </a:r>
            <a:r>
              <a:rPr lang="en-US" dirty="0" err="1" smtClean="0"/>
              <a:t>Umar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Ustman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buih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Islam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Yahudi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Periodisasi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: </a:t>
            </a:r>
            <a:r>
              <a:rPr lang="en-US" dirty="0" err="1" smtClean="0"/>
              <a:t>kenabian</a:t>
            </a:r>
            <a:r>
              <a:rPr lang="en-US" dirty="0" smtClean="0"/>
              <a:t>, </a:t>
            </a:r>
            <a:r>
              <a:rPr lang="en-US" dirty="0" err="1" smtClean="0"/>
              <a:t>khilafah</a:t>
            </a:r>
            <a:r>
              <a:rPr lang="en-US" dirty="0" smtClean="0"/>
              <a:t>, raja </a:t>
            </a:r>
            <a:r>
              <a:rPr lang="en-US" dirty="0" err="1" smtClean="0"/>
              <a:t>menggigit</a:t>
            </a:r>
            <a:r>
              <a:rPr lang="en-US" dirty="0" smtClean="0"/>
              <a:t>, raja </a:t>
            </a:r>
            <a:r>
              <a:rPr lang="en-US" dirty="0" err="1" smtClean="0"/>
              <a:t>zhalim</a:t>
            </a:r>
            <a:r>
              <a:rPr lang="en-US" dirty="0" smtClean="0"/>
              <a:t>, </a:t>
            </a:r>
            <a:r>
              <a:rPr lang="en-US" dirty="0" err="1" smtClean="0"/>
              <a:t>khilafah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Tanda-tanda</a:t>
            </a:r>
            <a:r>
              <a:rPr lang="en-US" dirty="0" smtClean="0"/>
              <a:t> (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)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kiamat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39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Hasil-hasil</a:t>
            </a:r>
            <a:r>
              <a:rPr lang="en-US" dirty="0" smtClean="0"/>
              <a:t> </a:t>
            </a:r>
            <a:r>
              <a:rPr lang="en-US" dirty="0" err="1" smtClean="0"/>
              <a:t>Misinya</a:t>
            </a:r>
            <a:r>
              <a:rPr lang="en-US" dirty="0" smtClean="0"/>
              <a:t> (</a:t>
            </a:r>
            <a:r>
              <a:rPr lang="ar-SA" b="1" dirty="0" smtClean="0"/>
              <a:t>اَلثَّمَرَاتُ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(3:110)</a:t>
            </a:r>
          </a:p>
          <a:p>
            <a:r>
              <a:rPr lang="en-US" dirty="0" err="1" smtClean="0"/>
              <a:t>Tersebarnya</a:t>
            </a:r>
            <a:r>
              <a:rPr lang="en-US" dirty="0" smtClean="0"/>
              <a:t> Islam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penjuru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endParaRPr lang="en-US" dirty="0" smtClean="0"/>
          </a:p>
          <a:p>
            <a:r>
              <a:rPr lang="en-US" dirty="0" smtClean="0"/>
              <a:t>Islam </a:t>
            </a:r>
            <a:r>
              <a:rPr lang="en-US" dirty="0" err="1" smtClean="0"/>
              <a:t>berkuasa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guru </a:t>
            </a:r>
            <a:r>
              <a:rPr lang="en-US" dirty="0" err="1" smtClean="0"/>
              <a:t>alam</a:t>
            </a:r>
            <a:r>
              <a:rPr lang="en-US" dirty="0" smtClean="0"/>
              <a:t> (</a:t>
            </a:r>
            <a:r>
              <a:rPr lang="en-US" dirty="0" err="1" smtClean="0"/>
              <a:t>ustadziyatul</a:t>
            </a:r>
            <a:r>
              <a:rPr lang="en-US" dirty="0" smtClean="0"/>
              <a:t> ‘</a:t>
            </a:r>
            <a:r>
              <a:rPr lang="en-US" dirty="0" err="1" smtClean="0"/>
              <a:t>alam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yang </a:t>
            </a:r>
            <a:r>
              <a:rPr lang="en-US" dirty="0" err="1" smtClean="0"/>
              <a:t>panjang</a:t>
            </a:r>
            <a:endParaRPr lang="en-US" dirty="0" smtClean="0"/>
          </a:p>
          <a:p>
            <a:r>
              <a:rPr lang="en-US" dirty="0" err="1" smtClean="0"/>
              <a:t>Kokohnya</a:t>
            </a:r>
            <a:r>
              <a:rPr lang="en-US" dirty="0" smtClean="0"/>
              <a:t> Islam </a:t>
            </a:r>
            <a:r>
              <a:rPr lang="en-US" dirty="0" err="1" smtClean="0"/>
              <a:t>sekalipun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Islamnya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endParaRPr lang="en-US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857097" y="61677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Keberadaan</a:t>
            </a:r>
            <a:r>
              <a:rPr lang="en-US" dirty="0" smtClean="0"/>
              <a:t> Para </a:t>
            </a:r>
            <a:r>
              <a:rPr lang="en-US" dirty="0" err="1" smtClean="0"/>
              <a:t>Rasul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diterangkan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ketiadaannya</a:t>
            </a:r>
            <a:r>
              <a:rPr lang="en-US" dirty="0" smtClean="0"/>
              <a:t>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kekacauan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ni’mat</a:t>
            </a:r>
            <a:r>
              <a:rPr lang="en-US" dirty="0" smtClean="0"/>
              <a:t>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(3:164)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Allah SWT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diceritakan</a:t>
            </a:r>
            <a:r>
              <a:rPr lang="en-US" dirty="0" smtClean="0"/>
              <a:t>, </a:t>
            </a:r>
            <a:r>
              <a:rPr lang="en-US" dirty="0" err="1" smtClean="0"/>
              <a:t>sebagiannya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diceritakan</a:t>
            </a:r>
            <a:r>
              <a:rPr lang="en-US" dirty="0" smtClean="0"/>
              <a:t> (4:164)</a:t>
            </a:r>
          </a:p>
          <a:p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Katsir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menafsirkan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hadits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Imam Ahmad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shahih</a:t>
            </a:r>
            <a:r>
              <a:rPr lang="en-US" dirty="0" smtClean="0"/>
              <a:t>, “</a:t>
            </a:r>
            <a:r>
              <a:rPr lang="en-US" dirty="0" err="1" smtClean="0"/>
              <a:t>Tetapi</a:t>
            </a:r>
            <a:r>
              <a:rPr lang="en-US" dirty="0" smtClean="0"/>
              <a:t>  </a:t>
            </a:r>
            <a:r>
              <a:rPr lang="en-US" dirty="0" err="1" smtClean="0"/>
              <a:t>konteks</a:t>
            </a:r>
            <a:r>
              <a:rPr lang="en-US" dirty="0" smtClean="0"/>
              <a:t>  </a:t>
            </a:r>
            <a:r>
              <a:rPr lang="en-US" dirty="0" err="1" smtClean="0"/>
              <a:t>riwayat</a:t>
            </a:r>
            <a:r>
              <a:rPr lang="en-US" dirty="0" smtClean="0"/>
              <a:t>  Imam  Ahmad  </a:t>
            </a:r>
            <a:r>
              <a:rPr lang="en-US" dirty="0" err="1" smtClean="0"/>
              <a:t>lebih</a:t>
            </a:r>
            <a:r>
              <a:rPr lang="en-US" dirty="0" smtClean="0"/>
              <a:t>  </a:t>
            </a:r>
            <a:r>
              <a:rPr lang="en-US" dirty="0" err="1" smtClean="0"/>
              <a:t>kuat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lebih</a:t>
            </a:r>
            <a:r>
              <a:rPr lang="en-US" dirty="0" smtClean="0"/>
              <a:t> 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dinilai</a:t>
            </a:r>
            <a:r>
              <a:rPr lang="en-US" dirty="0" smtClean="0"/>
              <a:t>  </a:t>
            </a:r>
            <a:r>
              <a:rPr lang="en-US" dirty="0" err="1" smtClean="0"/>
              <a:t>sahih</a:t>
            </a:r>
            <a:r>
              <a:rPr lang="en-US" dirty="0" smtClean="0"/>
              <a:t>.  </a:t>
            </a:r>
            <a:r>
              <a:rPr lang="en-US" dirty="0" err="1" smtClean="0"/>
              <a:t>Semua</a:t>
            </a:r>
            <a:r>
              <a:rPr lang="en-US" dirty="0" smtClean="0"/>
              <a:t>  </a:t>
            </a:r>
            <a:r>
              <a:rPr lang="en-US" dirty="0" err="1" smtClean="0"/>
              <a:t>perawi</a:t>
            </a:r>
            <a:r>
              <a:rPr lang="en-US" dirty="0" smtClean="0"/>
              <a:t>  yang  </a:t>
            </a:r>
            <a:r>
              <a:rPr lang="en-US" dirty="0" err="1" smtClean="0"/>
              <a:t>disebutkan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sanad</a:t>
            </a:r>
            <a:r>
              <a:rPr lang="en-US" dirty="0" smtClean="0"/>
              <a:t>  </a:t>
            </a:r>
            <a:r>
              <a:rPr lang="en-US" dirty="0" err="1" smtClean="0"/>
              <a:t>hadis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ada</a:t>
            </a:r>
            <a:r>
              <a:rPr lang="en-US" dirty="0" smtClean="0"/>
              <a:t>  </a:t>
            </a:r>
            <a:r>
              <a:rPr lang="en-US" dirty="0" err="1" smtClean="0"/>
              <a:t>masalah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hadits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Imam Ahmad </a:t>
            </a:r>
            <a:r>
              <a:rPr lang="en-US" dirty="0" err="1" smtClean="0"/>
              <a:t>dari</a:t>
            </a:r>
            <a:r>
              <a:rPr lang="en-US" dirty="0" smtClean="0"/>
              <a:t> Abu </a:t>
            </a:r>
            <a:r>
              <a:rPr lang="en-US" dirty="0" err="1" smtClean="0"/>
              <a:t>Dzar</a:t>
            </a:r>
            <a:r>
              <a:rPr lang="en-US" dirty="0" smtClean="0"/>
              <a:t>, </a:t>
            </a:r>
            <a:r>
              <a:rPr lang="en-US" dirty="0" err="1" smtClean="0"/>
              <a:t>hadits</a:t>
            </a:r>
            <a:r>
              <a:rPr lang="en-US" dirty="0" smtClean="0"/>
              <a:t> yang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Abu </a:t>
            </a:r>
            <a:r>
              <a:rPr lang="en-US" dirty="0" err="1" smtClean="0"/>
              <a:t>Dzar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ar-SA" sz="3200" b="1" dirty="0" smtClean="0"/>
              <a:t>يَا رَسُولَ اللَّهِ كَمْ وَفَّى عِدَّةُ الْأَنْبِيَاءِ قَالَ مِائَةُ أَلْفٍ وَأَرْبَعَةٌ وَعِشْرُونَ أَلْفًا الرُّسُلُ مِنْ ذَلِكَ ثَلَاثُ مِائَةٍ وَخَمْسَةَ عَشَرَ جَمًّا غَفِيرًا</a:t>
            </a:r>
          </a:p>
          <a:p>
            <a:pPr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?” </a:t>
            </a:r>
            <a:r>
              <a:rPr lang="en-US" dirty="0" err="1" smtClean="0"/>
              <a:t>Rasulullah</a:t>
            </a:r>
            <a:r>
              <a:rPr lang="en-US" dirty="0" smtClean="0"/>
              <a:t> </a:t>
            </a:r>
            <a:r>
              <a:rPr lang="en-US" dirty="0" err="1" smtClean="0"/>
              <a:t>bersabda</a:t>
            </a:r>
            <a:r>
              <a:rPr lang="en-US" dirty="0" smtClean="0"/>
              <a:t>, “124.000;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315,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 </a:t>
            </a:r>
            <a:r>
              <a:rPr lang="en-US" dirty="0" err="1" smtClean="0"/>
              <a:t>Rasul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mulia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Adam 	</a:t>
            </a:r>
            <a:r>
              <a:rPr lang="en-US" dirty="0" err="1"/>
              <a:t>I</a:t>
            </a:r>
            <a:r>
              <a:rPr lang="en-US" dirty="0" err="1" smtClean="0"/>
              <a:t>dris</a:t>
            </a:r>
            <a:r>
              <a:rPr lang="en-US" dirty="0" smtClean="0"/>
              <a:t> 		</a:t>
            </a:r>
            <a:r>
              <a:rPr lang="en-US" dirty="0" err="1" smtClean="0"/>
              <a:t>Nuh</a:t>
            </a:r>
            <a:r>
              <a:rPr lang="en-US" dirty="0" smtClean="0"/>
              <a:t> 		</a:t>
            </a:r>
            <a:r>
              <a:rPr lang="en-US" dirty="0" err="1" smtClean="0"/>
              <a:t>Hud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Sholeh</a:t>
            </a:r>
            <a:r>
              <a:rPr lang="en-US" dirty="0" smtClean="0"/>
              <a:t> 	Ibrahim	</a:t>
            </a:r>
            <a:r>
              <a:rPr lang="en-US" dirty="0" err="1" smtClean="0"/>
              <a:t>Luth</a:t>
            </a:r>
            <a:r>
              <a:rPr lang="en-US" dirty="0" smtClean="0"/>
              <a:t> 		Ismail	</a:t>
            </a:r>
            <a:r>
              <a:rPr lang="en-US" dirty="0" err="1" smtClean="0"/>
              <a:t>Ishaq</a:t>
            </a:r>
            <a:r>
              <a:rPr lang="en-US" dirty="0" smtClean="0"/>
              <a:t>		</a:t>
            </a:r>
            <a:r>
              <a:rPr lang="en-US" dirty="0" err="1" smtClean="0"/>
              <a:t>Ya’qub</a:t>
            </a:r>
            <a:r>
              <a:rPr lang="en-US" dirty="0" smtClean="0"/>
              <a:t>	Yusuf		</a:t>
            </a:r>
            <a:r>
              <a:rPr lang="en-US" dirty="0" err="1" smtClean="0"/>
              <a:t>Ayyub</a:t>
            </a:r>
            <a:r>
              <a:rPr lang="en-US" dirty="0" smtClean="0"/>
              <a:t>	</a:t>
            </a:r>
            <a:r>
              <a:rPr lang="en-US" dirty="0" err="1" smtClean="0"/>
              <a:t>Syu’aib</a:t>
            </a:r>
            <a:r>
              <a:rPr lang="en-US" dirty="0" smtClean="0"/>
              <a:t>	Musa		</a:t>
            </a:r>
            <a:r>
              <a:rPr lang="en-US" dirty="0" err="1" smtClean="0"/>
              <a:t>Harun</a:t>
            </a:r>
            <a:r>
              <a:rPr lang="en-US" dirty="0" smtClean="0"/>
              <a:t>	</a:t>
            </a:r>
            <a:r>
              <a:rPr lang="en-US" dirty="0" err="1" smtClean="0"/>
              <a:t>Dzulkifli</a:t>
            </a:r>
            <a:r>
              <a:rPr lang="en-US" dirty="0" smtClean="0"/>
              <a:t>	</a:t>
            </a:r>
            <a:r>
              <a:rPr lang="en-US" dirty="0" err="1" smtClean="0"/>
              <a:t>Daud</a:t>
            </a:r>
            <a:r>
              <a:rPr lang="en-US" dirty="0" smtClean="0"/>
              <a:t>		</a:t>
            </a:r>
            <a:r>
              <a:rPr lang="en-US" dirty="0" err="1" smtClean="0"/>
              <a:t>Sulaiman</a:t>
            </a:r>
            <a:r>
              <a:rPr lang="en-US" dirty="0" smtClean="0"/>
              <a:t> 	</a:t>
            </a:r>
            <a:r>
              <a:rPr lang="en-US" dirty="0" err="1" smtClean="0"/>
              <a:t>Ilyas</a:t>
            </a:r>
            <a:r>
              <a:rPr lang="en-US" dirty="0" smtClean="0"/>
              <a:t>		</a:t>
            </a:r>
            <a:r>
              <a:rPr lang="en-US" dirty="0" err="1" smtClean="0"/>
              <a:t>Ilyasa</a:t>
            </a:r>
            <a:r>
              <a:rPr lang="en-US" dirty="0" smtClean="0"/>
              <a:t>’	</a:t>
            </a:r>
            <a:r>
              <a:rPr lang="en-US" dirty="0" err="1" smtClean="0"/>
              <a:t>Yunus</a:t>
            </a:r>
            <a:r>
              <a:rPr lang="en-US" dirty="0" smtClean="0"/>
              <a:t>	</a:t>
            </a:r>
            <a:r>
              <a:rPr lang="en-US" dirty="0" err="1" smtClean="0"/>
              <a:t>Zakaria</a:t>
            </a:r>
            <a:r>
              <a:rPr lang="en-US" dirty="0" smtClean="0"/>
              <a:t>	</a:t>
            </a:r>
            <a:r>
              <a:rPr lang="en-US" dirty="0" err="1" smtClean="0"/>
              <a:t>Yahya</a:t>
            </a:r>
            <a:r>
              <a:rPr lang="en-US" dirty="0" smtClean="0"/>
              <a:t>	Isa 	</a:t>
            </a:r>
          </a:p>
          <a:p>
            <a:pPr algn="ctr">
              <a:buNone/>
            </a:pPr>
            <a:r>
              <a:rPr lang="en-US" dirty="0" smtClean="0"/>
              <a:t>Muhammad</a:t>
            </a:r>
            <a:endParaRPr 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467600" y="6096000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RASUL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RASUL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Lak-laki</a:t>
            </a:r>
            <a:r>
              <a:rPr lang="en-US" dirty="0" smtClean="0"/>
              <a:t> (</a:t>
            </a:r>
            <a:r>
              <a:rPr lang="ar-SA" b="1" dirty="0" smtClean="0">
                <a:solidFill>
                  <a:schemeClr val="tx2"/>
                </a:solidFill>
              </a:rPr>
              <a:t>اَلرَّجُلُ</a:t>
            </a:r>
            <a:r>
              <a:rPr lang="en-US" dirty="0" smtClean="0"/>
              <a:t>),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wanita</a:t>
            </a:r>
            <a:r>
              <a:rPr lang="en-US" dirty="0" smtClean="0"/>
              <a:t> (12:109, 16:43, 21:7)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Pilihan</a:t>
            </a:r>
            <a:r>
              <a:rPr lang="en-US" dirty="0" smtClean="0"/>
              <a:t> (</a:t>
            </a:r>
            <a:r>
              <a:rPr lang="ar-SA" b="1" dirty="0" smtClean="0">
                <a:solidFill>
                  <a:schemeClr val="tx2"/>
                </a:solidFill>
              </a:rPr>
              <a:t>اَلْمُصْطَفَى</a:t>
            </a:r>
            <a:r>
              <a:rPr lang="en-US" dirty="0" smtClean="0"/>
              <a:t>),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ngaku-ngaku</a:t>
            </a:r>
            <a:r>
              <a:rPr lang="en-US" dirty="0" smtClean="0"/>
              <a:t>; Allah yang </a:t>
            </a:r>
            <a:r>
              <a:rPr lang="en-US" dirty="0" err="1" smtClean="0"/>
              <a:t>memilihnya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sembarangan</a:t>
            </a:r>
            <a:r>
              <a:rPr lang="en-US" dirty="0" smtClean="0">
                <a:sym typeface="Wingdings" pitchFamily="2" charset="2"/>
              </a:rPr>
              <a:t> (38:47)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Diutus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Allah (</a:t>
            </a:r>
            <a:r>
              <a:rPr lang="ar-SA" b="1" dirty="0" smtClean="0">
                <a:solidFill>
                  <a:schemeClr val="tx2"/>
                </a:solidFill>
              </a:rPr>
              <a:t>اَلْمُرْسَلُ مِنَ اللهِ</a:t>
            </a:r>
            <a:r>
              <a:rPr lang="en-US" dirty="0" smtClean="0">
                <a:sym typeface="Wingdings" pitchFamily="2" charset="2"/>
              </a:rPr>
              <a:t>):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SK-</a:t>
            </a:r>
            <a:r>
              <a:rPr lang="en-US" dirty="0" err="1" smtClean="0">
                <a:sym typeface="Wingdings" pitchFamily="2" charset="2"/>
              </a:rPr>
              <a:t>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wahyu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dibawa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malaikat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Jibril</a:t>
            </a:r>
            <a:r>
              <a:rPr lang="en-US" dirty="0" smtClean="0">
                <a:sym typeface="Wingdings" pitchFamily="2" charset="2"/>
              </a:rPr>
              <a:t> (26:192-196)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Membawa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misi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b="1" dirty="0" smtClean="0">
                <a:solidFill>
                  <a:schemeClr val="tx2"/>
                </a:solidFill>
              </a:rPr>
              <a:t>بِالرِّسَالَةِ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yakni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syari’at</a:t>
            </a:r>
            <a:r>
              <a:rPr lang="en-US" dirty="0" smtClean="0">
                <a:sym typeface="Wingdings" pitchFamily="2" charset="2"/>
              </a:rPr>
              <a:t> (9:33)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manusia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b="1" dirty="0" smtClean="0">
                <a:solidFill>
                  <a:schemeClr val="tx2"/>
                </a:solidFill>
              </a:rPr>
              <a:t>إِلَى النَّاسِ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sebagian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lokal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kaum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tertentu</a:t>
            </a:r>
            <a:r>
              <a:rPr lang="en-US" dirty="0" smtClean="0">
                <a:sym typeface="Wingdings" pitchFamily="2" charset="2"/>
              </a:rPr>
              <a:t> 7:59)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seluruhnya</a:t>
            </a:r>
            <a:r>
              <a:rPr lang="en-US" dirty="0" smtClean="0">
                <a:sym typeface="Wingdings" pitchFamily="2" charset="2"/>
              </a:rPr>
              <a:t> (global) 34:28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Bedanya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Dari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“NABI” (</a:t>
            </a:r>
            <a:r>
              <a:rPr lang="ar-SA" b="1" dirty="0" smtClean="0"/>
              <a:t>اَلنَّبِيُّ</a:t>
            </a:r>
            <a:r>
              <a:rPr lang="en-US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“</a:t>
            </a:r>
            <a:r>
              <a:rPr lang="ar-SA" b="1" dirty="0" smtClean="0"/>
              <a:t>اَلنَّبَاءُ</a:t>
            </a:r>
            <a:r>
              <a:rPr lang="en-US" b="1" dirty="0" smtClean="0"/>
              <a:t>”</a:t>
            </a:r>
            <a:r>
              <a:rPr lang="en-US" dirty="0" smtClean="0"/>
              <a:t> yang </a:t>
            </a:r>
            <a:r>
              <a:rPr lang="en-US" dirty="0" err="1" smtClean="0"/>
              <a:t>artinya</a:t>
            </a:r>
            <a:r>
              <a:rPr lang="en-US" dirty="0" smtClean="0"/>
              <a:t> “BERITA”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syari’at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(</a:t>
            </a:r>
            <a:r>
              <a:rPr lang="en-US" dirty="0" err="1" smtClean="0"/>
              <a:t>risalah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Nabi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Yusa</a:t>
            </a:r>
            <a:r>
              <a:rPr lang="en-US" dirty="0" smtClean="0">
                <a:sym typeface="Wingdings" pitchFamily="2" charset="2"/>
              </a:rPr>
              <a:t>’ bin Nun (</a:t>
            </a:r>
            <a:r>
              <a:rPr lang="en-US" dirty="0" err="1" smtClean="0">
                <a:sym typeface="Wingdings" pitchFamily="2" charset="2"/>
              </a:rPr>
              <a:t>penerus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Nabi</a:t>
            </a:r>
            <a:r>
              <a:rPr lang="en-US" dirty="0" smtClean="0">
                <a:sym typeface="Wingdings" pitchFamily="2" charset="2"/>
              </a:rPr>
              <a:t> Musa AS, </a:t>
            </a:r>
            <a:r>
              <a:rPr lang="en-US" dirty="0" err="1" smtClean="0">
                <a:sym typeface="Wingdings" pitchFamily="2" charset="2"/>
              </a:rPr>
              <a:t>pemuda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menemani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beliau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ketemu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bertemu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Hidzir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>
                <a:sym typeface="Wingdings" pitchFamily="2" charset="2"/>
              </a:rPr>
              <a:t>Kaumnya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bertanya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tentang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kewajiban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penentuan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pimpinannya</a:t>
            </a:r>
            <a:r>
              <a:rPr lang="en-US" dirty="0" smtClean="0">
                <a:sym typeface="Wingdings" pitchFamily="2" charset="2"/>
              </a:rPr>
              <a:t>; Allah </a:t>
            </a:r>
            <a:r>
              <a:rPr lang="en-US" dirty="0" err="1" smtClean="0">
                <a:sym typeface="Wingdings" pitchFamily="2" charset="2"/>
              </a:rPr>
              <a:t>memberi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wahyu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disampaikan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kaumnya</a:t>
            </a:r>
            <a:r>
              <a:rPr lang="en-US" dirty="0" smtClean="0">
                <a:sym typeface="Wingdings" pitchFamily="2" charset="2"/>
              </a:rPr>
              <a:t> (2:246-248)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857097" y="62439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Pembawa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(</a:t>
            </a:r>
            <a:r>
              <a:rPr lang="ar-SA" b="1" dirty="0" smtClean="0"/>
              <a:t>حَامِلُ الرِّسَالَةِ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424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pembawa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pengemban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Allah SWT</a:t>
            </a:r>
          </a:p>
          <a:p>
            <a:r>
              <a:rPr lang="en-US" dirty="0" err="1" smtClean="0"/>
              <a:t>Risalah</a:t>
            </a:r>
            <a:r>
              <a:rPr lang="en-US" dirty="0" smtClean="0"/>
              <a:t> yang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endParaRPr lang="en-US" dirty="0" smtClean="0"/>
          </a:p>
          <a:p>
            <a:r>
              <a:rPr lang="en-US" dirty="0" err="1" smtClean="0"/>
              <a:t>Misi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TAUHID (21:25, 16:36)</a:t>
            </a:r>
          </a:p>
          <a:p>
            <a:r>
              <a:rPr lang="en-US" dirty="0" smtClean="0"/>
              <a:t>Al-Qur’an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Nuh</a:t>
            </a:r>
            <a:r>
              <a:rPr lang="en-US" dirty="0" smtClean="0"/>
              <a:t> AS: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(7:58-64, 11:25-48,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Nuh</a:t>
            </a:r>
            <a:r>
              <a:rPr lang="en-US" dirty="0" smtClean="0"/>
              <a:t> [71]) 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menyembah</a:t>
            </a:r>
            <a:r>
              <a:rPr lang="en-US" dirty="0" smtClean="0"/>
              <a:t> </a:t>
            </a:r>
            <a:r>
              <a:rPr lang="en-US" dirty="0" err="1" smtClean="0"/>
              <a:t>berhala</a:t>
            </a:r>
            <a:r>
              <a:rPr lang="en-US" dirty="0" smtClean="0"/>
              <a:t> </a:t>
            </a:r>
            <a:r>
              <a:rPr lang="en-US" dirty="0" err="1" smtClean="0"/>
              <a:t>wadd</a:t>
            </a:r>
            <a:r>
              <a:rPr lang="en-US" dirty="0" smtClean="0"/>
              <a:t>, </a:t>
            </a:r>
            <a:r>
              <a:rPr lang="en-US" dirty="0" err="1" smtClean="0"/>
              <a:t>suwaa</a:t>
            </a:r>
            <a:r>
              <a:rPr lang="en-US" dirty="0" smtClean="0"/>
              <a:t>', </a:t>
            </a:r>
            <a:r>
              <a:rPr lang="en-US" dirty="0" err="1" smtClean="0"/>
              <a:t>yaghuts</a:t>
            </a:r>
            <a:r>
              <a:rPr lang="en-US" dirty="0" smtClean="0"/>
              <a:t>, </a:t>
            </a:r>
            <a:r>
              <a:rPr lang="en-US" dirty="0" err="1" smtClean="0"/>
              <a:t>ya'uq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nasr</a:t>
            </a:r>
            <a:endParaRPr lang="en-US" dirty="0" smtClean="0"/>
          </a:p>
          <a:p>
            <a:pPr lvl="1"/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Luth</a:t>
            </a:r>
            <a:r>
              <a:rPr lang="en-US" dirty="0" smtClean="0"/>
              <a:t> AS: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homo</a:t>
            </a:r>
          </a:p>
          <a:p>
            <a:pPr lvl="1"/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Syu’aib</a:t>
            </a:r>
            <a:r>
              <a:rPr lang="en-US" dirty="0" smtClean="0"/>
              <a:t> AS: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yang </a:t>
            </a:r>
            <a:r>
              <a:rPr lang="en-US" dirty="0" err="1" smtClean="0"/>
              <a:t>curang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timbangan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takaran</a:t>
            </a:r>
            <a:endParaRPr lang="en-US" dirty="0" smtClean="0"/>
          </a:p>
          <a:p>
            <a:pPr lvl="1"/>
            <a:r>
              <a:rPr lang="en-US" dirty="0" err="1" smtClean="0"/>
              <a:t>Nabi</a:t>
            </a:r>
            <a:r>
              <a:rPr lang="en-US" dirty="0" smtClean="0"/>
              <a:t> Musa AS: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85697" y="6396335"/>
            <a:ext cx="105830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417</TotalTime>
  <Words>1589</Words>
  <Application>Microsoft Office PowerPoint</Application>
  <PresentationFormat>On-screen Show (4:3)</PresentationFormat>
  <Paragraphs>135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تَعْرِيْفُ الرَّسُوْلِ</vt:lpstr>
      <vt:lpstr>Slide 2</vt:lpstr>
      <vt:lpstr>Keberadaan Para Rasul</vt:lpstr>
      <vt:lpstr>Nabi dan Rasul</vt:lpstr>
      <vt:lpstr>Jumlah Nabi dan Rasul</vt:lpstr>
      <vt:lpstr>25 Rasul</vt:lpstr>
      <vt:lpstr>Definisi RASUL</vt:lpstr>
      <vt:lpstr>Apa Bedanya dengan Nabi?</vt:lpstr>
      <vt:lpstr>Pembawa Misi (حَامِلُ الرِّسَالَةِ)</vt:lpstr>
      <vt:lpstr>Sebagai Teladan Penerapan Risalah  (قُدْوَةٌ فِيْ تَطْبِيْقِ الرِّسَالَةِ)</vt:lpstr>
      <vt:lpstr>Salah Teladan</vt:lpstr>
      <vt:lpstr>Tanda Kerasulan (عَلاَمَةُ الرَّسُوْلِ)</vt:lpstr>
      <vt:lpstr>Sifat-sifat Asasi Rasul (اَلصِّفَاتُ اَلأَسَاسِيَّةُ)</vt:lpstr>
      <vt:lpstr>Mu’jizat (اَلْمُعْجِزَاتُ)</vt:lpstr>
      <vt:lpstr>Mu’jizat Rasulullah SAW</vt:lpstr>
      <vt:lpstr>Kabar Gembira (اَلْبِشَارَاتُ)</vt:lpstr>
      <vt:lpstr>Mengenalnya seperti Mengenal Anaknya Sendiri</vt:lpstr>
      <vt:lpstr>Gambar Nabi SAW</vt:lpstr>
      <vt:lpstr>Slide 19</vt:lpstr>
      <vt:lpstr>Al-Qur’an disebutkan dalam Kitab Sebelumnya</vt:lpstr>
      <vt:lpstr>Berita Masa Depan (اَلنُّبُوْءَاتُ)</vt:lpstr>
      <vt:lpstr>Hasil-hasil Misinya (اَلثَّمَرَاتُ)</vt:lpstr>
    </vt:vector>
  </TitlesOfParts>
  <Company>Yusnandar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حَاجَةُ اْلإِنْسَانِ إِلَى الرَّسُوْلِ</dc:title>
  <dc:creator>DPP Partai Keadilan</dc:creator>
  <cp:lastModifiedBy>User</cp:lastModifiedBy>
  <cp:revision>62</cp:revision>
  <dcterms:created xsi:type="dcterms:W3CDTF">1999-07-07T19:36:31Z</dcterms:created>
  <dcterms:modified xsi:type="dcterms:W3CDTF">2010-04-23T10:55:45Z</dcterms:modified>
</cp:coreProperties>
</file>