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1.xml" ContentType="application/vnd.openxmlformats-officedocument.drawingml.diagram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736" r:id="rId3"/>
    <p:sldMasterId id="2147483763" r:id="rId4"/>
  </p:sldMasterIdLst>
  <p:notesMasterIdLst>
    <p:notesMasterId r:id="rId95"/>
  </p:notesMasterIdLst>
  <p:sldIdLst>
    <p:sldId id="256" r:id="rId5"/>
    <p:sldId id="265" r:id="rId6"/>
    <p:sldId id="266" r:id="rId7"/>
    <p:sldId id="267" r:id="rId8"/>
    <p:sldId id="268" r:id="rId9"/>
    <p:sldId id="269" r:id="rId10"/>
    <p:sldId id="281" r:id="rId11"/>
    <p:sldId id="293" r:id="rId12"/>
    <p:sldId id="294" r:id="rId13"/>
    <p:sldId id="295" r:id="rId14"/>
    <p:sldId id="296" r:id="rId15"/>
    <p:sldId id="270" r:id="rId16"/>
    <p:sldId id="282" r:id="rId17"/>
    <p:sldId id="297" r:id="rId18"/>
    <p:sldId id="298" r:id="rId19"/>
    <p:sldId id="299" r:id="rId20"/>
    <p:sldId id="300" r:id="rId21"/>
    <p:sldId id="301" r:id="rId22"/>
    <p:sldId id="271" r:id="rId23"/>
    <p:sldId id="283" r:id="rId24"/>
    <p:sldId id="302" r:id="rId25"/>
    <p:sldId id="303" r:id="rId26"/>
    <p:sldId id="304" r:id="rId27"/>
    <p:sldId id="305" r:id="rId28"/>
    <p:sldId id="306" r:id="rId29"/>
    <p:sldId id="272" r:id="rId30"/>
    <p:sldId id="284" r:id="rId31"/>
    <p:sldId id="307" r:id="rId32"/>
    <p:sldId id="308" r:id="rId33"/>
    <p:sldId id="309" r:id="rId34"/>
    <p:sldId id="273" r:id="rId35"/>
    <p:sldId id="285" r:id="rId36"/>
    <p:sldId id="310" r:id="rId37"/>
    <p:sldId id="311" r:id="rId38"/>
    <p:sldId id="312" r:id="rId39"/>
    <p:sldId id="314" r:id="rId40"/>
    <p:sldId id="313" r:id="rId41"/>
    <p:sldId id="315" r:id="rId42"/>
    <p:sldId id="274" r:id="rId43"/>
    <p:sldId id="286" r:id="rId44"/>
    <p:sldId id="316" r:id="rId45"/>
    <p:sldId id="317" r:id="rId46"/>
    <p:sldId id="318" r:id="rId47"/>
    <p:sldId id="319" r:id="rId48"/>
    <p:sldId id="320" r:id="rId49"/>
    <p:sldId id="275" r:id="rId50"/>
    <p:sldId id="287" r:id="rId51"/>
    <p:sldId id="321" r:id="rId52"/>
    <p:sldId id="322" r:id="rId53"/>
    <p:sldId id="323" r:id="rId54"/>
    <p:sldId id="276" r:id="rId55"/>
    <p:sldId id="288" r:id="rId56"/>
    <p:sldId id="324" r:id="rId57"/>
    <p:sldId id="325" r:id="rId58"/>
    <p:sldId id="326" r:id="rId59"/>
    <p:sldId id="327" r:id="rId60"/>
    <p:sldId id="328" r:id="rId61"/>
    <p:sldId id="329" r:id="rId62"/>
    <p:sldId id="277" r:id="rId63"/>
    <p:sldId id="289" r:id="rId64"/>
    <p:sldId id="330" r:id="rId65"/>
    <p:sldId id="331" r:id="rId66"/>
    <p:sldId id="332" r:id="rId67"/>
    <p:sldId id="334" r:id="rId68"/>
    <p:sldId id="333" r:id="rId69"/>
    <p:sldId id="335" r:id="rId70"/>
    <p:sldId id="278" r:id="rId71"/>
    <p:sldId id="290" r:id="rId72"/>
    <p:sldId id="336" r:id="rId73"/>
    <p:sldId id="337" r:id="rId74"/>
    <p:sldId id="338" r:id="rId75"/>
    <p:sldId id="339" r:id="rId76"/>
    <p:sldId id="340" r:id="rId77"/>
    <p:sldId id="341" r:id="rId78"/>
    <p:sldId id="342" r:id="rId79"/>
    <p:sldId id="343" r:id="rId80"/>
    <p:sldId id="344" r:id="rId81"/>
    <p:sldId id="345" r:id="rId82"/>
    <p:sldId id="346" r:id="rId83"/>
    <p:sldId id="279" r:id="rId84"/>
    <p:sldId id="291" r:id="rId85"/>
    <p:sldId id="347" r:id="rId86"/>
    <p:sldId id="348" r:id="rId87"/>
    <p:sldId id="349" r:id="rId88"/>
    <p:sldId id="350" r:id="rId89"/>
    <p:sldId id="351" r:id="rId90"/>
    <p:sldId id="280" r:id="rId91"/>
    <p:sldId id="292" r:id="rId92"/>
    <p:sldId id="352" r:id="rId93"/>
    <p:sldId id="353"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87E7F7-318E-4EFA-979F-52C20D12229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C3DA71E0-B659-4BFF-946B-989FC635C9A2}">
      <dgm:prSet phldrT="[Text]"/>
      <dgm:spPr/>
      <dgm:t>
        <a:bodyPr/>
        <a:lstStyle/>
        <a:p>
          <a:r>
            <a:rPr lang="en-US" b="1" dirty="0" smtClean="0">
              <a:cs typeface="Traditional Arabic" pitchFamily="2" charset="-78"/>
            </a:rPr>
            <a:t>ILMU</a:t>
          </a:r>
          <a:endParaRPr lang="en-US" b="1" dirty="0">
            <a:cs typeface="Traditional Arabic" pitchFamily="2" charset="-78"/>
          </a:endParaRPr>
        </a:p>
      </dgm:t>
    </dgm:pt>
    <dgm:pt modelId="{B4A9A396-93C2-421F-942A-677F16B7F4C6}" type="parTrans" cxnId="{FC8C5255-D589-4277-ACAE-B3413751B492}">
      <dgm:prSet/>
      <dgm:spPr/>
      <dgm:t>
        <a:bodyPr/>
        <a:lstStyle/>
        <a:p>
          <a:endParaRPr lang="en-US" b="1">
            <a:cs typeface="Traditional Arabic" pitchFamily="2" charset="-78"/>
          </a:endParaRPr>
        </a:p>
      </dgm:t>
    </dgm:pt>
    <dgm:pt modelId="{FC21E318-A89C-4067-BCEF-F8C42B6D94A2}" type="sibTrans" cxnId="{FC8C5255-D589-4277-ACAE-B3413751B492}">
      <dgm:prSet/>
      <dgm:spPr/>
      <dgm:t>
        <a:bodyPr/>
        <a:lstStyle/>
        <a:p>
          <a:endParaRPr lang="en-US" b="1">
            <a:cs typeface="Traditional Arabic" pitchFamily="2" charset="-78"/>
          </a:endParaRPr>
        </a:p>
      </dgm:t>
    </dgm:pt>
    <dgm:pt modelId="{97912CEC-6DB8-4792-8318-420B9AD9E97C}">
      <dgm:prSet phldrT="[Text]"/>
      <dgm:spPr/>
      <dgm:t>
        <a:bodyPr/>
        <a:lstStyle/>
        <a:p>
          <a:pPr algn="ctr"/>
          <a:r>
            <a:rPr lang="ar-SA" b="1" dirty="0" smtClean="0">
              <a:cs typeface="Traditional Arabic" pitchFamily="2" charset="-78"/>
            </a:rPr>
            <a:t>وَلِيَعْلَمَ الَّذِينَ أُوتُوا الْعِلْمَ أَنَّهُ الْحَقُّ مِنْ رَبِّكَ</a:t>
          </a:r>
          <a:endParaRPr lang="en-US" b="1" dirty="0">
            <a:cs typeface="Traditional Arabic" pitchFamily="2" charset="-78"/>
          </a:endParaRPr>
        </a:p>
      </dgm:t>
    </dgm:pt>
    <dgm:pt modelId="{437D29D4-A617-431F-8005-F2E4E42ADB5C}" type="parTrans" cxnId="{761EC1BC-400D-48F9-939E-EB57E2B9FD97}">
      <dgm:prSet/>
      <dgm:spPr/>
      <dgm:t>
        <a:bodyPr/>
        <a:lstStyle/>
        <a:p>
          <a:endParaRPr lang="en-US" b="1">
            <a:cs typeface="Traditional Arabic" pitchFamily="2" charset="-78"/>
          </a:endParaRPr>
        </a:p>
      </dgm:t>
    </dgm:pt>
    <dgm:pt modelId="{74C69F02-012F-4298-A81D-8A1CBDE02235}" type="sibTrans" cxnId="{761EC1BC-400D-48F9-939E-EB57E2B9FD97}">
      <dgm:prSet/>
      <dgm:spPr/>
      <dgm:t>
        <a:bodyPr/>
        <a:lstStyle/>
        <a:p>
          <a:endParaRPr lang="en-US" b="1">
            <a:cs typeface="Traditional Arabic" pitchFamily="2" charset="-78"/>
          </a:endParaRPr>
        </a:p>
      </dgm:t>
    </dgm:pt>
    <dgm:pt modelId="{D1F0A1A8-4593-425D-9C4D-80CA4BE074F0}">
      <dgm:prSet phldrT="[Text]"/>
      <dgm:spPr/>
      <dgm:t>
        <a:bodyPr/>
        <a:lstStyle/>
        <a:p>
          <a:r>
            <a:rPr lang="en-US" b="1" dirty="0" smtClean="0">
              <a:cs typeface="Traditional Arabic" pitchFamily="2" charset="-78"/>
            </a:rPr>
            <a:t>IMAN</a:t>
          </a:r>
          <a:endParaRPr lang="en-US" b="1" dirty="0">
            <a:cs typeface="Traditional Arabic" pitchFamily="2" charset="-78"/>
          </a:endParaRPr>
        </a:p>
      </dgm:t>
    </dgm:pt>
    <dgm:pt modelId="{27A84742-C386-4203-8B7B-813F222B174F}" type="parTrans" cxnId="{11270707-9CDE-4545-BDF6-94C4A154CA74}">
      <dgm:prSet/>
      <dgm:spPr/>
      <dgm:t>
        <a:bodyPr/>
        <a:lstStyle/>
        <a:p>
          <a:endParaRPr lang="en-US" b="1">
            <a:cs typeface="Traditional Arabic" pitchFamily="2" charset="-78"/>
          </a:endParaRPr>
        </a:p>
      </dgm:t>
    </dgm:pt>
    <dgm:pt modelId="{ACA52425-EE15-4537-8AD6-5D7307B5AA86}" type="sibTrans" cxnId="{11270707-9CDE-4545-BDF6-94C4A154CA74}">
      <dgm:prSet/>
      <dgm:spPr/>
      <dgm:t>
        <a:bodyPr/>
        <a:lstStyle/>
        <a:p>
          <a:endParaRPr lang="en-US" b="1">
            <a:cs typeface="Traditional Arabic" pitchFamily="2" charset="-78"/>
          </a:endParaRPr>
        </a:p>
      </dgm:t>
    </dgm:pt>
    <dgm:pt modelId="{3AC036AD-62D9-4B32-8A0B-0C3070289249}">
      <dgm:prSet phldrT="[Text]"/>
      <dgm:spPr/>
      <dgm:t>
        <a:bodyPr/>
        <a:lstStyle/>
        <a:p>
          <a:pPr algn="ctr"/>
          <a:r>
            <a:rPr lang="ar-SA" b="1" dirty="0" smtClean="0">
              <a:cs typeface="Traditional Arabic" pitchFamily="2" charset="-78"/>
            </a:rPr>
            <a:t>فَيُؤْمِنُوا بِهِ</a:t>
          </a:r>
          <a:endParaRPr lang="en-US" b="1" dirty="0">
            <a:cs typeface="Traditional Arabic" pitchFamily="2" charset="-78"/>
          </a:endParaRPr>
        </a:p>
      </dgm:t>
    </dgm:pt>
    <dgm:pt modelId="{2E1F9A8E-ACAF-4112-84C6-6E9728CB30A2}" type="parTrans" cxnId="{6DB0D16F-6372-4108-B33F-550749C77C90}">
      <dgm:prSet/>
      <dgm:spPr/>
      <dgm:t>
        <a:bodyPr/>
        <a:lstStyle/>
        <a:p>
          <a:endParaRPr lang="en-US" b="1">
            <a:cs typeface="Traditional Arabic" pitchFamily="2" charset="-78"/>
          </a:endParaRPr>
        </a:p>
      </dgm:t>
    </dgm:pt>
    <dgm:pt modelId="{0B3C6B23-6E8E-459E-ADBF-0878D59C3A82}" type="sibTrans" cxnId="{6DB0D16F-6372-4108-B33F-550749C77C90}">
      <dgm:prSet/>
      <dgm:spPr/>
      <dgm:t>
        <a:bodyPr/>
        <a:lstStyle/>
        <a:p>
          <a:endParaRPr lang="en-US" b="1">
            <a:cs typeface="Traditional Arabic" pitchFamily="2" charset="-78"/>
          </a:endParaRPr>
        </a:p>
      </dgm:t>
    </dgm:pt>
    <dgm:pt modelId="{D41745C2-E7F3-43AF-ACA4-40623209F382}">
      <dgm:prSet phldrT="[Text]"/>
      <dgm:spPr/>
      <dgm:t>
        <a:bodyPr/>
        <a:lstStyle/>
        <a:p>
          <a:r>
            <a:rPr lang="en-US" b="1" dirty="0" smtClean="0">
              <a:cs typeface="Traditional Arabic" pitchFamily="2" charset="-78"/>
            </a:rPr>
            <a:t>AMAL</a:t>
          </a:r>
          <a:endParaRPr lang="en-US" b="1" dirty="0">
            <a:cs typeface="Traditional Arabic" pitchFamily="2" charset="-78"/>
          </a:endParaRPr>
        </a:p>
      </dgm:t>
    </dgm:pt>
    <dgm:pt modelId="{09B1C346-AADB-474C-9CD1-7029EC2A32B7}" type="parTrans" cxnId="{642C347E-915C-4351-A555-6248D4E60165}">
      <dgm:prSet/>
      <dgm:spPr/>
      <dgm:t>
        <a:bodyPr/>
        <a:lstStyle/>
        <a:p>
          <a:endParaRPr lang="en-US" b="1">
            <a:cs typeface="Traditional Arabic" pitchFamily="2" charset="-78"/>
          </a:endParaRPr>
        </a:p>
      </dgm:t>
    </dgm:pt>
    <dgm:pt modelId="{55867022-8000-40AF-A44A-2B17063EA97A}" type="sibTrans" cxnId="{642C347E-915C-4351-A555-6248D4E60165}">
      <dgm:prSet/>
      <dgm:spPr/>
      <dgm:t>
        <a:bodyPr/>
        <a:lstStyle/>
        <a:p>
          <a:endParaRPr lang="en-US" b="1">
            <a:cs typeface="Traditional Arabic" pitchFamily="2" charset="-78"/>
          </a:endParaRPr>
        </a:p>
      </dgm:t>
    </dgm:pt>
    <dgm:pt modelId="{26CB7078-19F5-4204-9CBD-71AA55C4E53B}">
      <dgm:prSet phldrT="[Text]"/>
      <dgm:spPr/>
      <dgm:t>
        <a:bodyPr/>
        <a:lstStyle/>
        <a:p>
          <a:pPr algn="ctr"/>
          <a:r>
            <a:rPr lang="ar-SA" b="1" dirty="0" smtClean="0">
              <a:cs typeface="Traditional Arabic" pitchFamily="2" charset="-78"/>
            </a:rPr>
            <a:t>فَتُخْبِتَ لَهُ قُلُوبُهُمْ</a:t>
          </a:r>
          <a:endParaRPr lang="en-US" b="1" dirty="0">
            <a:cs typeface="Traditional Arabic" pitchFamily="2" charset="-78"/>
          </a:endParaRPr>
        </a:p>
      </dgm:t>
    </dgm:pt>
    <dgm:pt modelId="{E7633A94-407A-4268-8834-10DC399F7533}" type="parTrans" cxnId="{D1F16CDE-0F56-475D-9C0C-BB69D7EECE0F}">
      <dgm:prSet/>
      <dgm:spPr/>
      <dgm:t>
        <a:bodyPr/>
        <a:lstStyle/>
        <a:p>
          <a:endParaRPr lang="en-US" b="1">
            <a:cs typeface="Traditional Arabic" pitchFamily="2" charset="-78"/>
          </a:endParaRPr>
        </a:p>
      </dgm:t>
    </dgm:pt>
    <dgm:pt modelId="{207F6140-F1F7-46B5-8435-7829D2828CE2}" type="sibTrans" cxnId="{D1F16CDE-0F56-475D-9C0C-BB69D7EECE0F}">
      <dgm:prSet/>
      <dgm:spPr/>
      <dgm:t>
        <a:bodyPr/>
        <a:lstStyle/>
        <a:p>
          <a:endParaRPr lang="en-US" b="1">
            <a:cs typeface="Traditional Arabic" pitchFamily="2" charset="-78"/>
          </a:endParaRPr>
        </a:p>
      </dgm:t>
    </dgm:pt>
    <dgm:pt modelId="{56A21125-D7D6-443E-BA08-756A8F0086A6}" type="pres">
      <dgm:prSet presAssocID="{D387E7F7-318E-4EFA-979F-52C20D12229E}" presName="linearFlow" presStyleCnt="0">
        <dgm:presLayoutVars>
          <dgm:dir/>
          <dgm:animLvl val="lvl"/>
          <dgm:resizeHandles val="exact"/>
        </dgm:presLayoutVars>
      </dgm:prSet>
      <dgm:spPr/>
      <dgm:t>
        <a:bodyPr/>
        <a:lstStyle/>
        <a:p>
          <a:endParaRPr lang="en-US"/>
        </a:p>
      </dgm:t>
    </dgm:pt>
    <dgm:pt modelId="{79DAC8BE-2617-4579-84D8-47842B866540}" type="pres">
      <dgm:prSet presAssocID="{C3DA71E0-B659-4BFF-946B-989FC635C9A2}" presName="composite" presStyleCnt="0"/>
      <dgm:spPr/>
    </dgm:pt>
    <dgm:pt modelId="{71C90423-746A-445C-862B-19D9FFA413CA}" type="pres">
      <dgm:prSet presAssocID="{C3DA71E0-B659-4BFF-946B-989FC635C9A2}" presName="parTx" presStyleLbl="node1" presStyleIdx="0" presStyleCnt="3">
        <dgm:presLayoutVars>
          <dgm:chMax val="0"/>
          <dgm:chPref val="0"/>
          <dgm:bulletEnabled val="1"/>
        </dgm:presLayoutVars>
      </dgm:prSet>
      <dgm:spPr/>
      <dgm:t>
        <a:bodyPr/>
        <a:lstStyle/>
        <a:p>
          <a:endParaRPr lang="en-US"/>
        </a:p>
      </dgm:t>
    </dgm:pt>
    <dgm:pt modelId="{5D4995F8-0BE3-45BE-8C50-201F7AEA4C63}" type="pres">
      <dgm:prSet presAssocID="{C3DA71E0-B659-4BFF-946B-989FC635C9A2}" presName="parSh" presStyleLbl="node1" presStyleIdx="0" presStyleCnt="3"/>
      <dgm:spPr/>
      <dgm:t>
        <a:bodyPr/>
        <a:lstStyle/>
        <a:p>
          <a:endParaRPr lang="en-US"/>
        </a:p>
      </dgm:t>
    </dgm:pt>
    <dgm:pt modelId="{5981FC34-1E09-4769-9F9F-28FA5F08897C}" type="pres">
      <dgm:prSet presAssocID="{C3DA71E0-B659-4BFF-946B-989FC635C9A2}" presName="desTx" presStyleLbl="fgAcc1" presStyleIdx="0" presStyleCnt="3" custScaleX="134971" custScaleY="60706">
        <dgm:presLayoutVars>
          <dgm:bulletEnabled val="1"/>
        </dgm:presLayoutVars>
      </dgm:prSet>
      <dgm:spPr/>
      <dgm:t>
        <a:bodyPr/>
        <a:lstStyle/>
        <a:p>
          <a:endParaRPr lang="en-US"/>
        </a:p>
      </dgm:t>
    </dgm:pt>
    <dgm:pt modelId="{02369BB9-C4F6-41B1-88EA-5B23F30DF5CF}" type="pres">
      <dgm:prSet presAssocID="{FC21E318-A89C-4067-BCEF-F8C42B6D94A2}" presName="sibTrans" presStyleLbl="sibTrans2D1" presStyleIdx="0" presStyleCnt="2"/>
      <dgm:spPr/>
      <dgm:t>
        <a:bodyPr/>
        <a:lstStyle/>
        <a:p>
          <a:endParaRPr lang="en-US"/>
        </a:p>
      </dgm:t>
    </dgm:pt>
    <dgm:pt modelId="{B2EF7666-791E-4F7A-BED2-26C22F975259}" type="pres">
      <dgm:prSet presAssocID="{FC21E318-A89C-4067-BCEF-F8C42B6D94A2}" presName="connTx" presStyleLbl="sibTrans2D1" presStyleIdx="0" presStyleCnt="2"/>
      <dgm:spPr/>
      <dgm:t>
        <a:bodyPr/>
        <a:lstStyle/>
        <a:p>
          <a:endParaRPr lang="en-US"/>
        </a:p>
      </dgm:t>
    </dgm:pt>
    <dgm:pt modelId="{B0129FF1-4B37-4BA2-ADCE-667F0EFAE84B}" type="pres">
      <dgm:prSet presAssocID="{D1F0A1A8-4593-425D-9C4D-80CA4BE074F0}" presName="composite" presStyleCnt="0"/>
      <dgm:spPr/>
    </dgm:pt>
    <dgm:pt modelId="{CA4C54F3-D3B7-41CB-A2BB-AD7B04543E73}" type="pres">
      <dgm:prSet presAssocID="{D1F0A1A8-4593-425D-9C4D-80CA4BE074F0}" presName="parTx" presStyleLbl="node1" presStyleIdx="0" presStyleCnt="3">
        <dgm:presLayoutVars>
          <dgm:chMax val="0"/>
          <dgm:chPref val="0"/>
          <dgm:bulletEnabled val="1"/>
        </dgm:presLayoutVars>
      </dgm:prSet>
      <dgm:spPr/>
      <dgm:t>
        <a:bodyPr/>
        <a:lstStyle/>
        <a:p>
          <a:endParaRPr lang="en-US"/>
        </a:p>
      </dgm:t>
    </dgm:pt>
    <dgm:pt modelId="{E245EBBE-1BB8-4678-BAC8-03C96222C9A3}" type="pres">
      <dgm:prSet presAssocID="{D1F0A1A8-4593-425D-9C4D-80CA4BE074F0}" presName="parSh" presStyleLbl="node1" presStyleIdx="1" presStyleCnt="3"/>
      <dgm:spPr/>
      <dgm:t>
        <a:bodyPr/>
        <a:lstStyle/>
        <a:p>
          <a:endParaRPr lang="en-US"/>
        </a:p>
      </dgm:t>
    </dgm:pt>
    <dgm:pt modelId="{1B8FE828-0A64-4B19-9ADD-2625756F8EDD}" type="pres">
      <dgm:prSet presAssocID="{D1F0A1A8-4593-425D-9C4D-80CA4BE074F0}" presName="desTx" presStyleLbl="fgAcc1" presStyleIdx="1" presStyleCnt="3" custScaleY="58876">
        <dgm:presLayoutVars>
          <dgm:bulletEnabled val="1"/>
        </dgm:presLayoutVars>
      </dgm:prSet>
      <dgm:spPr/>
      <dgm:t>
        <a:bodyPr/>
        <a:lstStyle/>
        <a:p>
          <a:endParaRPr lang="en-US"/>
        </a:p>
      </dgm:t>
    </dgm:pt>
    <dgm:pt modelId="{EB1DAF5B-8957-4FAE-A73B-CAB276F45601}" type="pres">
      <dgm:prSet presAssocID="{ACA52425-EE15-4537-8AD6-5D7307B5AA86}" presName="sibTrans" presStyleLbl="sibTrans2D1" presStyleIdx="1" presStyleCnt="2"/>
      <dgm:spPr/>
      <dgm:t>
        <a:bodyPr/>
        <a:lstStyle/>
        <a:p>
          <a:endParaRPr lang="en-US"/>
        </a:p>
      </dgm:t>
    </dgm:pt>
    <dgm:pt modelId="{767E98A7-FC56-40E9-AED8-925D068E6ABF}" type="pres">
      <dgm:prSet presAssocID="{ACA52425-EE15-4537-8AD6-5D7307B5AA86}" presName="connTx" presStyleLbl="sibTrans2D1" presStyleIdx="1" presStyleCnt="2"/>
      <dgm:spPr/>
      <dgm:t>
        <a:bodyPr/>
        <a:lstStyle/>
        <a:p>
          <a:endParaRPr lang="en-US"/>
        </a:p>
      </dgm:t>
    </dgm:pt>
    <dgm:pt modelId="{030B80BE-5267-4565-9782-EAFD2356EA35}" type="pres">
      <dgm:prSet presAssocID="{D41745C2-E7F3-43AF-ACA4-40623209F382}" presName="composite" presStyleCnt="0"/>
      <dgm:spPr/>
    </dgm:pt>
    <dgm:pt modelId="{EE48D0CC-8A8B-4FD1-B7E0-E45B365A979A}" type="pres">
      <dgm:prSet presAssocID="{D41745C2-E7F3-43AF-ACA4-40623209F382}" presName="parTx" presStyleLbl="node1" presStyleIdx="1" presStyleCnt="3">
        <dgm:presLayoutVars>
          <dgm:chMax val="0"/>
          <dgm:chPref val="0"/>
          <dgm:bulletEnabled val="1"/>
        </dgm:presLayoutVars>
      </dgm:prSet>
      <dgm:spPr/>
      <dgm:t>
        <a:bodyPr/>
        <a:lstStyle/>
        <a:p>
          <a:endParaRPr lang="en-US"/>
        </a:p>
      </dgm:t>
    </dgm:pt>
    <dgm:pt modelId="{A9C9B5CE-936C-4527-AF42-3E1958E0B3B7}" type="pres">
      <dgm:prSet presAssocID="{D41745C2-E7F3-43AF-ACA4-40623209F382}" presName="parSh" presStyleLbl="node1" presStyleIdx="2" presStyleCnt="3"/>
      <dgm:spPr/>
      <dgm:t>
        <a:bodyPr/>
        <a:lstStyle/>
        <a:p>
          <a:endParaRPr lang="en-US"/>
        </a:p>
      </dgm:t>
    </dgm:pt>
    <dgm:pt modelId="{672E0D09-71FA-4594-A8B2-D12512976FD9}" type="pres">
      <dgm:prSet presAssocID="{D41745C2-E7F3-43AF-ACA4-40623209F382}" presName="desTx" presStyleLbl="fgAcc1" presStyleIdx="2" presStyleCnt="3" custScaleY="60706">
        <dgm:presLayoutVars>
          <dgm:bulletEnabled val="1"/>
        </dgm:presLayoutVars>
      </dgm:prSet>
      <dgm:spPr/>
      <dgm:t>
        <a:bodyPr/>
        <a:lstStyle/>
        <a:p>
          <a:endParaRPr lang="en-US"/>
        </a:p>
      </dgm:t>
    </dgm:pt>
  </dgm:ptLst>
  <dgm:cxnLst>
    <dgm:cxn modelId="{FA192DBB-0A56-4723-BFF6-D2109C4D21D9}" type="presOf" srcId="{FC21E318-A89C-4067-BCEF-F8C42B6D94A2}" destId="{B2EF7666-791E-4F7A-BED2-26C22F975259}" srcOrd="1" destOrd="0" presId="urn:microsoft.com/office/officeart/2005/8/layout/process3"/>
    <dgm:cxn modelId="{642C347E-915C-4351-A555-6248D4E60165}" srcId="{D387E7F7-318E-4EFA-979F-52C20D12229E}" destId="{D41745C2-E7F3-43AF-ACA4-40623209F382}" srcOrd="2" destOrd="0" parTransId="{09B1C346-AADB-474C-9CD1-7029EC2A32B7}" sibTransId="{55867022-8000-40AF-A44A-2B17063EA97A}"/>
    <dgm:cxn modelId="{46F7AF6E-7248-4989-B7A1-12D2BF5B8991}" type="presOf" srcId="{D1F0A1A8-4593-425D-9C4D-80CA4BE074F0}" destId="{CA4C54F3-D3B7-41CB-A2BB-AD7B04543E73}" srcOrd="0" destOrd="0" presId="urn:microsoft.com/office/officeart/2005/8/layout/process3"/>
    <dgm:cxn modelId="{D1F16CDE-0F56-475D-9C0C-BB69D7EECE0F}" srcId="{D41745C2-E7F3-43AF-ACA4-40623209F382}" destId="{26CB7078-19F5-4204-9CBD-71AA55C4E53B}" srcOrd="0" destOrd="0" parTransId="{E7633A94-407A-4268-8834-10DC399F7533}" sibTransId="{207F6140-F1F7-46B5-8435-7829D2828CE2}"/>
    <dgm:cxn modelId="{EBC1370E-3F71-4C3E-87EB-D5763BF0B9DC}" type="presOf" srcId="{3AC036AD-62D9-4B32-8A0B-0C3070289249}" destId="{1B8FE828-0A64-4B19-9ADD-2625756F8EDD}" srcOrd="0" destOrd="0" presId="urn:microsoft.com/office/officeart/2005/8/layout/process3"/>
    <dgm:cxn modelId="{9FBB8D44-53F9-4D9D-9066-5B3716398EDC}" type="presOf" srcId="{D41745C2-E7F3-43AF-ACA4-40623209F382}" destId="{EE48D0CC-8A8B-4FD1-B7E0-E45B365A979A}" srcOrd="0" destOrd="0" presId="urn:microsoft.com/office/officeart/2005/8/layout/process3"/>
    <dgm:cxn modelId="{C5663AB7-5673-46F8-93D3-79BF3F1588A5}" type="presOf" srcId="{FC21E318-A89C-4067-BCEF-F8C42B6D94A2}" destId="{02369BB9-C4F6-41B1-88EA-5B23F30DF5CF}" srcOrd="0" destOrd="0" presId="urn:microsoft.com/office/officeart/2005/8/layout/process3"/>
    <dgm:cxn modelId="{EAF96460-CAE8-4F55-A8DE-294E4DB5F049}" type="presOf" srcId="{26CB7078-19F5-4204-9CBD-71AA55C4E53B}" destId="{672E0D09-71FA-4594-A8B2-D12512976FD9}" srcOrd="0" destOrd="0" presId="urn:microsoft.com/office/officeart/2005/8/layout/process3"/>
    <dgm:cxn modelId="{ACBD9D02-0A71-4DD1-B943-233E115907E2}" type="presOf" srcId="{ACA52425-EE15-4537-8AD6-5D7307B5AA86}" destId="{767E98A7-FC56-40E9-AED8-925D068E6ABF}" srcOrd="1" destOrd="0" presId="urn:microsoft.com/office/officeart/2005/8/layout/process3"/>
    <dgm:cxn modelId="{DBD307E9-427E-4A2F-AA7D-6A5E7E83F699}" type="presOf" srcId="{D41745C2-E7F3-43AF-ACA4-40623209F382}" destId="{A9C9B5CE-936C-4527-AF42-3E1958E0B3B7}" srcOrd="1" destOrd="0" presId="urn:microsoft.com/office/officeart/2005/8/layout/process3"/>
    <dgm:cxn modelId="{6DB0D16F-6372-4108-B33F-550749C77C90}" srcId="{D1F0A1A8-4593-425D-9C4D-80CA4BE074F0}" destId="{3AC036AD-62D9-4B32-8A0B-0C3070289249}" srcOrd="0" destOrd="0" parTransId="{2E1F9A8E-ACAF-4112-84C6-6E9728CB30A2}" sibTransId="{0B3C6B23-6E8E-459E-ADBF-0878D59C3A82}"/>
    <dgm:cxn modelId="{C0FE2E4D-11B8-452C-9158-714947D99CBF}" type="presOf" srcId="{D387E7F7-318E-4EFA-979F-52C20D12229E}" destId="{56A21125-D7D6-443E-BA08-756A8F0086A6}" srcOrd="0" destOrd="0" presId="urn:microsoft.com/office/officeart/2005/8/layout/process3"/>
    <dgm:cxn modelId="{11270707-9CDE-4545-BDF6-94C4A154CA74}" srcId="{D387E7F7-318E-4EFA-979F-52C20D12229E}" destId="{D1F0A1A8-4593-425D-9C4D-80CA4BE074F0}" srcOrd="1" destOrd="0" parTransId="{27A84742-C386-4203-8B7B-813F222B174F}" sibTransId="{ACA52425-EE15-4537-8AD6-5D7307B5AA86}"/>
    <dgm:cxn modelId="{3DBC4634-654D-4628-B0C8-B189AEED655B}" type="presOf" srcId="{ACA52425-EE15-4537-8AD6-5D7307B5AA86}" destId="{EB1DAF5B-8957-4FAE-A73B-CAB276F45601}" srcOrd="0" destOrd="0" presId="urn:microsoft.com/office/officeart/2005/8/layout/process3"/>
    <dgm:cxn modelId="{0E159A3F-2FD8-4BC2-8749-5C11EDA197DC}" type="presOf" srcId="{C3DA71E0-B659-4BFF-946B-989FC635C9A2}" destId="{71C90423-746A-445C-862B-19D9FFA413CA}" srcOrd="0" destOrd="0" presId="urn:microsoft.com/office/officeart/2005/8/layout/process3"/>
    <dgm:cxn modelId="{C18C01EC-589C-47B0-B978-40B82565A00E}" type="presOf" srcId="{C3DA71E0-B659-4BFF-946B-989FC635C9A2}" destId="{5D4995F8-0BE3-45BE-8C50-201F7AEA4C63}" srcOrd="1" destOrd="0" presId="urn:microsoft.com/office/officeart/2005/8/layout/process3"/>
    <dgm:cxn modelId="{FC8C5255-D589-4277-ACAE-B3413751B492}" srcId="{D387E7F7-318E-4EFA-979F-52C20D12229E}" destId="{C3DA71E0-B659-4BFF-946B-989FC635C9A2}" srcOrd="0" destOrd="0" parTransId="{B4A9A396-93C2-421F-942A-677F16B7F4C6}" sibTransId="{FC21E318-A89C-4067-BCEF-F8C42B6D94A2}"/>
    <dgm:cxn modelId="{761EC1BC-400D-48F9-939E-EB57E2B9FD97}" srcId="{C3DA71E0-B659-4BFF-946B-989FC635C9A2}" destId="{97912CEC-6DB8-4792-8318-420B9AD9E97C}" srcOrd="0" destOrd="0" parTransId="{437D29D4-A617-431F-8005-F2E4E42ADB5C}" sibTransId="{74C69F02-012F-4298-A81D-8A1CBDE02235}"/>
    <dgm:cxn modelId="{89A30708-2974-40CF-8CBE-D946447A616D}" type="presOf" srcId="{D1F0A1A8-4593-425D-9C4D-80CA4BE074F0}" destId="{E245EBBE-1BB8-4678-BAC8-03C96222C9A3}" srcOrd="1" destOrd="0" presId="urn:microsoft.com/office/officeart/2005/8/layout/process3"/>
    <dgm:cxn modelId="{9513C282-AA97-4FD8-B1A8-B1CB0FDE2735}" type="presOf" srcId="{97912CEC-6DB8-4792-8318-420B9AD9E97C}" destId="{5981FC34-1E09-4769-9F9F-28FA5F08897C}" srcOrd="0" destOrd="0" presId="urn:microsoft.com/office/officeart/2005/8/layout/process3"/>
    <dgm:cxn modelId="{F27C29CF-C637-4FDD-8D06-E5AD542BE9B2}" type="presParOf" srcId="{56A21125-D7D6-443E-BA08-756A8F0086A6}" destId="{79DAC8BE-2617-4579-84D8-47842B866540}" srcOrd="0" destOrd="0" presId="urn:microsoft.com/office/officeart/2005/8/layout/process3"/>
    <dgm:cxn modelId="{7A7100A9-91EC-4BCC-A4C1-9919D22C6AE0}" type="presParOf" srcId="{79DAC8BE-2617-4579-84D8-47842B866540}" destId="{71C90423-746A-445C-862B-19D9FFA413CA}" srcOrd="0" destOrd="0" presId="urn:microsoft.com/office/officeart/2005/8/layout/process3"/>
    <dgm:cxn modelId="{43D66593-506F-4130-B962-C7B7BA3644F5}" type="presParOf" srcId="{79DAC8BE-2617-4579-84D8-47842B866540}" destId="{5D4995F8-0BE3-45BE-8C50-201F7AEA4C63}" srcOrd="1" destOrd="0" presId="urn:microsoft.com/office/officeart/2005/8/layout/process3"/>
    <dgm:cxn modelId="{714998A0-5147-4B18-8F8B-E0D1DAB57B97}" type="presParOf" srcId="{79DAC8BE-2617-4579-84D8-47842B866540}" destId="{5981FC34-1E09-4769-9F9F-28FA5F08897C}" srcOrd="2" destOrd="0" presId="urn:microsoft.com/office/officeart/2005/8/layout/process3"/>
    <dgm:cxn modelId="{1F53FAC2-2D98-4442-B715-A165C8A86023}" type="presParOf" srcId="{56A21125-D7D6-443E-BA08-756A8F0086A6}" destId="{02369BB9-C4F6-41B1-88EA-5B23F30DF5CF}" srcOrd="1" destOrd="0" presId="urn:microsoft.com/office/officeart/2005/8/layout/process3"/>
    <dgm:cxn modelId="{A547B6C9-0802-46ED-BF60-F21F8AA6163C}" type="presParOf" srcId="{02369BB9-C4F6-41B1-88EA-5B23F30DF5CF}" destId="{B2EF7666-791E-4F7A-BED2-26C22F975259}" srcOrd="0" destOrd="0" presId="urn:microsoft.com/office/officeart/2005/8/layout/process3"/>
    <dgm:cxn modelId="{CDEB8CC7-B833-46E5-81A2-89629EECE4DB}" type="presParOf" srcId="{56A21125-D7D6-443E-BA08-756A8F0086A6}" destId="{B0129FF1-4B37-4BA2-ADCE-667F0EFAE84B}" srcOrd="2" destOrd="0" presId="urn:microsoft.com/office/officeart/2005/8/layout/process3"/>
    <dgm:cxn modelId="{EE49BB41-E110-4F5F-8A8F-6C2C65C408FB}" type="presParOf" srcId="{B0129FF1-4B37-4BA2-ADCE-667F0EFAE84B}" destId="{CA4C54F3-D3B7-41CB-A2BB-AD7B04543E73}" srcOrd="0" destOrd="0" presId="urn:microsoft.com/office/officeart/2005/8/layout/process3"/>
    <dgm:cxn modelId="{6FC12AC0-666A-4768-A5D1-66F1F65E7B4E}" type="presParOf" srcId="{B0129FF1-4B37-4BA2-ADCE-667F0EFAE84B}" destId="{E245EBBE-1BB8-4678-BAC8-03C96222C9A3}" srcOrd="1" destOrd="0" presId="urn:microsoft.com/office/officeart/2005/8/layout/process3"/>
    <dgm:cxn modelId="{449DF42D-2949-4EF9-B2FD-DD8D2B3CAD48}" type="presParOf" srcId="{B0129FF1-4B37-4BA2-ADCE-667F0EFAE84B}" destId="{1B8FE828-0A64-4B19-9ADD-2625756F8EDD}" srcOrd="2" destOrd="0" presId="urn:microsoft.com/office/officeart/2005/8/layout/process3"/>
    <dgm:cxn modelId="{9370A95C-C17F-430B-8201-6742C1C04F3A}" type="presParOf" srcId="{56A21125-D7D6-443E-BA08-756A8F0086A6}" destId="{EB1DAF5B-8957-4FAE-A73B-CAB276F45601}" srcOrd="3" destOrd="0" presId="urn:microsoft.com/office/officeart/2005/8/layout/process3"/>
    <dgm:cxn modelId="{27379207-A07D-4FF3-9012-9B4718BDE473}" type="presParOf" srcId="{EB1DAF5B-8957-4FAE-A73B-CAB276F45601}" destId="{767E98A7-FC56-40E9-AED8-925D068E6ABF}" srcOrd="0" destOrd="0" presId="urn:microsoft.com/office/officeart/2005/8/layout/process3"/>
    <dgm:cxn modelId="{AA39DC13-DA83-4AA7-BE22-07D6A761204A}" type="presParOf" srcId="{56A21125-D7D6-443E-BA08-756A8F0086A6}" destId="{030B80BE-5267-4565-9782-EAFD2356EA35}" srcOrd="4" destOrd="0" presId="urn:microsoft.com/office/officeart/2005/8/layout/process3"/>
    <dgm:cxn modelId="{6B90A823-BEFA-47C9-AF6C-73EBB9EC9399}" type="presParOf" srcId="{030B80BE-5267-4565-9782-EAFD2356EA35}" destId="{EE48D0CC-8A8B-4FD1-B7E0-E45B365A979A}" srcOrd="0" destOrd="0" presId="urn:microsoft.com/office/officeart/2005/8/layout/process3"/>
    <dgm:cxn modelId="{56B40E44-065A-4081-8DFD-13B3AF93AB03}" type="presParOf" srcId="{030B80BE-5267-4565-9782-EAFD2356EA35}" destId="{A9C9B5CE-936C-4527-AF42-3E1958E0B3B7}" srcOrd="1" destOrd="0" presId="urn:microsoft.com/office/officeart/2005/8/layout/process3"/>
    <dgm:cxn modelId="{479C3689-D435-4185-93CA-DBC51E0A12A5}" type="presParOf" srcId="{030B80BE-5267-4565-9782-EAFD2356EA35}" destId="{672E0D09-71FA-4594-A8B2-D12512976FD9}" srcOrd="2" destOrd="0" presId="urn:microsoft.com/office/officeart/2005/8/layout/process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995F8-0BE3-45BE-8C50-201F7AEA4C63}">
      <dsp:nvSpPr>
        <dsp:cNvPr id="0" name=""/>
        <dsp:cNvSpPr/>
      </dsp:nvSpPr>
      <dsp:spPr>
        <a:xfrm>
          <a:off x="2130" y="206135"/>
          <a:ext cx="1724688" cy="1209600"/>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lvl="0" algn="l" defTabSz="1244600">
            <a:lnSpc>
              <a:spcPct val="90000"/>
            </a:lnSpc>
            <a:spcBef>
              <a:spcPct val="0"/>
            </a:spcBef>
            <a:spcAft>
              <a:spcPct val="35000"/>
            </a:spcAft>
          </a:pPr>
          <a:r>
            <a:rPr lang="en-US" sz="2800" b="1" kern="1200" dirty="0" smtClean="0">
              <a:cs typeface="Traditional Arabic" pitchFamily="2" charset="-78"/>
            </a:rPr>
            <a:t>ILMU</a:t>
          </a:r>
          <a:endParaRPr lang="en-US" sz="2800" b="1" kern="1200" dirty="0">
            <a:cs typeface="Traditional Arabic" pitchFamily="2" charset="-78"/>
          </a:endParaRPr>
        </a:p>
      </dsp:txBody>
      <dsp:txXfrm>
        <a:off x="2130" y="206135"/>
        <a:ext cx="1724688" cy="689875"/>
      </dsp:txXfrm>
    </dsp:sp>
    <dsp:sp modelId="{5981FC34-1E09-4769-9F9F-28FA5F08897C}">
      <dsp:nvSpPr>
        <dsp:cNvPr id="0" name=""/>
        <dsp:cNvSpPr/>
      </dsp:nvSpPr>
      <dsp:spPr>
        <a:xfrm>
          <a:off x="53809" y="1589156"/>
          <a:ext cx="2327829" cy="214170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ctr" defTabSz="1244600">
            <a:lnSpc>
              <a:spcPct val="90000"/>
            </a:lnSpc>
            <a:spcBef>
              <a:spcPct val="0"/>
            </a:spcBef>
            <a:spcAft>
              <a:spcPct val="15000"/>
            </a:spcAft>
            <a:buChar char="••"/>
          </a:pPr>
          <a:r>
            <a:rPr lang="ar-SA" sz="2800" b="1" kern="1200" dirty="0" smtClean="0">
              <a:cs typeface="Traditional Arabic" pitchFamily="2" charset="-78"/>
            </a:rPr>
            <a:t>وَلِيَعْلَمَ الَّذِينَ أُوتُوا الْعِلْمَ أَنَّهُ الْحَقُّ مِنْ رَبِّكَ</a:t>
          </a:r>
          <a:endParaRPr lang="en-US" sz="2800" b="1" kern="1200" dirty="0">
            <a:cs typeface="Traditional Arabic" pitchFamily="2" charset="-78"/>
          </a:endParaRPr>
        </a:p>
      </dsp:txBody>
      <dsp:txXfrm>
        <a:off x="116537" y="1651884"/>
        <a:ext cx="2202373" cy="2016251"/>
      </dsp:txXfrm>
    </dsp:sp>
    <dsp:sp modelId="{02369BB9-C4F6-41B1-88EA-5B23F30DF5CF}">
      <dsp:nvSpPr>
        <dsp:cNvPr id="0" name=""/>
        <dsp:cNvSpPr/>
      </dsp:nvSpPr>
      <dsp:spPr>
        <a:xfrm rot="18062">
          <a:off x="2063663" y="344550"/>
          <a:ext cx="714130" cy="429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b="1" kern="1200">
            <a:cs typeface="Traditional Arabic" pitchFamily="2" charset="-78"/>
          </a:endParaRPr>
        </a:p>
      </dsp:txBody>
      <dsp:txXfrm>
        <a:off x="2063664" y="430091"/>
        <a:ext cx="585311" cy="257639"/>
      </dsp:txXfrm>
    </dsp:sp>
    <dsp:sp modelId="{E245EBBE-1BB8-4678-BAC8-03C96222C9A3}">
      <dsp:nvSpPr>
        <dsp:cNvPr id="0" name=""/>
        <dsp:cNvSpPr/>
      </dsp:nvSpPr>
      <dsp:spPr>
        <a:xfrm>
          <a:off x="3074216" y="222275"/>
          <a:ext cx="1724688" cy="1209600"/>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lvl="0" algn="l" defTabSz="1244600">
            <a:lnSpc>
              <a:spcPct val="90000"/>
            </a:lnSpc>
            <a:spcBef>
              <a:spcPct val="0"/>
            </a:spcBef>
            <a:spcAft>
              <a:spcPct val="35000"/>
            </a:spcAft>
          </a:pPr>
          <a:r>
            <a:rPr lang="en-US" sz="2800" b="1" kern="1200" dirty="0" smtClean="0">
              <a:cs typeface="Traditional Arabic" pitchFamily="2" charset="-78"/>
            </a:rPr>
            <a:t>IMAN</a:t>
          </a:r>
          <a:endParaRPr lang="en-US" sz="2800" b="1" kern="1200" dirty="0">
            <a:cs typeface="Traditional Arabic" pitchFamily="2" charset="-78"/>
          </a:endParaRPr>
        </a:p>
      </dsp:txBody>
      <dsp:txXfrm>
        <a:off x="3074216" y="222275"/>
        <a:ext cx="1724688" cy="689875"/>
      </dsp:txXfrm>
    </dsp:sp>
    <dsp:sp modelId="{1B8FE828-0A64-4B19-9ADD-2625756F8EDD}">
      <dsp:nvSpPr>
        <dsp:cNvPr id="0" name=""/>
        <dsp:cNvSpPr/>
      </dsp:nvSpPr>
      <dsp:spPr>
        <a:xfrm>
          <a:off x="3427465" y="1637578"/>
          <a:ext cx="1724688" cy="2077145"/>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ctr" defTabSz="1244600">
            <a:lnSpc>
              <a:spcPct val="90000"/>
            </a:lnSpc>
            <a:spcBef>
              <a:spcPct val="0"/>
            </a:spcBef>
            <a:spcAft>
              <a:spcPct val="15000"/>
            </a:spcAft>
            <a:buChar char="••"/>
          </a:pPr>
          <a:r>
            <a:rPr lang="ar-SA" sz="2800" b="1" kern="1200" dirty="0" smtClean="0">
              <a:cs typeface="Traditional Arabic" pitchFamily="2" charset="-78"/>
            </a:rPr>
            <a:t>فَيُؤْمِنُوا بِهِ</a:t>
          </a:r>
          <a:endParaRPr lang="en-US" sz="2800" b="1" kern="1200" dirty="0">
            <a:cs typeface="Traditional Arabic" pitchFamily="2" charset="-78"/>
          </a:endParaRPr>
        </a:p>
      </dsp:txBody>
      <dsp:txXfrm>
        <a:off x="3477979" y="1688092"/>
        <a:ext cx="1623660" cy="1976117"/>
      </dsp:txXfrm>
    </dsp:sp>
    <dsp:sp modelId="{EB1DAF5B-8957-4FAE-A73B-CAB276F45601}">
      <dsp:nvSpPr>
        <dsp:cNvPr id="0" name=""/>
        <dsp:cNvSpPr/>
      </dsp:nvSpPr>
      <dsp:spPr>
        <a:xfrm rot="21579972">
          <a:off x="5060356" y="344353"/>
          <a:ext cx="554297" cy="429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b="1" kern="1200">
            <a:cs typeface="Traditional Arabic" pitchFamily="2" charset="-78"/>
          </a:endParaRPr>
        </a:p>
      </dsp:txBody>
      <dsp:txXfrm>
        <a:off x="5060357" y="430607"/>
        <a:ext cx="425478" cy="257639"/>
      </dsp:txXfrm>
    </dsp:sp>
    <dsp:sp modelId="{A9C9B5CE-936C-4527-AF42-3E1958E0B3B7}">
      <dsp:nvSpPr>
        <dsp:cNvPr id="0" name=""/>
        <dsp:cNvSpPr/>
      </dsp:nvSpPr>
      <dsp:spPr>
        <a:xfrm>
          <a:off x="5844731" y="206135"/>
          <a:ext cx="1724688" cy="1209600"/>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lvl="0" algn="l" defTabSz="1244600">
            <a:lnSpc>
              <a:spcPct val="90000"/>
            </a:lnSpc>
            <a:spcBef>
              <a:spcPct val="0"/>
            </a:spcBef>
            <a:spcAft>
              <a:spcPct val="35000"/>
            </a:spcAft>
          </a:pPr>
          <a:r>
            <a:rPr lang="en-US" sz="2800" b="1" kern="1200" dirty="0" smtClean="0">
              <a:cs typeface="Traditional Arabic" pitchFamily="2" charset="-78"/>
            </a:rPr>
            <a:t>AMAL</a:t>
          </a:r>
          <a:endParaRPr lang="en-US" sz="2800" b="1" kern="1200" dirty="0">
            <a:cs typeface="Traditional Arabic" pitchFamily="2" charset="-78"/>
          </a:endParaRPr>
        </a:p>
      </dsp:txBody>
      <dsp:txXfrm>
        <a:off x="5844731" y="206135"/>
        <a:ext cx="1724688" cy="689875"/>
      </dsp:txXfrm>
    </dsp:sp>
    <dsp:sp modelId="{672E0D09-71FA-4594-A8B2-D12512976FD9}">
      <dsp:nvSpPr>
        <dsp:cNvPr id="0" name=""/>
        <dsp:cNvSpPr/>
      </dsp:nvSpPr>
      <dsp:spPr>
        <a:xfrm>
          <a:off x="6197980" y="1589156"/>
          <a:ext cx="1724688" cy="214170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ctr" defTabSz="1244600">
            <a:lnSpc>
              <a:spcPct val="90000"/>
            </a:lnSpc>
            <a:spcBef>
              <a:spcPct val="0"/>
            </a:spcBef>
            <a:spcAft>
              <a:spcPct val="15000"/>
            </a:spcAft>
            <a:buChar char="••"/>
          </a:pPr>
          <a:r>
            <a:rPr lang="ar-SA" sz="2800" b="1" kern="1200" dirty="0" smtClean="0">
              <a:cs typeface="Traditional Arabic" pitchFamily="2" charset="-78"/>
            </a:rPr>
            <a:t>فَتُخْبِتَ لَهُ قُلُوبُهُمْ</a:t>
          </a:r>
          <a:endParaRPr lang="en-US" sz="2800" b="1" kern="1200" dirty="0">
            <a:cs typeface="Traditional Arabic" pitchFamily="2" charset="-78"/>
          </a:endParaRPr>
        </a:p>
      </dsp:txBody>
      <dsp:txXfrm>
        <a:off x="6248494" y="1639670"/>
        <a:ext cx="1623660" cy="20406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BEF7BF-F592-49BA-80D8-F9CBCC9F3383}" type="datetimeFigureOut">
              <a:rPr lang="en-US" smtClean="0"/>
              <a:pPr/>
              <a:t>4/21/2010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7CCF59-80F9-40DD-AC4E-580968FE0B92}" type="slidenum">
              <a:rPr lang="en-US" smtClean="0"/>
              <a:pPr/>
              <a:t>‹#›</a:t>
            </a:fld>
            <a:endParaRPr lang="en-US"/>
          </a:p>
        </p:txBody>
      </p:sp>
    </p:spTree>
    <p:extLst>
      <p:ext uri="{BB962C8B-B14F-4D97-AF65-F5344CB8AC3E}">
        <p14:creationId xmlns="" xmlns:p14="http://schemas.microsoft.com/office/powerpoint/2010/main" val="400718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CCF59-80F9-40DD-AC4E-580968FE0B92}" type="slidenum">
              <a:rPr lang="en-US" smtClean="0"/>
              <a:pPr/>
              <a:t>2</a:t>
            </a:fld>
            <a:endParaRPr lang="en-US"/>
          </a:p>
        </p:txBody>
      </p:sp>
    </p:spTree>
    <p:extLst>
      <p:ext uri="{BB962C8B-B14F-4D97-AF65-F5344CB8AC3E}">
        <p14:creationId xmlns="" xmlns:p14="http://schemas.microsoft.com/office/powerpoint/2010/main" val="257144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CCF59-80F9-40DD-AC4E-580968FE0B92}" type="slidenum">
              <a:rPr lang="en-US" smtClean="0"/>
              <a:pPr/>
              <a:t>5</a:t>
            </a:fld>
            <a:endParaRPr lang="en-US"/>
          </a:p>
        </p:txBody>
      </p:sp>
    </p:spTree>
    <p:extLst>
      <p:ext uri="{BB962C8B-B14F-4D97-AF65-F5344CB8AC3E}">
        <p14:creationId xmlns="" xmlns:p14="http://schemas.microsoft.com/office/powerpoint/2010/main" val="356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CCF59-80F9-40DD-AC4E-580968FE0B92}" type="slidenum">
              <a:rPr lang="en-US" smtClean="0"/>
              <a:pPr/>
              <a:t>7</a:t>
            </a:fld>
            <a:endParaRPr lang="en-US"/>
          </a:p>
        </p:txBody>
      </p:sp>
    </p:spTree>
    <p:extLst>
      <p:ext uri="{BB962C8B-B14F-4D97-AF65-F5344CB8AC3E}">
        <p14:creationId xmlns="" xmlns:p14="http://schemas.microsoft.com/office/powerpoint/2010/main" val="3960215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CCF59-80F9-40DD-AC4E-580968FE0B92}" type="slidenum">
              <a:rPr lang="en-US" smtClean="0"/>
              <a:pPr/>
              <a:t>17</a:t>
            </a:fld>
            <a:endParaRPr lang="en-US"/>
          </a:p>
        </p:txBody>
      </p:sp>
    </p:spTree>
    <p:extLst>
      <p:ext uri="{BB962C8B-B14F-4D97-AF65-F5344CB8AC3E}">
        <p14:creationId xmlns="" xmlns:p14="http://schemas.microsoft.com/office/powerpoint/2010/main" val="36883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CCF59-80F9-40DD-AC4E-580968FE0B92}" type="slidenum">
              <a:rPr lang="en-US" smtClean="0"/>
              <a:pPr/>
              <a:t>35</a:t>
            </a:fld>
            <a:endParaRPr lang="en-US"/>
          </a:p>
        </p:txBody>
      </p:sp>
    </p:spTree>
    <p:extLst>
      <p:ext uri="{BB962C8B-B14F-4D97-AF65-F5344CB8AC3E}">
        <p14:creationId xmlns="" xmlns:p14="http://schemas.microsoft.com/office/powerpoint/2010/main" val="22908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Tafsir</a:t>
            </a:r>
            <a:r>
              <a:rPr lang="en-US" baseline="0" dirty="0" smtClean="0"/>
              <a:t> </a:t>
            </a:r>
            <a:r>
              <a:rPr lang="en-US" baseline="0" dirty="0" err="1" smtClean="0"/>
              <a:t>Ibnu</a:t>
            </a:r>
            <a:r>
              <a:rPr lang="en-US" baseline="0" dirty="0" smtClean="0"/>
              <a:t> </a:t>
            </a:r>
            <a:r>
              <a:rPr lang="en-US" baseline="0" dirty="0" err="1" smtClean="0"/>
              <a:t>Katsir</a:t>
            </a:r>
            <a:r>
              <a:rPr lang="en-US" baseline="0" dirty="0" smtClean="0"/>
              <a:t> 3:190 </a:t>
            </a:r>
            <a:r>
              <a:rPr lang="en-US" baseline="0" dirty="0" err="1" smtClean="0"/>
              <a:t>dst</a:t>
            </a:r>
            <a:endParaRPr lang="en-US" dirty="0"/>
          </a:p>
        </p:txBody>
      </p:sp>
      <p:sp>
        <p:nvSpPr>
          <p:cNvPr id="4" name="Slide Number Placeholder 3"/>
          <p:cNvSpPr>
            <a:spLocks noGrp="1"/>
          </p:cNvSpPr>
          <p:nvPr>
            <p:ph type="sldNum" sz="quarter" idx="10"/>
          </p:nvPr>
        </p:nvSpPr>
        <p:spPr/>
        <p:txBody>
          <a:bodyPr/>
          <a:lstStyle/>
          <a:p>
            <a:fld id="{3C7CCF59-80F9-40DD-AC4E-580968FE0B92}" type="slidenum">
              <a:rPr lang="en-US" smtClean="0"/>
              <a:pPr/>
              <a:t>42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Lihat</a:t>
            </a:r>
            <a:r>
              <a:rPr lang="en-US" dirty="0" smtClean="0"/>
              <a:t> </a:t>
            </a:r>
            <a:r>
              <a:rPr lang="en-US" dirty="0" err="1" smtClean="0"/>
              <a:t>Tafsir</a:t>
            </a:r>
            <a:r>
              <a:rPr lang="en-US" dirty="0" smtClean="0"/>
              <a:t> </a:t>
            </a:r>
            <a:r>
              <a:rPr lang="en-US" dirty="0" err="1" smtClean="0"/>
              <a:t>Ibnu</a:t>
            </a:r>
            <a:r>
              <a:rPr lang="en-US" dirty="0" smtClean="0"/>
              <a:t> </a:t>
            </a:r>
            <a:r>
              <a:rPr lang="en-US" dirty="0" err="1" smtClean="0"/>
              <a:t>Katsir</a:t>
            </a:r>
            <a:r>
              <a:rPr lang="en-US" dirty="0" smtClean="0"/>
              <a:t> </a:t>
            </a:r>
            <a:r>
              <a:rPr lang="en-US" dirty="0" err="1" smtClean="0"/>
              <a:t>terhadap</a:t>
            </a:r>
            <a:r>
              <a:rPr lang="en-US" dirty="0" smtClean="0"/>
              <a:t> </a:t>
            </a:r>
            <a:r>
              <a:rPr lang="en-US" dirty="0" err="1" smtClean="0"/>
              <a:t>ayat</a:t>
            </a:r>
            <a:r>
              <a:rPr lang="en-US" dirty="0" smtClean="0"/>
              <a:t> </a:t>
            </a:r>
            <a:r>
              <a:rPr lang="en-US" dirty="0" err="1" smtClean="0"/>
              <a:t>tersebut</a:t>
            </a:r>
            <a:r>
              <a:rPr lang="en-US" dirty="0" smtClean="0"/>
              <a:t> </a:t>
            </a:r>
            <a:r>
              <a:rPr lang="en-US" dirty="0" err="1" smtClean="0"/>
              <a:t>atau</a:t>
            </a:r>
            <a:r>
              <a:rPr lang="en-US" dirty="0" smtClean="0"/>
              <a:t> </a:t>
            </a:r>
            <a:r>
              <a:rPr lang="en-US" dirty="0" err="1" smtClean="0"/>
              <a:t>di</a:t>
            </a:r>
            <a:r>
              <a:rPr lang="en-US" dirty="0" smtClean="0"/>
              <a:t> </a:t>
            </a:r>
            <a:r>
              <a:rPr lang="en-US" dirty="0" err="1" smtClean="0"/>
              <a:t>buku</a:t>
            </a:r>
            <a:r>
              <a:rPr lang="en-US" dirty="0" smtClean="0"/>
              <a:t> </a:t>
            </a:r>
            <a:r>
              <a:rPr lang="en-US" i="1" dirty="0" err="1" smtClean="0"/>
              <a:t>Kisah</a:t>
            </a:r>
            <a:r>
              <a:rPr lang="en-US" i="1" dirty="0" smtClean="0"/>
              <a:t> Para </a:t>
            </a:r>
            <a:r>
              <a:rPr lang="en-US" i="1" dirty="0" err="1" smtClean="0"/>
              <a:t>Nabi</a:t>
            </a:r>
            <a:r>
              <a:rPr lang="en-US" i="1" dirty="0" smtClean="0"/>
              <a:t> </a:t>
            </a:r>
            <a:r>
              <a:rPr lang="en-US" i="0" dirty="0" err="1" smtClean="0"/>
              <a:t>oleh</a:t>
            </a:r>
            <a:r>
              <a:rPr lang="en-US" i="0" baseline="0" dirty="0" smtClean="0"/>
              <a:t> </a:t>
            </a:r>
            <a:r>
              <a:rPr lang="en-US" i="0" baseline="0" dirty="0" err="1" smtClean="0"/>
              <a:t>Ibnu</a:t>
            </a:r>
            <a:r>
              <a:rPr lang="en-US" i="0" baseline="0" dirty="0" smtClean="0"/>
              <a:t> </a:t>
            </a:r>
            <a:r>
              <a:rPr lang="en-US" i="0" baseline="0" dirty="0" err="1" smtClean="0"/>
              <a:t>Katsir</a:t>
            </a:r>
            <a:r>
              <a:rPr lang="en-US" i="0" baseline="0" dirty="0" smtClean="0"/>
              <a:t> </a:t>
            </a:r>
            <a:r>
              <a:rPr lang="en-US" i="0" baseline="0" dirty="0" err="1" smtClean="0"/>
              <a:t>hlm</a:t>
            </a:r>
            <a:r>
              <a:rPr lang="en-US" i="0" baseline="0" dirty="0" smtClean="0"/>
              <a:t> 148-151</a:t>
            </a:r>
            <a:endParaRPr lang="en-US" dirty="0"/>
          </a:p>
        </p:txBody>
      </p:sp>
      <p:sp>
        <p:nvSpPr>
          <p:cNvPr id="4" name="Slide Number Placeholder 3"/>
          <p:cNvSpPr>
            <a:spLocks noGrp="1"/>
          </p:cNvSpPr>
          <p:nvPr>
            <p:ph type="sldNum" sz="quarter" idx="10"/>
          </p:nvPr>
        </p:nvSpPr>
        <p:spPr/>
        <p:txBody>
          <a:bodyPr/>
          <a:lstStyle/>
          <a:p>
            <a:fld id="{3C7CCF59-80F9-40DD-AC4E-580968FE0B92}" type="slidenum">
              <a:rPr lang="en-US" smtClean="0"/>
              <a:pPr/>
              <a:t>58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Berpolitik</a:t>
            </a:r>
            <a:r>
              <a:rPr lang="en-US" i="1" baseline="0" dirty="0" smtClean="0"/>
              <a:t> </a:t>
            </a:r>
            <a:r>
              <a:rPr lang="en-US" i="1" baseline="0" dirty="0" err="1" smtClean="0"/>
              <a:t>itu</a:t>
            </a:r>
            <a:r>
              <a:rPr lang="en-US" i="1" baseline="0" dirty="0" smtClean="0"/>
              <a:t> ‘</a:t>
            </a:r>
            <a:r>
              <a:rPr lang="en-US" i="1" baseline="0" dirty="0" err="1" smtClean="0"/>
              <a:t>Ibadah</a:t>
            </a:r>
            <a:r>
              <a:rPr lang="en-US" i="1" baseline="0" dirty="0" smtClean="0"/>
              <a:t> </a:t>
            </a:r>
            <a:r>
              <a:rPr lang="en-US" i="0" baseline="0" dirty="0" err="1" smtClean="0"/>
              <a:t>diterbitkan</a:t>
            </a:r>
            <a:r>
              <a:rPr lang="en-US" i="0" baseline="0" dirty="0" smtClean="0"/>
              <a:t> </a:t>
            </a:r>
            <a:r>
              <a:rPr lang="en-US" i="0" baseline="0" dirty="0" err="1" smtClean="0"/>
              <a:t>oleh</a:t>
            </a:r>
            <a:r>
              <a:rPr lang="en-US" i="0" baseline="0" dirty="0" smtClean="0"/>
              <a:t> SCC (</a:t>
            </a:r>
            <a:r>
              <a:rPr lang="en-US" i="0" baseline="0" dirty="0" err="1" smtClean="0"/>
              <a:t>Sharia</a:t>
            </a:r>
            <a:r>
              <a:rPr lang="en-US" i="0" baseline="0" dirty="0" smtClean="0"/>
              <a:t> Consulting Center)</a:t>
            </a:r>
            <a:endParaRPr lang="en-US" i="1" dirty="0"/>
          </a:p>
        </p:txBody>
      </p:sp>
      <p:sp>
        <p:nvSpPr>
          <p:cNvPr id="4" name="Slide Number Placeholder 3"/>
          <p:cNvSpPr>
            <a:spLocks noGrp="1"/>
          </p:cNvSpPr>
          <p:nvPr>
            <p:ph type="sldNum" sz="quarter" idx="10"/>
          </p:nvPr>
        </p:nvSpPr>
        <p:spPr/>
        <p:txBody>
          <a:bodyPr/>
          <a:lstStyle/>
          <a:p>
            <a:fld id="{3C7CCF59-80F9-40DD-AC4E-580968FE0B92}" type="slidenum">
              <a:rPr lang="en-US" smtClean="0"/>
              <a:pPr/>
              <a:t>79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331468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6796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304800"/>
            <a:ext cx="180975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304800"/>
            <a:ext cx="52768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23594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52600" y="304800"/>
            <a:ext cx="72390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362200" y="1447800"/>
            <a:ext cx="3238500" cy="190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753100" y="1447800"/>
            <a:ext cx="3238500" cy="190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362200" y="3505200"/>
            <a:ext cx="3238500" cy="190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753100" y="3505200"/>
            <a:ext cx="3238500" cy="190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54245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1478572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31967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2143508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174339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329134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 xmlns:p14="http://schemas.microsoft.com/office/powerpoint/2010/main" val="7512081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060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659335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781049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356079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2595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513416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580495951"/>
      </p:ext>
    </p:extLst>
  </p:cSld>
  <p:clrMapOvr>
    <a:masterClrMapping/>
  </p:clrMapOvr>
  <p:transition spd="med">
    <p:fade thruBlk="1"/>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3891392868"/>
      </p:ext>
    </p:extLst>
  </p:cSld>
  <p:clrMapOvr>
    <a:masterClrMapping/>
  </p:clrMapOvr>
  <p:transition spd="med">
    <p:fade thruBlk="1"/>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019883097"/>
      </p:ext>
    </p:extLst>
  </p:cSld>
  <p:clrMapOvr>
    <a:masterClrMapping/>
  </p:clrMapOvr>
  <p:transition spd="med">
    <p:fade thruBlk="1"/>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885619205"/>
      </p:ext>
    </p:extLst>
  </p:cSld>
  <p:clrMapOvr>
    <a:masterClrMapping/>
  </p:clrMapOvr>
  <p:transition spd="med">
    <p:fade thruBlk="1"/>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 xmlns:p14="http://schemas.microsoft.com/office/powerpoint/2010/main" val="3983319321"/>
      </p:ext>
    </p:extLst>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2804337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0138507"/>
      </p:ext>
    </p:extLst>
  </p:cSld>
  <p:clrMapOvr>
    <a:masterClrMapping/>
  </p:clrMapOvr>
  <p:transition spd="med">
    <p:fade thruBlk="1"/>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441697609"/>
      </p:ext>
    </p:extLst>
  </p:cSld>
  <p:clrMapOvr>
    <a:masterClrMapping/>
  </p:clrMapOvr>
  <p:transition spd="med">
    <p:fade thruBlk="1"/>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11197536"/>
      </p:ext>
    </p:extLst>
  </p:cSld>
  <p:clrMapOvr>
    <a:masterClrMapping/>
  </p:clrMapOvr>
  <p:transition spd="med">
    <p:fade thruBlk="1"/>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32324214"/>
      </p:ext>
    </p:extLst>
  </p:cSld>
  <p:clrMapOvr>
    <a:masterClrMapping/>
  </p:clrMapOvr>
  <p:transition spd="med">
    <p:fade thruBlk="1"/>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24289011"/>
      </p:ext>
    </p:extLst>
  </p:cSld>
  <p:clrMapOvr>
    <a:masterClrMapping/>
  </p:clrMapOvr>
  <p:transition spd="med">
    <p:fade thruBlk="1"/>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906688994"/>
      </p:ext>
    </p:extLst>
  </p:cSld>
  <p:clrMapOvr>
    <a:masterClrMapping/>
  </p:clrMapOvr>
  <p:transition spd="med">
    <p:fade thruBlk="1"/>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826485223"/>
      </p:ext>
    </p:extLst>
  </p:cSld>
  <p:clrMapOvr>
    <a:masterClrMapping/>
  </p:clrMapOvr>
  <p:transition spd="med">
    <p:fade thruBlk="1"/>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152400"/>
            <a:ext cx="9144000" cy="552450"/>
          </a:xfrm>
          <a:prstGeom prst="rect">
            <a:avLst/>
          </a:prstGeom>
        </p:spPr>
        <p:txBody>
          <a:bodyPr/>
          <a:lstStyle>
            <a:lvl1pPr algn="ctr">
              <a:defRPr sz="4800">
                <a:solidFill>
                  <a:schemeClr val="bg1"/>
                </a:solidFill>
              </a:defRPr>
            </a:lvl1pPr>
          </a:lstStyle>
          <a:p>
            <a:pPr lvl="0"/>
            <a:r>
              <a:rPr lang="en-US" noProof="0" smtClean="0"/>
              <a:t>Click to edit Master title style</a:t>
            </a:r>
          </a:p>
        </p:txBody>
      </p:sp>
      <p:sp>
        <p:nvSpPr>
          <p:cNvPr id="11267" name="Rectangle 3"/>
          <p:cNvSpPr>
            <a:spLocks noGrp="1" noChangeArrowheads="1"/>
          </p:cNvSpPr>
          <p:nvPr>
            <p:ph type="subTitle" idx="1"/>
          </p:nvPr>
        </p:nvSpPr>
        <p:spPr>
          <a:xfrm>
            <a:off x="0" y="762000"/>
            <a:ext cx="9144000" cy="381000"/>
          </a:xfrm>
          <a:prstGeom prst="rect">
            <a:avLst/>
          </a:prstGeom>
        </p:spPr>
        <p:txBody>
          <a:bodyPr/>
          <a:lstStyle>
            <a:lvl1pPr marL="0" indent="0" algn="ctr">
              <a:defRPr/>
            </a:lvl1pPr>
          </a:lstStyle>
          <a:p>
            <a:pPr lvl="0"/>
            <a:r>
              <a:rPr lang="en-US" noProof="0" smtClean="0"/>
              <a:t>Click to edit Master subtitle style</a:t>
            </a:r>
          </a:p>
        </p:txBody>
      </p:sp>
      <p:sp>
        <p:nvSpPr>
          <p:cNvPr id="11268" name="Rectangle 4"/>
          <p:cNvSpPr>
            <a:spLocks noGrp="1" noChangeArrowheads="1"/>
          </p:cNvSpPr>
          <p:nvPr>
            <p:ph type="dt" sz="half" idx="2"/>
          </p:nvPr>
        </p:nvSpPr>
        <p:spPr>
          <a:xfrm>
            <a:off x="0" y="6689725"/>
            <a:ext cx="2133600" cy="168275"/>
          </a:xfrm>
          <a:prstGeom prst="rect">
            <a:avLst/>
          </a:prstGeom>
        </p:spPr>
        <p:txBody>
          <a:bodyPr/>
          <a:lstStyle>
            <a:lvl1pPr>
              <a:defRPr b="0">
                <a:latin typeface="Arial Black" pitchFamily="34" charset="0"/>
              </a:defRPr>
            </a:lvl1pPr>
          </a:lstStyle>
          <a:p>
            <a:endParaRPr lang="en-US"/>
          </a:p>
        </p:txBody>
      </p:sp>
      <p:sp>
        <p:nvSpPr>
          <p:cNvPr id="11269" name="Rectangle 5"/>
          <p:cNvSpPr>
            <a:spLocks noGrp="1" noChangeArrowheads="1"/>
          </p:cNvSpPr>
          <p:nvPr>
            <p:ph type="ftr" sz="quarter" idx="3"/>
          </p:nvPr>
        </p:nvSpPr>
        <p:spPr>
          <a:xfrm>
            <a:off x="3124200" y="6689725"/>
            <a:ext cx="2895600" cy="168275"/>
          </a:xfrm>
          <a:prstGeom prst="rect">
            <a:avLst/>
          </a:prstGeom>
        </p:spPr>
        <p:txBody>
          <a:bodyPr/>
          <a:lstStyle>
            <a:lvl1pPr>
              <a:defRPr b="0">
                <a:latin typeface="Arial Black" pitchFamily="34" charset="0"/>
              </a:defRPr>
            </a:lvl1pPr>
          </a:lstStyle>
          <a:p>
            <a:endParaRPr lang="en-US"/>
          </a:p>
        </p:txBody>
      </p:sp>
      <p:sp>
        <p:nvSpPr>
          <p:cNvPr id="11270" name="Rectangle 6"/>
          <p:cNvSpPr>
            <a:spLocks noGrp="1" noChangeArrowheads="1"/>
          </p:cNvSpPr>
          <p:nvPr>
            <p:ph type="sldNum" sz="quarter" idx="4"/>
          </p:nvPr>
        </p:nvSpPr>
        <p:spPr>
          <a:xfrm>
            <a:off x="7010400" y="6689725"/>
            <a:ext cx="2133600" cy="168275"/>
          </a:xfrm>
          <a:prstGeom prst="rect">
            <a:avLst/>
          </a:prstGeom>
        </p:spPr>
        <p:txBody>
          <a:bodyPr/>
          <a:lstStyle>
            <a:lvl1pPr>
              <a:defRPr b="0">
                <a:latin typeface="Arial Black" pitchFamily="34" charset="0"/>
              </a:defRPr>
            </a:lvl1pPr>
          </a:lstStyle>
          <a:p>
            <a:fld id="{3235411C-3D10-451E-BBD3-F6A7FBC1D3CD}" type="slidenum">
              <a:rPr lang="en-US" smtClean="0"/>
              <a:pPr/>
              <a:t>‹#›</a:t>
            </a:fld>
            <a:endParaRPr lang="en-US"/>
          </a:p>
        </p:txBody>
      </p:sp>
    </p:spTree>
  </p:cSld>
  <p:clrMapOvr>
    <a:masterClrMapping/>
  </p:clrMapOvr>
  <p:transition spd="med">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Traditional Arabic" pitchFamily="2" charset="-78"/>
            </a:endParaRPr>
          </a:p>
        </p:txBody>
      </p:sp>
      <p:sp>
        <p:nvSpPr>
          <p:cNvPr id="2" name="Title 1"/>
          <p:cNvSpPr>
            <a:spLocks noGrp="1"/>
          </p:cNvSpPr>
          <p:nvPr>
            <p:ph type="ctrTitle"/>
          </p:nvPr>
        </p:nvSpPr>
        <p:spPr>
          <a:xfrm>
            <a:off x="762000" y="3200400"/>
            <a:ext cx="7543800" cy="1524000"/>
          </a:xfrm>
        </p:spPr>
        <p:txBody>
          <a:bodyPr>
            <a:noAutofit/>
          </a:bodyPr>
          <a:lstStyle>
            <a:lvl1pPr>
              <a:defRPr sz="8000">
                <a:cs typeface="Traditional Arabic" pitchFamily="2" charset="-78"/>
              </a:defRPr>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cs typeface="Traditional Arabic"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cs typeface="Traditional Arabic" pitchFamily="2" charset="-78"/>
              </a:defRPr>
            </a:lvl1pPr>
          </a:lstStyle>
          <a:p>
            <a:endParaRPr lang="en-US"/>
          </a:p>
        </p:txBody>
      </p:sp>
      <p:sp>
        <p:nvSpPr>
          <p:cNvPr id="5" name="Footer Placeholder 4"/>
          <p:cNvSpPr>
            <a:spLocks noGrp="1"/>
          </p:cNvSpPr>
          <p:nvPr>
            <p:ph type="ftr" sz="quarter" idx="11"/>
          </p:nvPr>
        </p:nvSpPr>
        <p:spPr/>
        <p:txBody>
          <a:bodyPr/>
          <a:lstStyle>
            <a:lvl1pPr>
              <a:defRPr>
                <a:cs typeface="Traditional Arabic" pitchFamily="2" charset="-78"/>
              </a:defRPr>
            </a:lvl1pPr>
          </a:lstStyle>
          <a:p>
            <a:endParaRPr lang="en-US"/>
          </a:p>
        </p:txBody>
      </p:sp>
      <p:sp>
        <p:nvSpPr>
          <p:cNvPr id="6" name="Slide Number Placeholder 5"/>
          <p:cNvSpPr>
            <a:spLocks noGrp="1"/>
          </p:cNvSpPr>
          <p:nvPr>
            <p:ph type="sldNum" sz="quarter" idx="12"/>
          </p:nvPr>
        </p:nvSpPr>
        <p:spPr/>
        <p:txBody>
          <a:bodyPr/>
          <a:lstStyle>
            <a:lvl1pPr>
              <a:defRPr>
                <a:cs typeface="Traditional Arabic" pitchFamily="2" charset="-78"/>
              </a:defRPr>
            </a:lvl1pPr>
          </a:lstStyle>
          <a:p>
            <a:fld id="{0ECECE49-2BF7-417B-BDA6-37409C1B4AF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Traditional Arabic" pitchFamily="2" charset="-78"/>
            </a:endParaRPr>
          </a:p>
        </p:txBody>
      </p:sp>
    </p:spTree>
  </p:cSld>
  <p:clrMapOvr>
    <a:masterClrMapping/>
  </p:clrMapOvr>
  <p:transition spd="med">
    <p:fade thruBlk="1"/>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Traditional Arabic" pitchFamily="2" charset="-78"/>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cs typeface="Traditional Arabic" pitchFamily="2" charset="-78"/>
              </a:defRPr>
            </a:lvl1pPr>
            <a:lvl2pPr>
              <a:defRPr>
                <a:cs typeface="Traditional Arabic" pitchFamily="2" charset="-78"/>
              </a:defRPr>
            </a:lvl2pPr>
            <a:lvl3pPr>
              <a:defRPr>
                <a:cs typeface="Traditional Arabic" pitchFamily="2" charset="-78"/>
              </a:defRPr>
            </a:lvl3pPr>
            <a:lvl4pPr>
              <a:defRPr>
                <a:cs typeface="Traditional Arabic" pitchFamily="2" charset="-78"/>
              </a:defRPr>
            </a:lvl4pPr>
            <a:lvl5pPr>
              <a:defRPr>
                <a:cs typeface="Traditional Arabic" pitchFamily="2"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Traditional Arabic" pitchFamily="2" charset="-78"/>
              </a:defRPr>
            </a:lvl1pPr>
          </a:lstStyle>
          <a:p>
            <a:endParaRPr lang="en-US"/>
          </a:p>
        </p:txBody>
      </p:sp>
      <p:sp>
        <p:nvSpPr>
          <p:cNvPr id="5" name="Footer Placeholder 4"/>
          <p:cNvSpPr>
            <a:spLocks noGrp="1"/>
          </p:cNvSpPr>
          <p:nvPr>
            <p:ph type="ftr" sz="quarter" idx="11"/>
          </p:nvPr>
        </p:nvSpPr>
        <p:spPr/>
        <p:txBody>
          <a:bodyPr/>
          <a:lstStyle>
            <a:lvl1pPr>
              <a:defRPr>
                <a:cs typeface="Traditional Arabic" pitchFamily="2" charset="-78"/>
              </a:defRPr>
            </a:lvl1pPr>
          </a:lstStyle>
          <a:p>
            <a:endParaRPr lang="en-US"/>
          </a:p>
        </p:txBody>
      </p:sp>
      <p:sp>
        <p:nvSpPr>
          <p:cNvPr id="6" name="Slide Number Placeholder 5"/>
          <p:cNvSpPr>
            <a:spLocks noGrp="1"/>
          </p:cNvSpPr>
          <p:nvPr>
            <p:ph type="sldNum" sz="quarter" idx="12"/>
          </p:nvPr>
        </p:nvSpPr>
        <p:spPr/>
        <p:txBody>
          <a:bodyPr/>
          <a:lstStyle>
            <a:lvl1pPr>
              <a:defRPr>
                <a:cs typeface="Traditional Arabic" pitchFamily="2" charset="-78"/>
              </a:defRPr>
            </a:lvl1pPr>
          </a:lstStyle>
          <a:p>
            <a:fld id="{1BF05F6C-E41F-4FD1-8DE5-8225B78B08DD}"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62200" y="1447800"/>
            <a:ext cx="3238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3100" y="1447800"/>
            <a:ext cx="3238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8551212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Traditional Arabic" pitchFamily="2" charset="-78"/>
            </a:endParaRPr>
          </a:p>
        </p:txBody>
      </p:sp>
      <p:sp>
        <p:nvSpPr>
          <p:cNvPr id="2" name="Title 1"/>
          <p:cNvSpPr>
            <a:spLocks noGrp="1"/>
          </p:cNvSpPr>
          <p:nvPr>
            <p:ph type="title"/>
          </p:nvPr>
        </p:nvSpPr>
        <p:spPr>
          <a:xfrm>
            <a:off x="762000" y="3276600"/>
            <a:ext cx="7543800" cy="1676400"/>
          </a:xfrm>
        </p:spPr>
        <p:txBody>
          <a:bodyPr anchor="b" anchorCtr="0"/>
          <a:lstStyle>
            <a:lvl1pPr algn="l">
              <a:defRPr sz="5400" b="0" cap="all">
                <a:cs typeface="Traditional Arabic" pitchFamily="2" charset="-78"/>
              </a:defRPr>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cs typeface="Traditional Arabic" pitchFamily="2"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cs typeface="Traditional Arabic" pitchFamily="2" charset="-78"/>
              </a:defRPr>
            </a:lvl1pPr>
          </a:lstStyle>
          <a:p>
            <a:endParaRPr lang="en-US"/>
          </a:p>
        </p:txBody>
      </p:sp>
      <p:sp>
        <p:nvSpPr>
          <p:cNvPr id="5" name="Footer Placeholder 4"/>
          <p:cNvSpPr>
            <a:spLocks noGrp="1"/>
          </p:cNvSpPr>
          <p:nvPr>
            <p:ph type="ftr" sz="quarter" idx="11"/>
          </p:nvPr>
        </p:nvSpPr>
        <p:spPr/>
        <p:txBody>
          <a:bodyPr/>
          <a:lstStyle>
            <a:lvl1pPr>
              <a:defRPr>
                <a:cs typeface="Traditional Arabic" pitchFamily="2" charset="-78"/>
              </a:defRPr>
            </a:lvl1pPr>
          </a:lstStyle>
          <a:p>
            <a:endParaRPr lang="en-US"/>
          </a:p>
        </p:txBody>
      </p:sp>
      <p:sp>
        <p:nvSpPr>
          <p:cNvPr id="6" name="Slide Number Placeholder 5"/>
          <p:cNvSpPr>
            <a:spLocks noGrp="1"/>
          </p:cNvSpPr>
          <p:nvPr>
            <p:ph type="sldNum" sz="quarter" idx="12"/>
          </p:nvPr>
        </p:nvSpPr>
        <p:spPr/>
        <p:txBody>
          <a:bodyPr/>
          <a:lstStyle>
            <a:lvl1pPr>
              <a:defRPr>
                <a:cs typeface="Traditional Arabic" pitchFamily="2" charset="-78"/>
              </a:defRPr>
            </a:lvl1pPr>
          </a:lstStyle>
          <a:p>
            <a:fld id="{90C89A9F-ED0D-4034-916B-E4F359C4EFE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Traditional Arabic" pitchFamily="2" charset="-78"/>
            </a:endParaRPr>
          </a:p>
        </p:txBody>
      </p:sp>
    </p:spTree>
  </p:cSld>
  <p:clrMapOvr>
    <a:masterClrMapping/>
  </p:clrMapOvr>
  <p:transition spd="med">
    <p:fade thruBlk="1"/>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EEFF4-3627-40FC-8E46-2133788386BD}"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FCD76D-0BAF-4913-8058-2F5EA18539B7}"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thruBlk="1"/>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69E36-3288-4AFB-AE81-43335F2F1BE5}"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3E2CB-FB2B-40F7-B30E-B7BF20C4B71C}"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1E1D0-8821-4C1E-A74A-2F1613F80090}"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thruBlk="1"/>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EB213-BCA0-4C66-9568-159F49039F95}"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1F849-D724-4511-996F-194CBD7DE17D}"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E7C9-7305-41E8-AF5D-AB4F4159B1D5}"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137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91761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000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54681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176229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jpe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304800"/>
            <a:ext cx="7239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YOUR TITLE GOES HERE</a:t>
            </a:r>
          </a:p>
        </p:txBody>
      </p:sp>
      <p:sp>
        <p:nvSpPr>
          <p:cNvPr id="1027" name="Rectangle 3"/>
          <p:cNvSpPr>
            <a:spLocks noGrp="1" noChangeArrowheads="1"/>
          </p:cNvSpPr>
          <p:nvPr>
            <p:ph type="body" idx="1"/>
          </p:nvPr>
        </p:nvSpPr>
        <p:spPr bwMode="auto">
          <a:xfrm>
            <a:off x="2362200" y="1447800"/>
            <a:ext cx="6629400"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HERE TO 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1" fontAlgn="base" hangingPunct="1">
        <a:spcBef>
          <a:spcPct val="0"/>
        </a:spcBef>
        <a:spcAft>
          <a:spcPct val="0"/>
        </a:spcAft>
        <a:defRPr sz="2400">
          <a:solidFill>
            <a:schemeClr val="bg1"/>
          </a:solidFill>
          <a:latin typeface="+mj-lt"/>
          <a:ea typeface="+mj-ea"/>
          <a:cs typeface="+mj-cs"/>
        </a:defRPr>
      </a:lvl1pPr>
      <a:lvl2pPr algn="ctr" rtl="0" eaLnBrk="1" fontAlgn="base" hangingPunct="1">
        <a:spcBef>
          <a:spcPct val="0"/>
        </a:spcBef>
        <a:spcAft>
          <a:spcPct val="0"/>
        </a:spcAft>
        <a:defRPr sz="2400">
          <a:solidFill>
            <a:schemeClr val="bg1"/>
          </a:solidFill>
          <a:latin typeface="Aero" pitchFamily="2" charset="0"/>
        </a:defRPr>
      </a:lvl2pPr>
      <a:lvl3pPr algn="ctr" rtl="0" eaLnBrk="1" fontAlgn="base" hangingPunct="1">
        <a:spcBef>
          <a:spcPct val="0"/>
        </a:spcBef>
        <a:spcAft>
          <a:spcPct val="0"/>
        </a:spcAft>
        <a:defRPr sz="2400">
          <a:solidFill>
            <a:schemeClr val="bg1"/>
          </a:solidFill>
          <a:latin typeface="Aero" pitchFamily="2" charset="0"/>
        </a:defRPr>
      </a:lvl3pPr>
      <a:lvl4pPr algn="ctr" rtl="0" eaLnBrk="1" fontAlgn="base" hangingPunct="1">
        <a:spcBef>
          <a:spcPct val="0"/>
        </a:spcBef>
        <a:spcAft>
          <a:spcPct val="0"/>
        </a:spcAft>
        <a:defRPr sz="2400">
          <a:solidFill>
            <a:schemeClr val="bg1"/>
          </a:solidFill>
          <a:latin typeface="Aero" pitchFamily="2" charset="0"/>
        </a:defRPr>
      </a:lvl4pPr>
      <a:lvl5pPr algn="ctr" rtl="0" eaLnBrk="1" fontAlgn="base" hangingPunct="1">
        <a:spcBef>
          <a:spcPct val="0"/>
        </a:spcBef>
        <a:spcAft>
          <a:spcPct val="0"/>
        </a:spcAft>
        <a:defRPr sz="2400">
          <a:solidFill>
            <a:schemeClr val="bg1"/>
          </a:solidFill>
          <a:latin typeface="Aero" pitchFamily="2" charset="0"/>
        </a:defRPr>
      </a:lvl5pPr>
      <a:lvl6pPr marL="457200" algn="ctr" rtl="0" eaLnBrk="1" fontAlgn="base" hangingPunct="1">
        <a:spcBef>
          <a:spcPct val="0"/>
        </a:spcBef>
        <a:spcAft>
          <a:spcPct val="0"/>
        </a:spcAft>
        <a:defRPr sz="2400">
          <a:solidFill>
            <a:schemeClr val="bg1"/>
          </a:solidFill>
          <a:latin typeface="Aero" pitchFamily="2" charset="0"/>
        </a:defRPr>
      </a:lvl6pPr>
      <a:lvl7pPr marL="914400" algn="ctr" rtl="0" eaLnBrk="1" fontAlgn="base" hangingPunct="1">
        <a:spcBef>
          <a:spcPct val="0"/>
        </a:spcBef>
        <a:spcAft>
          <a:spcPct val="0"/>
        </a:spcAft>
        <a:defRPr sz="2400">
          <a:solidFill>
            <a:schemeClr val="bg1"/>
          </a:solidFill>
          <a:latin typeface="Aero" pitchFamily="2" charset="0"/>
        </a:defRPr>
      </a:lvl7pPr>
      <a:lvl8pPr marL="1371600" algn="ctr" rtl="0" eaLnBrk="1" fontAlgn="base" hangingPunct="1">
        <a:spcBef>
          <a:spcPct val="0"/>
        </a:spcBef>
        <a:spcAft>
          <a:spcPct val="0"/>
        </a:spcAft>
        <a:defRPr sz="2400">
          <a:solidFill>
            <a:schemeClr val="bg1"/>
          </a:solidFill>
          <a:latin typeface="Aero" pitchFamily="2" charset="0"/>
        </a:defRPr>
      </a:lvl8pPr>
      <a:lvl9pPr marL="1828800" algn="ctr" rtl="0" eaLnBrk="1" fontAlgn="base" hangingPunct="1">
        <a:spcBef>
          <a:spcPct val="0"/>
        </a:spcBef>
        <a:spcAft>
          <a:spcPct val="0"/>
        </a:spcAft>
        <a:defRPr sz="2400">
          <a:solidFill>
            <a:schemeClr val="bg1"/>
          </a:solidFill>
          <a:latin typeface="Aero" pitchFamily="2"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a:solidFill>
            <a:schemeClr val="bg1"/>
          </a:solidFill>
          <a:latin typeface="+mn-lt"/>
        </a:defRPr>
      </a:lvl2pPr>
      <a:lvl3pPr marL="1143000" indent="-228600" algn="l" rtl="0" eaLnBrk="1" fontAlgn="base" hangingPunct="1">
        <a:spcBef>
          <a:spcPct val="20000"/>
        </a:spcBef>
        <a:spcAft>
          <a:spcPct val="0"/>
        </a:spcAft>
        <a:buChar char="•"/>
        <a:defRPr>
          <a:solidFill>
            <a:schemeClr val="bg1"/>
          </a:solidFill>
          <a:latin typeface="+mn-lt"/>
        </a:defRPr>
      </a:lvl3pPr>
      <a:lvl4pPr marL="1600200" indent="-228600" algn="l" rtl="0" eaLnBrk="1" fontAlgn="base" hangingPunct="1">
        <a:spcBef>
          <a:spcPct val="20000"/>
        </a:spcBef>
        <a:spcAft>
          <a:spcPct val="0"/>
        </a:spcAft>
        <a:buChar char="–"/>
        <a:defRPr sz="1600">
          <a:solidFill>
            <a:schemeClr val="bg1"/>
          </a:solidFill>
          <a:latin typeface="+mn-lt"/>
        </a:defRPr>
      </a:lvl4pPr>
      <a:lvl5pPr marL="2057400" indent="-228600"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1400">
          <a:solidFill>
            <a:schemeClr val="bg1"/>
          </a:solidFill>
          <a:latin typeface="+mn-lt"/>
        </a:defRPr>
      </a:lvl6pPr>
      <a:lvl7pPr marL="2971800" indent="-228600" algn="l" rtl="0" eaLnBrk="1" fontAlgn="base" hangingPunct="1">
        <a:spcBef>
          <a:spcPct val="20000"/>
        </a:spcBef>
        <a:spcAft>
          <a:spcPct val="0"/>
        </a:spcAft>
        <a:buChar char="»"/>
        <a:defRPr sz="1400">
          <a:solidFill>
            <a:schemeClr val="bg1"/>
          </a:solidFill>
          <a:latin typeface="+mn-lt"/>
        </a:defRPr>
      </a:lvl7pPr>
      <a:lvl8pPr marL="3429000" indent="-228600" algn="l" rtl="0" eaLnBrk="1" fontAlgn="base" hangingPunct="1">
        <a:spcBef>
          <a:spcPct val="20000"/>
        </a:spcBef>
        <a:spcAft>
          <a:spcPct val="0"/>
        </a:spcAft>
        <a:buChar char="»"/>
        <a:defRPr sz="1400">
          <a:solidFill>
            <a:schemeClr val="bg1"/>
          </a:solidFill>
          <a:latin typeface="+mn-lt"/>
        </a:defRPr>
      </a:lvl8pPr>
      <a:lvl9pPr marL="3886200" indent="-228600" algn="l" rtl="0" eaLnBrk="1" fontAlgn="base" hangingPunct="1">
        <a:spcBef>
          <a:spcPct val="20000"/>
        </a:spcBef>
        <a:spcAft>
          <a:spcPct val="0"/>
        </a:spcAft>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911 Porscha" pitchFamily="2" charset="0"/>
        </a:defRPr>
      </a:lvl2pPr>
      <a:lvl3pPr algn="ctr" rtl="0" eaLnBrk="1" fontAlgn="base" hangingPunct="1">
        <a:spcBef>
          <a:spcPct val="0"/>
        </a:spcBef>
        <a:spcAft>
          <a:spcPct val="0"/>
        </a:spcAft>
        <a:defRPr sz="3600">
          <a:solidFill>
            <a:schemeClr val="tx2"/>
          </a:solidFill>
          <a:latin typeface="911 Porscha" pitchFamily="2" charset="0"/>
        </a:defRPr>
      </a:lvl3pPr>
      <a:lvl4pPr algn="ctr" rtl="0" eaLnBrk="1" fontAlgn="base" hangingPunct="1">
        <a:spcBef>
          <a:spcPct val="0"/>
        </a:spcBef>
        <a:spcAft>
          <a:spcPct val="0"/>
        </a:spcAft>
        <a:defRPr sz="3600">
          <a:solidFill>
            <a:schemeClr val="tx2"/>
          </a:solidFill>
          <a:latin typeface="911 Porscha" pitchFamily="2" charset="0"/>
        </a:defRPr>
      </a:lvl4pPr>
      <a:lvl5pPr algn="ctr" rtl="0" eaLnBrk="1" fontAlgn="base" hangingPunct="1">
        <a:spcBef>
          <a:spcPct val="0"/>
        </a:spcBef>
        <a:spcAft>
          <a:spcPct val="0"/>
        </a:spcAft>
        <a:defRPr sz="3600">
          <a:solidFill>
            <a:schemeClr val="tx2"/>
          </a:solidFill>
          <a:latin typeface="911 Porscha" pitchFamily="2" charset="0"/>
        </a:defRPr>
      </a:lvl5pPr>
      <a:lvl6pPr marL="457200" algn="ctr" rtl="0" eaLnBrk="1" fontAlgn="base" hangingPunct="1">
        <a:spcBef>
          <a:spcPct val="0"/>
        </a:spcBef>
        <a:spcAft>
          <a:spcPct val="0"/>
        </a:spcAft>
        <a:defRPr sz="3600">
          <a:solidFill>
            <a:schemeClr val="tx2"/>
          </a:solidFill>
          <a:latin typeface="911 Porscha" pitchFamily="2" charset="0"/>
        </a:defRPr>
      </a:lvl6pPr>
      <a:lvl7pPr marL="914400" algn="ctr" rtl="0" eaLnBrk="1" fontAlgn="base" hangingPunct="1">
        <a:spcBef>
          <a:spcPct val="0"/>
        </a:spcBef>
        <a:spcAft>
          <a:spcPct val="0"/>
        </a:spcAft>
        <a:defRPr sz="3600">
          <a:solidFill>
            <a:schemeClr val="tx2"/>
          </a:solidFill>
          <a:latin typeface="911 Porscha" pitchFamily="2" charset="0"/>
        </a:defRPr>
      </a:lvl7pPr>
      <a:lvl8pPr marL="1371600" algn="ctr" rtl="0" eaLnBrk="1" fontAlgn="base" hangingPunct="1">
        <a:spcBef>
          <a:spcPct val="0"/>
        </a:spcBef>
        <a:spcAft>
          <a:spcPct val="0"/>
        </a:spcAft>
        <a:defRPr sz="3600">
          <a:solidFill>
            <a:schemeClr val="tx2"/>
          </a:solidFill>
          <a:latin typeface="911 Porscha" pitchFamily="2" charset="0"/>
        </a:defRPr>
      </a:lvl8pPr>
      <a:lvl9pPr marL="1828800" algn="ctr" rtl="0" eaLnBrk="1" fontAlgn="base" hangingPunct="1">
        <a:spcBef>
          <a:spcPct val="0"/>
        </a:spcBef>
        <a:spcAft>
          <a:spcPct val="0"/>
        </a:spcAft>
        <a:defRPr sz="3600">
          <a:solidFill>
            <a:schemeClr val="tx2"/>
          </a:solidFill>
          <a:latin typeface="911 Porscha" pitchFamily="2"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Lst>
  <p:transition spd="med">
    <p:fade thruBlk="1"/>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4/21/2010</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ransition spd="med">
    <p:fade thruBlk="1"/>
  </p:transition>
  <p:timing>
    <p:tnLst>
      <p:par>
        <p:cTn id="1" dur="indefinite" restart="never" nodeType="tmRoot"/>
      </p:par>
    </p:tnLst>
  </p:timing>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Traditional Arabic" pitchFamily="2" charset="-78"/>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Traditional Arabic" pitchFamily="2" charset="-78"/>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Traditional Arabic" pitchFamily="2" charset="-78"/>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Traditional Arabic" pitchFamily="2" charset="-78"/>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Traditional Arabic" pitchFamily="2" charset="-78"/>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Traditional Arabic" pitchFamily="2" charset="-78"/>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37.xml"/><Relationship Id="rId18" Type="http://schemas.openxmlformats.org/officeDocument/2006/relationships/slide" Target="slide51.xml"/><Relationship Id="rId26" Type="http://schemas.openxmlformats.org/officeDocument/2006/relationships/slide" Target="slide87.xml"/><Relationship Id="rId3" Type="http://schemas.openxmlformats.org/officeDocument/2006/relationships/slide" Target="slide3.xml"/><Relationship Id="rId21" Type="http://schemas.openxmlformats.org/officeDocument/2006/relationships/slide" Target="slide66.xml"/><Relationship Id="rId7" Type="http://schemas.openxmlformats.org/officeDocument/2006/relationships/slide" Target="slide18.xml"/><Relationship Id="rId12" Type="http://schemas.openxmlformats.org/officeDocument/2006/relationships/slide" Target="slide31.xml"/><Relationship Id="rId17" Type="http://schemas.openxmlformats.org/officeDocument/2006/relationships/slide" Target="slide50.xml"/><Relationship Id="rId25" Type="http://schemas.openxmlformats.org/officeDocument/2006/relationships/slide" Target="slide86.xml"/><Relationship Id="rId2" Type="http://schemas.openxmlformats.org/officeDocument/2006/relationships/notesSlide" Target="../notesSlides/notesSlide1.xml"/><Relationship Id="rId16" Type="http://schemas.openxmlformats.org/officeDocument/2006/relationships/slide" Target="slide46.xml"/><Relationship Id="rId20" Type="http://schemas.openxmlformats.org/officeDocument/2006/relationships/slide" Target="slide59.xml"/><Relationship Id="rId1" Type="http://schemas.openxmlformats.org/officeDocument/2006/relationships/slideLayout" Target="../slideLayouts/slideLayout44.xml"/><Relationship Id="rId6" Type="http://schemas.openxmlformats.org/officeDocument/2006/relationships/slide" Target="slide12.xml"/><Relationship Id="rId11" Type="http://schemas.openxmlformats.org/officeDocument/2006/relationships/slide" Target="slide29.xml"/><Relationship Id="rId24" Type="http://schemas.openxmlformats.org/officeDocument/2006/relationships/slide" Target="slide80.xml"/><Relationship Id="rId5" Type="http://schemas.openxmlformats.org/officeDocument/2006/relationships/slide" Target="slide11.xml"/><Relationship Id="rId15" Type="http://schemas.openxmlformats.org/officeDocument/2006/relationships/slide" Target="slide45.xml"/><Relationship Id="rId23" Type="http://schemas.openxmlformats.org/officeDocument/2006/relationships/slide" Target="slide79.xml"/><Relationship Id="rId10" Type="http://schemas.openxmlformats.org/officeDocument/2006/relationships/slide" Target="slide26.xml"/><Relationship Id="rId19" Type="http://schemas.openxmlformats.org/officeDocument/2006/relationships/slide" Target="slide57.xml"/><Relationship Id="rId4" Type="http://schemas.openxmlformats.org/officeDocument/2006/relationships/slide" Target="slide6.xml"/><Relationship Id="rId9" Type="http://schemas.openxmlformats.org/officeDocument/2006/relationships/slide" Target="slide24.xml"/><Relationship Id="rId14" Type="http://schemas.openxmlformats.org/officeDocument/2006/relationships/slide" Target="slide39.xml"/><Relationship Id="rId22" Type="http://schemas.openxmlformats.org/officeDocument/2006/relationships/slide" Target="slide67.xml"/><Relationship Id="rId27" Type="http://schemas.openxmlformats.org/officeDocument/2006/relationships/slide" Target="slide9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5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6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7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543800" cy="1524000"/>
          </a:xfrm>
        </p:spPr>
        <p:txBody>
          <a:bodyPr/>
          <a:lstStyle/>
          <a:p>
            <a:pPr algn="ctr"/>
            <a:r>
              <a:rPr lang="ar-SA" sz="9600" b="1" dirty="0">
                <a:solidFill>
                  <a:schemeClr val="bg1"/>
                </a:solidFill>
              </a:rPr>
              <a:t>طَبِيْعَةُ دِيْنِ اْلإِسْلاَمِ</a:t>
            </a:r>
            <a:endParaRPr lang="en-US" sz="13800" dirty="0">
              <a:solidFill>
                <a:schemeClr val="bg1"/>
              </a:solidFill>
            </a:endParaRPr>
          </a:p>
        </p:txBody>
      </p:sp>
      <p:sp>
        <p:nvSpPr>
          <p:cNvPr id="3" name="Subtitle 2"/>
          <p:cNvSpPr>
            <a:spLocks noGrp="1"/>
          </p:cNvSpPr>
          <p:nvPr>
            <p:ph type="subTitle" idx="1"/>
          </p:nvPr>
        </p:nvSpPr>
        <p:spPr>
          <a:xfrm>
            <a:off x="1066800" y="4724400"/>
            <a:ext cx="6858000" cy="990600"/>
          </a:xfrm>
        </p:spPr>
        <p:txBody>
          <a:bodyPr>
            <a:normAutofit/>
          </a:bodyPr>
          <a:lstStyle/>
          <a:p>
            <a:pPr algn="ctr"/>
            <a:r>
              <a:rPr lang="en-US" sz="4800" dirty="0" err="1" smtClean="0"/>
              <a:t>Tabiat</a:t>
            </a:r>
            <a:r>
              <a:rPr lang="en-US" sz="4800" dirty="0" smtClean="0"/>
              <a:t> Agama Islam</a:t>
            </a:r>
            <a:endParaRPr lang="en-US" sz="4800" dirty="0"/>
          </a:p>
        </p:txBody>
      </p:sp>
    </p:spTree>
    <p:extLst>
      <p:ext uri="{BB962C8B-B14F-4D97-AF65-F5344CB8AC3E}">
        <p14:creationId xmlns="" xmlns:p14="http://schemas.microsoft.com/office/powerpoint/2010/main" val="486514701"/>
      </p:ext>
    </p:extLst>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Kasus</a:t>
            </a:r>
            <a:r>
              <a:rPr lang="en-US" dirty="0" smtClean="0"/>
              <a:t> 3 </a:t>
            </a:r>
            <a:r>
              <a:rPr lang="en-US" dirty="0" err="1" smtClean="0"/>
              <a:t>Sahabat</a:t>
            </a:r>
            <a:endParaRPr lang="en-US" dirty="0"/>
          </a:p>
        </p:txBody>
      </p:sp>
      <p:sp>
        <p:nvSpPr>
          <p:cNvPr id="3" name="Content Placeholder 2"/>
          <p:cNvSpPr>
            <a:spLocks noGrp="1"/>
          </p:cNvSpPr>
          <p:nvPr>
            <p:ph idx="1"/>
          </p:nvPr>
        </p:nvSpPr>
        <p:spPr>
          <a:xfrm>
            <a:off x="762000" y="685800"/>
            <a:ext cx="7543800" cy="4419600"/>
          </a:xfrm>
        </p:spPr>
        <p:txBody>
          <a:bodyPr>
            <a:normAutofit fontScale="92500" lnSpcReduction="20000"/>
          </a:bodyPr>
          <a:lstStyle/>
          <a:p>
            <a:r>
              <a:rPr lang="en-US" dirty="0" smtClean="0"/>
              <a:t>Ada 3 </a:t>
            </a:r>
            <a:r>
              <a:rPr lang="en-US" dirty="0" err="1" smtClean="0"/>
              <a:t>sahabat</a:t>
            </a:r>
            <a:r>
              <a:rPr lang="en-US" dirty="0" smtClean="0"/>
              <a:t> yang </a:t>
            </a:r>
            <a:r>
              <a:rPr lang="en-US" dirty="0" err="1" smtClean="0"/>
              <a:t>bertanya</a:t>
            </a:r>
            <a:r>
              <a:rPr lang="en-US" dirty="0" smtClean="0"/>
              <a:t> </a:t>
            </a:r>
            <a:r>
              <a:rPr lang="en-US" dirty="0" err="1" smtClean="0"/>
              <a:t>kepada</a:t>
            </a:r>
            <a:r>
              <a:rPr lang="en-US" dirty="0" smtClean="0"/>
              <a:t> </a:t>
            </a:r>
            <a:r>
              <a:rPr lang="en-US" dirty="0" err="1" smtClean="0"/>
              <a:t>Siti</a:t>
            </a:r>
            <a:r>
              <a:rPr lang="en-US" dirty="0" smtClean="0"/>
              <a:t> </a:t>
            </a:r>
            <a:r>
              <a:rPr lang="en-US" dirty="0" err="1" smtClean="0"/>
              <a:t>Aisyah</a:t>
            </a:r>
            <a:r>
              <a:rPr lang="en-US" dirty="0" smtClean="0"/>
              <a:t> rah </a:t>
            </a:r>
            <a:r>
              <a:rPr lang="en-US" dirty="0" err="1" smtClean="0"/>
              <a:t>tentang</a:t>
            </a:r>
            <a:r>
              <a:rPr lang="en-US" dirty="0" smtClean="0"/>
              <a:t> </a:t>
            </a:r>
            <a:r>
              <a:rPr lang="en-US" dirty="0" err="1" smtClean="0"/>
              <a:t>ibadah</a:t>
            </a:r>
            <a:r>
              <a:rPr lang="en-US" dirty="0" smtClean="0"/>
              <a:t> </a:t>
            </a:r>
            <a:r>
              <a:rPr lang="en-US" dirty="0" err="1" smtClean="0"/>
              <a:t>Nabi</a:t>
            </a:r>
            <a:endParaRPr lang="en-US" dirty="0"/>
          </a:p>
          <a:p>
            <a:r>
              <a:rPr lang="en-US" dirty="0" err="1" smtClean="0"/>
              <a:t>Setelah</a:t>
            </a:r>
            <a:r>
              <a:rPr lang="en-US" dirty="0" smtClean="0"/>
              <a:t> </a:t>
            </a:r>
            <a:r>
              <a:rPr lang="en-US" dirty="0" err="1" smtClean="0"/>
              <a:t>dijelaskan</a:t>
            </a:r>
            <a:r>
              <a:rPr lang="en-US" dirty="0" smtClean="0"/>
              <a:t>, </a:t>
            </a:r>
            <a:r>
              <a:rPr lang="en-US" dirty="0" err="1" smtClean="0"/>
              <a:t>mereka</a:t>
            </a:r>
            <a:r>
              <a:rPr lang="en-US" dirty="0" smtClean="0"/>
              <a:t> </a:t>
            </a:r>
            <a:r>
              <a:rPr lang="en-US" dirty="0" err="1" smtClean="0"/>
              <a:t>merasa</a:t>
            </a:r>
            <a:r>
              <a:rPr lang="en-US" dirty="0" smtClean="0"/>
              <a:t> </a:t>
            </a:r>
            <a:r>
              <a:rPr lang="en-US" dirty="0" err="1" smtClean="0"/>
              <a:t>bahwa</a:t>
            </a:r>
            <a:r>
              <a:rPr lang="en-US" dirty="0" smtClean="0"/>
              <a:t> </a:t>
            </a:r>
            <a:r>
              <a:rPr lang="en-US" dirty="0" err="1" smtClean="0"/>
              <a:t>itu</a:t>
            </a:r>
            <a:r>
              <a:rPr lang="en-US" dirty="0" smtClean="0"/>
              <a:t> </a:t>
            </a:r>
            <a:r>
              <a:rPr lang="en-US" dirty="0" err="1" smtClean="0"/>
              <a:t>kurang</a:t>
            </a:r>
            <a:r>
              <a:rPr lang="en-US" dirty="0" smtClean="0"/>
              <a:t> full, </a:t>
            </a:r>
            <a:r>
              <a:rPr lang="en-US" dirty="0" err="1" smtClean="0"/>
              <a:t>dan</a:t>
            </a:r>
            <a:r>
              <a:rPr lang="en-US" dirty="0" smtClean="0"/>
              <a:t> </a:t>
            </a:r>
            <a:r>
              <a:rPr lang="en-US" dirty="0" err="1" smtClean="0"/>
              <a:t>bagi</a:t>
            </a:r>
            <a:r>
              <a:rPr lang="en-US" dirty="0" smtClean="0"/>
              <a:t> </a:t>
            </a:r>
            <a:r>
              <a:rPr lang="en-US" dirty="0" err="1" smtClean="0"/>
              <a:t>Nabi</a:t>
            </a:r>
            <a:r>
              <a:rPr lang="en-US" dirty="0" smtClean="0"/>
              <a:t> yang </a:t>
            </a:r>
            <a:r>
              <a:rPr lang="en-US" dirty="0" err="1" smtClean="0"/>
              <a:t>sudah</a:t>
            </a:r>
            <a:r>
              <a:rPr lang="en-US" dirty="0" smtClean="0"/>
              <a:t> </a:t>
            </a:r>
            <a:r>
              <a:rPr lang="en-US" dirty="0" err="1" smtClean="0"/>
              <a:t>diampuni</a:t>
            </a:r>
            <a:r>
              <a:rPr lang="en-US" dirty="0" smtClean="0"/>
              <a:t> </a:t>
            </a:r>
            <a:r>
              <a:rPr lang="en-US" dirty="0" err="1" smtClean="0"/>
              <a:t>dosa</a:t>
            </a:r>
            <a:r>
              <a:rPr lang="en-US" dirty="0" smtClean="0"/>
              <a:t> </a:t>
            </a:r>
            <a:r>
              <a:rPr lang="en-US" dirty="0" err="1" smtClean="0"/>
              <a:t>sebelum</a:t>
            </a:r>
            <a:r>
              <a:rPr lang="en-US" dirty="0" smtClean="0"/>
              <a:t> </a:t>
            </a:r>
            <a:r>
              <a:rPr lang="en-US" dirty="0" err="1" smtClean="0"/>
              <a:t>dan</a:t>
            </a:r>
            <a:r>
              <a:rPr lang="en-US" dirty="0" smtClean="0"/>
              <a:t> </a:t>
            </a:r>
            <a:r>
              <a:rPr lang="en-US" dirty="0" err="1" smtClean="0"/>
              <a:t>sesudah</a:t>
            </a:r>
            <a:r>
              <a:rPr lang="en-US" dirty="0" smtClean="0"/>
              <a:t> </a:t>
            </a:r>
            <a:r>
              <a:rPr lang="en-US" dirty="0" err="1" smtClean="0"/>
              <a:t>itu</a:t>
            </a:r>
            <a:r>
              <a:rPr lang="en-US" dirty="0" smtClean="0"/>
              <a:t> </a:t>
            </a:r>
            <a:r>
              <a:rPr lang="en-US" dirty="0" err="1" smtClean="0"/>
              <a:t>sudah</a:t>
            </a:r>
            <a:r>
              <a:rPr lang="en-US" dirty="0" smtClean="0"/>
              <a:t> </a:t>
            </a:r>
            <a:r>
              <a:rPr lang="en-US" dirty="0" err="1" smtClean="0"/>
              <a:t>cukup</a:t>
            </a:r>
            <a:r>
              <a:rPr lang="en-US" dirty="0" smtClean="0"/>
              <a:t>; </a:t>
            </a:r>
            <a:r>
              <a:rPr lang="en-US" dirty="0" err="1" smtClean="0"/>
              <a:t>bagi</a:t>
            </a:r>
            <a:r>
              <a:rPr lang="en-US" dirty="0" smtClean="0"/>
              <a:t> </a:t>
            </a:r>
            <a:r>
              <a:rPr lang="en-US" dirty="0" err="1" smtClean="0"/>
              <a:t>mereka</a:t>
            </a:r>
            <a:r>
              <a:rPr lang="en-US" dirty="0" smtClean="0"/>
              <a:t>, </a:t>
            </a:r>
            <a:r>
              <a:rPr lang="en-US" dirty="0" err="1" smtClean="0"/>
              <a:t>kurang</a:t>
            </a:r>
            <a:endParaRPr lang="en-US" dirty="0" smtClean="0"/>
          </a:p>
          <a:p>
            <a:pPr lvl="1"/>
            <a:r>
              <a:rPr lang="en-US" dirty="0" err="1"/>
              <a:t>Aku</a:t>
            </a:r>
            <a:r>
              <a:rPr lang="en-US" dirty="0"/>
              <a:t> </a:t>
            </a:r>
            <a:r>
              <a:rPr lang="en-US" dirty="0" err="1"/>
              <a:t>tidak</a:t>
            </a:r>
            <a:r>
              <a:rPr lang="en-US" dirty="0"/>
              <a:t> </a:t>
            </a:r>
            <a:r>
              <a:rPr lang="en-US" dirty="0" err="1"/>
              <a:t>akan</a:t>
            </a:r>
            <a:r>
              <a:rPr lang="en-US" dirty="0"/>
              <a:t> </a:t>
            </a:r>
            <a:r>
              <a:rPr lang="en-US" dirty="0" err="1"/>
              <a:t>menikah</a:t>
            </a:r>
            <a:r>
              <a:rPr lang="en-US" dirty="0"/>
              <a:t> </a:t>
            </a:r>
            <a:r>
              <a:rPr lang="en-US" dirty="0" err="1"/>
              <a:t>dengan</a:t>
            </a:r>
            <a:r>
              <a:rPr lang="en-US" dirty="0"/>
              <a:t> </a:t>
            </a:r>
            <a:r>
              <a:rPr lang="en-US" dirty="0" err="1"/>
              <a:t>wanita</a:t>
            </a:r>
            <a:r>
              <a:rPr lang="en-US" dirty="0"/>
              <a:t>. </a:t>
            </a:r>
            <a:endParaRPr lang="en-US" dirty="0" smtClean="0"/>
          </a:p>
          <a:p>
            <a:pPr lvl="1"/>
            <a:r>
              <a:rPr lang="en-US" dirty="0" smtClean="0"/>
              <a:t>Yang </a:t>
            </a:r>
            <a:r>
              <a:rPr lang="en-US" dirty="0"/>
              <a:t>lain </a:t>
            </a:r>
            <a:r>
              <a:rPr lang="en-US" dirty="0" err="1"/>
              <a:t>berkata</a:t>
            </a:r>
            <a:r>
              <a:rPr lang="en-US" dirty="0"/>
              <a:t>: </a:t>
            </a:r>
            <a:r>
              <a:rPr lang="en-US" dirty="0" err="1"/>
              <a:t>Aku</a:t>
            </a:r>
            <a:r>
              <a:rPr lang="en-US" dirty="0"/>
              <a:t> </a:t>
            </a:r>
            <a:r>
              <a:rPr lang="en-US" dirty="0" err="1"/>
              <a:t>tidak</a:t>
            </a:r>
            <a:r>
              <a:rPr lang="en-US" dirty="0"/>
              <a:t> </a:t>
            </a:r>
            <a:r>
              <a:rPr lang="en-US" dirty="0" err="1"/>
              <a:t>akan</a:t>
            </a:r>
            <a:r>
              <a:rPr lang="en-US" dirty="0"/>
              <a:t> </a:t>
            </a:r>
            <a:r>
              <a:rPr lang="en-US" dirty="0" err="1"/>
              <a:t>memakan</a:t>
            </a:r>
            <a:r>
              <a:rPr lang="en-US" dirty="0"/>
              <a:t> </a:t>
            </a:r>
            <a:r>
              <a:rPr lang="en-US" dirty="0" err="1"/>
              <a:t>daging</a:t>
            </a:r>
            <a:r>
              <a:rPr lang="en-US" dirty="0"/>
              <a:t>. </a:t>
            </a:r>
            <a:endParaRPr lang="en-US" dirty="0" smtClean="0"/>
          </a:p>
          <a:p>
            <a:pPr lvl="1"/>
            <a:r>
              <a:rPr lang="en-US" dirty="0" smtClean="0"/>
              <a:t>Dan </a:t>
            </a:r>
            <a:r>
              <a:rPr lang="en-US" dirty="0"/>
              <a:t>yang lain </a:t>
            </a:r>
            <a:r>
              <a:rPr lang="en-US" dirty="0" err="1"/>
              <a:t>lagi</a:t>
            </a:r>
            <a:r>
              <a:rPr lang="en-US" dirty="0"/>
              <a:t> </a:t>
            </a:r>
            <a:r>
              <a:rPr lang="en-US" dirty="0" err="1"/>
              <a:t>mengatakan</a:t>
            </a:r>
            <a:r>
              <a:rPr lang="en-US" dirty="0"/>
              <a:t>: </a:t>
            </a:r>
            <a:r>
              <a:rPr lang="en-US" dirty="0" err="1"/>
              <a:t>Aku</a:t>
            </a:r>
            <a:r>
              <a:rPr lang="en-US" dirty="0"/>
              <a:t> </a:t>
            </a:r>
            <a:r>
              <a:rPr lang="en-US" dirty="0" err="1"/>
              <a:t>tidak</a:t>
            </a:r>
            <a:r>
              <a:rPr lang="en-US" dirty="0"/>
              <a:t> </a:t>
            </a:r>
            <a:r>
              <a:rPr lang="en-US" dirty="0" err="1"/>
              <a:t>akan</a:t>
            </a:r>
            <a:r>
              <a:rPr lang="en-US" dirty="0"/>
              <a:t> </a:t>
            </a:r>
            <a:r>
              <a:rPr lang="en-US" dirty="0" err="1"/>
              <a:t>tidur</a:t>
            </a:r>
            <a:r>
              <a:rPr lang="en-US" dirty="0"/>
              <a:t> </a:t>
            </a:r>
            <a:r>
              <a:rPr lang="en-US" dirty="0" err="1"/>
              <a:t>dengan</a:t>
            </a:r>
            <a:r>
              <a:rPr lang="en-US" dirty="0"/>
              <a:t> alas. </a:t>
            </a:r>
            <a:endParaRPr lang="en-US" dirty="0" smtClean="0"/>
          </a:p>
          <a:p>
            <a:r>
              <a:rPr lang="en-US" dirty="0" err="1" smtClean="0"/>
              <a:t>Mendengar</a:t>
            </a:r>
            <a:r>
              <a:rPr lang="en-US" dirty="0" smtClean="0"/>
              <a:t> </a:t>
            </a:r>
            <a:r>
              <a:rPr lang="en-US" dirty="0" err="1"/>
              <a:t>itu</a:t>
            </a:r>
            <a:r>
              <a:rPr lang="en-US" dirty="0"/>
              <a:t>, </a:t>
            </a:r>
            <a:r>
              <a:rPr lang="en-US" dirty="0" err="1"/>
              <a:t>Nabi</a:t>
            </a:r>
            <a:r>
              <a:rPr lang="en-US" dirty="0"/>
              <a:t> saw. </a:t>
            </a:r>
            <a:r>
              <a:rPr lang="en-US" dirty="0" err="1"/>
              <a:t>memuji</a:t>
            </a:r>
            <a:r>
              <a:rPr lang="en-US" dirty="0"/>
              <a:t> Allah </a:t>
            </a:r>
            <a:r>
              <a:rPr lang="en-US" dirty="0" err="1"/>
              <a:t>dan</a:t>
            </a:r>
            <a:r>
              <a:rPr lang="en-US" dirty="0"/>
              <a:t> </a:t>
            </a:r>
            <a:r>
              <a:rPr lang="en-US" dirty="0" err="1"/>
              <a:t>bersabda</a:t>
            </a:r>
            <a:r>
              <a:rPr lang="en-US" dirty="0"/>
              <a:t>: </a:t>
            </a:r>
            <a:r>
              <a:rPr lang="en-US" dirty="0" err="1"/>
              <a:t>Apa</a:t>
            </a:r>
            <a:r>
              <a:rPr lang="en-US" dirty="0"/>
              <a:t> yang </a:t>
            </a:r>
            <a:r>
              <a:rPr lang="en-US" dirty="0" err="1"/>
              <a:t>diinginkan</a:t>
            </a:r>
            <a:r>
              <a:rPr lang="en-US" dirty="0"/>
              <a:t> orang-orang yang </a:t>
            </a:r>
            <a:r>
              <a:rPr lang="en-US" dirty="0" err="1"/>
              <a:t>berkata</a:t>
            </a:r>
            <a:r>
              <a:rPr lang="en-US" dirty="0"/>
              <a:t> </a:t>
            </a:r>
            <a:r>
              <a:rPr lang="en-US" dirty="0" err="1"/>
              <a:t>begini</a:t>
            </a:r>
            <a:r>
              <a:rPr lang="en-US" dirty="0"/>
              <a:t>, </a:t>
            </a:r>
            <a:r>
              <a:rPr lang="en-US" dirty="0" err="1"/>
              <a:t>begini</a:t>
            </a:r>
            <a:r>
              <a:rPr lang="en-US" dirty="0"/>
              <a:t>! </a:t>
            </a:r>
            <a:r>
              <a:rPr lang="en-US" dirty="0" err="1"/>
              <a:t>Padahal</a:t>
            </a:r>
            <a:r>
              <a:rPr lang="en-US" dirty="0"/>
              <a:t> </a:t>
            </a:r>
            <a:r>
              <a:rPr lang="en-US" dirty="0" err="1"/>
              <a:t>aku</a:t>
            </a:r>
            <a:r>
              <a:rPr lang="en-US" dirty="0"/>
              <a:t> </a:t>
            </a:r>
            <a:r>
              <a:rPr lang="en-US" dirty="0" err="1"/>
              <a:t>sendiri</a:t>
            </a:r>
            <a:r>
              <a:rPr lang="en-US" dirty="0"/>
              <a:t> </a:t>
            </a:r>
            <a:r>
              <a:rPr lang="en-US" dirty="0" err="1"/>
              <a:t>salat</a:t>
            </a:r>
            <a:r>
              <a:rPr lang="en-US" dirty="0"/>
              <a:t> </a:t>
            </a:r>
            <a:r>
              <a:rPr lang="en-US" dirty="0" err="1"/>
              <a:t>dan</a:t>
            </a:r>
            <a:r>
              <a:rPr lang="en-US" dirty="0"/>
              <a:t> </a:t>
            </a:r>
            <a:r>
              <a:rPr lang="en-US" dirty="0" err="1"/>
              <a:t>tidur</a:t>
            </a:r>
            <a:r>
              <a:rPr lang="en-US" dirty="0"/>
              <a:t>, </a:t>
            </a:r>
            <a:r>
              <a:rPr lang="en-US" dirty="0" err="1"/>
              <a:t>berpuasa</a:t>
            </a:r>
            <a:r>
              <a:rPr lang="en-US" dirty="0"/>
              <a:t> </a:t>
            </a:r>
            <a:r>
              <a:rPr lang="en-US" dirty="0" err="1"/>
              <a:t>dan</a:t>
            </a:r>
            <a:r>
              <a:rPr lang="en-US" dirty="0"/>
              <a:t> </a:t>
            </a:r>
            <a:r>
              <a:rPr lang="en-US" dirty="0" err="1"/>
              <a:t>berbuka</a:t>
            </a:r>
            <a:r>
              <a:rPr lang="en-US" dirty="0"/>
              <a:t> </a:t>
            </a:r>
            <a:r>
              <a:rPr lang="en-US" dirty="0" err="1"/>
              <a:t>serta</a:t>
            </a:r>
            <a:r>
              <a:rPr lang="en-US" dirty="0"/>
              <a:t> </a:t>
            </a:r>
            <a:r>
              <a:rPr lang="en-US" dirty="0" err="1"/>
              <a:t>menikahi</a:t>
            </a:r>
            <a:r>
              <a:rPr lang="en-US" dirty="0"/>
              <a:t> </a:t>
            </a:r>
            <a:r>
              <a:rPr lang="en-US" dirty="0" err="1"/>
              <a:t>wanita</a:t>
            </a:r>
            <a:r>
              <a:rPr lang="en-US" dirty="0"/>
              <a:t>! </a:t>
            </a:r>
            <a:r>
              <a:rPr lang="en-US" dirty="0" err="1"/>
              <a:t>Barang</a:t>
            </a:r>
            <a:r>
              <a:rPr lang="en-US" dirty="0"/>
              <a:t> </a:t>
            </a:r>
            <a:r>
              <a:rPr lang="en-US" dirty="0" err="1"/>
              <a:t>siapa</a:t>
            </a:r>
            <a:r>
              <a:rPr lang="en-US" dirty="0"/>
              <a:t> yang </a:t>
            </a:r>
            <a:r>
              <a:rPr lang="en-US" dirty="0" err="1"/>
              <a:t>tidak</a:t>
            </a:r>
            <a:r>
              <a:rPr lang="en-US" dirty="0"/>
              <a:t> </a:t>
            </a:r>
            <a:r>
              <a:rPr lang="en-US" dirty="0" err="1"/>
              <a:t>menyukai</a:t>
            </a:r>
            <a:r>
              <a:rPr lang="en-US" dirty="0"/>
              <a:t> </a:t>
            </a:r>
            <a:r>
              <a:rPr lang="en-US" dirty="0" err="1"/>
              <a:t>sunahku</a:t>
            </a:r>
            <a:r>
              <a:rPr lang="en-US" dirty="0"/>
              <a:t>, </a:t>
            </a:r>
            <a:r>
              <a:rPr lang="en-US" dirty="0" err="1"/>
              <a:t>maka</a:t>
            </a:r>
            <a:r>
              <a:rPr lang="en-US" dirty="0"/>
              <a:t> </a:t>
            </a:r>
            <a:r>
              <a:rPr lang="en-US" dirty="0" err="1"/>
              <a:t>ia</a:t>
            </a:r>
            <a:r>
              <a:rPr lang="en-US" dirty="0"/>
              <a:t> </a:t>
            </a:r>
            <a:r>
              <a:rPr lang="en-US" dirty="0" err="1"/>
              <a:t>bukan</a:t>
            </a:r>
            <a:r>
              <a:rPr lang="en-US" dirty="0"/>
              <a:t> </a:t>
            </a:r>
            <a:r>
              <a:rPr lang="en-US" dirty="0" err="1"/>
              <a:t>termasuk</a:t>
            </a:r>
            <a:r>
              <a:rPr lang="en-US" dirty="0"/>
              <a:t> </a:t>
            </a:r>
            <a:r>
              <a:rPr lang="en-US" dirty="0" err="1"/>
              <a:t>golonganku</a:t>
            </a:r>
            <a:r>
              <a:rPr lang="en-US" dirty="0"/>
              <a:t>. (</a:t>
            </a:r>
            <a:r>
              <a:rPr lang="en-US" dirty="0" err="1"/>
              <a:t>Shahih</a:t>
            </a:r>
            <a:r>
              <a:rPr lang="en-US" dirty="0"/>
              <a:t> Muslim No.2487)</a:t>
            </a:r>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603830298"/>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a:solidFill>
                  <a:schemeClr val="tx2"/>
                </a:solidFill>
              </a:rPr>
              <a:t>مُخْلِصٌ </a:t>
            </a:r>
            <a:r>
              <a:rPr lang="ar-SA" b="1" dirty="0" smtClean="0">
                <a:solidFill>
                  <a:schemeClr val="tx2"/>
                </a:solidFill>
              </a:rPr>
              <a:t>حِنِيْفٌ</a:t>
            </a:r>
            <a:endParaRPr lang="en-US" dirty="0"/>
          </a:p>
        </p:txBody>
      </p:sp>
      <p:sp>
        <p:nvSpPr>
          <p:cNvPr id="3" name="Content Placeholder 2"/>
          <p:cNvSpPr>
            <a:spLocks noGrp="1"/>
          </p:cNvSpPr>
          <p:nvPr>
            <p:ph idx="1"/>
          </p:nvPr>
        </p:nvSpPr>
        <p:spPr/>
        <p:txBody>
          <a:bodyPr>
            <a:normAutofit fontScale="92500"/>
          </a:bodyPr>
          <a:lstStyle/>
          <a:p>
            <a:r>
              <a:rPr lang="en-US" dirty="0" err="1" smtClean="0"/>
              <a:t>Watak</a:t>
            </a:r>
            <a:r>
              <a:rPr lang="en-US" dirty="0" smtClean="0"/>
              <a:t> Islam yang </a:t>
            </a:r>
            <a:r>
              <a:rPr lang="en-US" dirty="0" err="1" smtClean="0"/>
              <a:t>bersih</a:t>
            </a:r>
            <a:r>
              <a:rPr lang="en-US" dirty="0" smtClean="0"/>
              <a:t> </a:t>
            </a:r>
            <a:r>
              <a:rPr lang="en-US" dirty="0" err="1" smtClean="0"/>
              <a:t>dan</a:t>
            </a:r>
            <a:r>
              <a:rPr lang="en-US" dirty="0" smtClean="0"/>
              <a:t> </a:t>
            </a:r>
            <a:r>
              <a:rPr lang="en-US" dirty="0" err="1" smtClean="0"/>
              <a:t>sesuai</a:t>
            </a:r>
            <a:r>
              <a:rPr lang="en-US" dirty="0" smtClean="0"/>
              <a:t> </a:t>
            </a:r>
            <a:r>
              <a:rPr lang="en-US" dirty="0" err="1" smtClean="0"/>
              <a:t>fitrah</a:t>
            </a:r>
            <a:r>
              <a:rPr lang="en-US" dirty="0" smtClean="0"/>
              <a:t> </a:t>
            </a:r>
            <a:r>
              <a:rPr lang="en-US" dirty="0" err="1" smtClean="0"/>
              <a:t>ini</a:t>
            </a:r>
            <a:r>
              <a:rPr lang="en-US" dirty="0" smtClean="0"/>
              <a:t> </a:t>
            </a:r>
            <a:r>
              <a:rPr lang="en-US" dirty="0" err="1" smtClean="0"/>
              <a:t>menciptakan</a:t>
            </a:r>
            <a:r>
              <a:rPr lang="en-US" dirty="0" smtClean="0"/>
              <a:t> </a:t>
            </a:r>
            <a:r>
              <a:rPr lang="en-US" dirty="0" err="1" smtClean="0"/>
              <a:t>pribadi</a:t>
            </a:r>
            <a:r>
              <a:rPr lang="en-US" dirty="0" smtClean="0"/>
              <a:t> yang </a:t>
            </a:r>
            <a:r>
              <a:rPr lang="en-US" dirty="0" err="1" smtClean="0"/>
              <a:t>Mukhlis</a:t>
            </a:r>
            <a:r>
              <a:rPr lang="en-US" dirty="0" smtClean="0"/>
              <a:t> </a:t>
            </a:r>
            <a:r>
              <a:rPr lang="en-US" dirty="0" err="1" smtClean="0"/>
              <a:t>dan</a:t>
            </a:r>
            <a:r>
              <a:rPr lang="en-US" dirty="0" smtClean="0"/>
              <a:t> </a:t>
            </a:r>
            <a:r>
              <a:rPr lang="en-US" dirty="0" err="1" smtClean="0"/>
              <a:t>Hanif</a:t>
            </a:r>
            <a:endParaRPr lang="en-US" dirty="0" smtClean="0"/>
          </a:p>
          <a:p>
            <a:r>
              <a:rPr lang="en-US" dirty="0" err="1" smtClean="0"/>
              <a:t>Mukhlis</a:t>
            </a:r>
            <a:r>
              <a:rPr lang="en-US" dirty="0" smtClean="0"/>
              <a:t>: </a:t>
            </a:r>
            <a:r>
              <a:rPr lang="en-US" dirty="0" err="1" smtClean="0"/>
              <a:t>semua</a:t>
            </a:r>
            <a:r>
              <a:rPr lang="en-US" dirty="0" smtClean="0"/>
              <a:t> </a:t>
            </a:r>
            <a:r>
              <a:rPr lang="en-US" dirty="0" err="1" smtClean="0"/>
              <a:t>amalnya</a:t>
            </a:r>
            <a:r>
              <a:rPr lang="en-US" dirty="0" smtClean="0"/>
              <a:t> </a:t>
            </a:r>
            <a:r>
              <a:rPr lang="en-US" dirty="0" err="1" smtClean="0"/>
              <a:t>murni</a:t>
            </a:r>
            <a:r>
              <a:rPr lang="en-US" dirty="0" smtClean="0"/>
              <a:t> </a:t>
            </a:r>
            <a:r>
              <a:rPr lang="en-US" dirty="0" err="1" smtClean="0"/>
              <a:t>karena</a:t>
            </a:r>
            <a:r>
              <a:rPr lang="en-US" dirty="0" smtClean="0"/>
              <a:t> Allah </a:t>
            </a:r>
            <a:r>
              <a:rPr lang="en-US" dirty="0" err="1" smtClean="0"/>
              <a:t>semata</a:t>
            </a:r>
            <a:r>
              <a:rPr lang="en-US" dirty="0" smtClean="0"/>
              <a:t> (19:51, 39:2,11,14)</a:t>
            </a:r>
          </a:p>
          <a:p>
            <a:r>
              <a:rPr lang="en-US" dirty="0" err="1" smtClean="0"/>
              <a:t>Contoh</a:t>
            </a:r>
            <a:r>
              <a:rPr lang="en-US" dirty="0" smtClean="0"/>
              <a:t>: Khalid bin </a:t>
            </a:r>
            <a:r>
              <a:rPr lang="en-US" dirty="0" err="1" smtClean="0"/>
              <a:t>Walid</a:t>
            </a:r>
            <a:endParaRPr lang="en-US" dirty="0" smtClean="0"/>
          </a:p>
          <a:p>
            <a:pPr lvl="1"/>
            <a:r>
              <a:rPr lang="en-US" dirty="0" err="1" smtClean="0"/>
              <a:t>Menang</a:t>
            </a:r>
            <a:r>
              <a:rPr lang="en-US" dirty="0" smtClean="0"/>
              <a:t> </a:t>
            </a:r>
            <a:r>
              <a:rPr lang="en-US" dirty="0" err="1" smtClean="0"/>
              <a:t>perang</a:t>
            </a:r>
            <a:r>
              <a:rPr lang="en-US" dirty="0" smtClean="0"/>
              <a:t> di </a:t>
            </a:r>
            <a:r>
              <a:rPr lang="en-US" dirty="0" err="1" smtClean="0"/>
              <a:t>Perang</a:t>
            </a:r>
            <a:r>
              <a:rPr lang="en-US" dirty="0" smtClean="0"/>
              <a:t> </a:t>
            </a:r>
            <a:r>
              <a:rPr lang="en-US" dirty="0" err="1" smtClean="0"/>
              <a:t>Yarmuk</a:t>
            </a:r>
            <a:r>
              <a:rPr lang="en-US" dirty="0" smtClean="0"/>
              <a:t> yang </a:t>
            </a:r>
            <a:r>
              <a:rPr lang="en-US" dirty="0" err="1" smtClean="0"/>
              <a:t>dahsyat</a:t>
            </a:r>
            <a:r>
              <a:rPr lang="en-US" dirty="0" smtClean="0"/>
              <a:t> </a:t>
            </a:r>
            <a:r>
              <a:rPr lang="en-US" dirty="0" err="1" smtClean="0"/>
              <a:t>tapi</a:t>
            </a:r>
            <a:r>
              <a:rPr lang="en-US" dirty="0" smtClean="0"/>
              <a:t> </a:t>
            </a:r>
            <a:r>
              <a:rPr lang="en-US" dirty="0" err="1" smtClean="0"/>
              <a:t>dicopot</a:t>
            </a:r>
            <a:r>
              <a:rPr lang="en-US" dirty="0" smtClean="0"/>
              <a:t> </a:t>
            </a:r>
            <a:r>
              <a:rPr lang="en-US" dirty="0" err="1" smtClean="0"/>
              <a:t>oleh</a:t>
            </a:r>
            <a:r>
              <a:rPr lang="en-US" dirty="0" smtClean="0"/>
              <a:t> Umar </a:t>
            </a:r>
            <a:r>
              <a:rPr lang="en-US" dirty="0" err="1" smtClean="0"/>
              <a:t>ra</a:t>
            </a:r>
            <a:r>
              <a:rPr lang="en-US" dirty="0" smtClean="0"/>
              <a:t>, </a:t>
            </a:r>
            <a:r>
              <a:rPr lang="en-US" dirty="0" err="1" smtClean="0"/>
              <a:t>ia</a:t>
            </a:r>
            <a:r>
              <a:rPr lang="en-US" dirty="0" smtClean="0"/>
              <a:t> </a:t>
            </a:r>
            <a:r>
              <a:rPr lang="en-US" dirty="0" err="1" smtClean="0"/>
              <a:t>menerimanya</a:t>
            </a:r>
            <a:r>
              <a:rPr lang="en-US" dirty="0" smtClean="0"/>
              <a:t> </a:t>
            </a:r>
            <a:r>
              <a:rPr lang="en-US" dirty="0" err="1" smtClean="0"/>
              <a:t>tanpa</a:t>
            </a:r>
            <a:r>
              <a:rPr lang="en-US" dirty="0" smtClean="0"/>
              <a:t> </a:t>
            </a:r>
            <a:r>
              <a:rPr lang="en-US" dirty="0" err="1" smtClean="0"/>
              <a:t>protes</a:t>
            </a:r>
            <a:r>
              <a:rPr lang="en-US" dirty="0" smtClean="0"/>
              <a:t> </a:t>
            </a:r>
            <a:r>
              <a:rPr lang="en-US" dirty="0" err="1" smtClean="0"/>
              <a:t>atau</a:t>
            </a:r>
            <a:r>
              <a:rPr lang="en-US" dirty="0" smtClean="0"/>
              <a:t> </a:t>
            </a:r>
            <a:r>
              <a:rPr lang="en-US" dirty="0" err="1" smtClean="0"/>
              <a:t>menuduh</a:t>
            </a:r>
            <a:r>
              <a:rPr lang="en-US" dirty="0" smtClean="0"/>
              <a:t> </a:t>
            </a:r>
            <a:r>
              <a:rPr lang="en-US" dirty="0" err="1" smtClean="0"/>
              <a:t>dizhalimi</a:t>
            </a:r>
            <a:endParaRPr lang="en-US" dirty="0" smtClean="0"/>
          </a:p>
          <a:p>
            <a:r>
              <a:rPr lang="en-US" dirty="0" smtClean="0"/>
              <a:t>Islam </a:t>
            </a:r>
            <a:r>
              <a:rPr lang="en-US" dirty="0" err="1" smtClean="0"/>
              <a:t>juga</a:t>
            </a:r>
            <a:r>
              <a:rPr lang="en-US" dirty="0" smtClean="0"/>
              <a:t> </a:t>
            </a:r>
            <a:r>
              <a:rPr lang="en-US" dirty="0" err="1" smtClean="0"/>
              <a:t>mencetak</a:t>
            </a:r>
            <a:r>
              <a:rPr lang="en-US" dirty="0" smtClean="0"/>
              <a:t> </a:t>
            </a:r>
            <a:r>
              <a:rPr lang="en-US" dirty="0" err="1" smtClean="0"/>
              <a:t>pribadi</a:t>
            </a:r>
            <a:r>
              <a:rPr lang="en-US" dirty="0" smtClean="0"/>
              <a:t> yang </a:t>
            </a:r>
            <a:r>
              <a:rPr lang="en-US" dirty="0" err="1" smtClean="0"/>
              <a:t>hanif</a:t>
            </a:r>
            <a:r>
              <a:rPr lang="en-US" dirty="0" smtClean="0"/>
              <a:t>: </a:t>
            </a:r>
            <a:r>
              <a:rPr lang="en-US" dirty="0" err="1" smtClean="0"/>
              <a:t>lurus</a:t>
            </a:r>
            <a:r>
              <a:rPr lang="en-US" dirty="0" smtClean="0"/>
              <a:t>, </a:t>
            </a:r>
            <a:r>
              <a:rPr lang="en-US" dirty="0" err="1" smtClean="0"/>
              <a:t>cenderung</a:t>
            </a:r>
            <a:r>
              <a:rPr lang="en-US" dirty="0" smtClean="0"/>
              <a:t> </a:t>
            </a:r>
            <a:r>
              <a:rPr lang="en-US" dirty="0" err="1" smtClean="0"/>
              <a:t>kepada</a:t>
            </a:r>
            <a:r>
              <a:rPr lang="en-US" dirty="0" smtClean="0"/>
              <a:t> </a:t>
            </a:r>
            <a:r>
              <a:rPr lang="en-US" dirty="0" err="1" smtClean="0"/>
              <a:t>kebenaran</a:t>
            </a:r>
            <a:r>
              <a:rPr lang="en-US" dirty="0" smtClean="0"/>
              <a:t> </a:t>
            </a:r>
            <a:r>
              <a:rPr lang="en-US" dirty="0" smtClean="0">
                <a:sym typeface="Wingdings" pitchFamily="2" charset="2"/>
              </a:rPr>
              <a:t> </a:t>
            </a:r>
            <a:r>
              <a:rPr lang="en-US" dirty="0" err="1" smtClean="0">
                <a:sym typeface="Wingdings" pitchFamily="2" charset="2"/>
              </a:rPr>
              <a:t>sosok</a:t>
            </a:r>
            <a:r>
              <a:rPr lang="en-US" dirty="0" smtClean="0">
                <a:sym typeface="Wingdings" pitchFamily="2" charset="2"/>
              </a:rPr>
              <a:t> </a:t>
            </a:r>
            <a:r>
              <a:rPr lang="en-US" dirty="0" err="1" smtClean="0">
                <a:sym typeface="Wingdings" pitchFamily="2" charset="2"/>
              </a:rPr>
              <a:t>Nabi</a:t>
            </a:r>
            <a:r>
              <a:rPr lang="en-US" dirty="0" smtClean="0">
                <a:sym typeface="Wingdings" pitchFamily="2" charset="2"/>
              </a:rPr>
              <a:t> Ibrahim AS </a:t>
            </a:r>
            <a:r>
              <a:rPr lang="en-US" dirty="0" smtClean="0"/>
              <a:t>(3:67, 16:120)</a:t>
            </a:r>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2985064567"/>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rtl="1"/>
            <a:r>
              <a:rPr lang="ar-SA" sz="8800" b="1" dirty="0" smtClean="0">
                <a:solidFill>
                  <a:schemeClr val="bg1"/>
                </a:solidFill>
              </a:rPr>
              <a:t>دِيْنُ الْقِيَمِ </a:t>
            </a:r>
            <a:r>
              <a:rPr lang="ar-SA" sz="8800" b="1" dirty="0">
                <a:solidFill>
                  <a:schemeClr val="bg1"/>
                </a:solidFill>
              </a:rPr>
              <a:t>وَالْمِنْهَاجِ</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962400" y="3048000"/>
            <a:ext cx="1069524" cy="1862048"/>
          </a:xfrm>
          <a:prstGeom prst="rect">
            <a:avLst/>
          </a:prstGeom>
          <a:noFill/>
        </p:spPr>
        <p:txBody>
          <a:bodyPr wrap="none" rtlCol="0">
            <a:spAutoFit/>
          </a:bodyPr>
          <a:lstStyle/>
          <a:p>
            <a:r>
              <a:rPr lang="en-US" sz="11500" dirty="0" smtClean="0">
                <a:latin typeface="Algerian" pitchFamily="82" charset="0"/>
              </a:rPr>
              <a:t>2</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Dien</a:t>
            </a:r>
            <a:r>
              <a:rPr lang="en-US" dirty="0" smtClean="0"/>
              <a:t> yang </a:t>
            </a:r>
            <a:r>
              <a:rPr lang="en-US" dirty="0" err="1" smtClean="0"/>
              <a:t>Penuh</a:t>
            </a:r>
            <a:r>
              <a:rPr lang="en-US" dirty="0" smtClean="0"/>
              <a:t> </a:t>
            </a:r>
            <a:r>
              <a:rPr lang="en-US" dirty="0" err="1" smtClean="0"/>
              <a:t>Nilai</a:t>
            </a:r>
            <a:r>
              <a:rPr lang="en-US" dirty="0" smtClean="0"/>
              <a:t> </a:t>
            </a:r>
            <a:r>
              <a:rPr lang="en-US" dirty="0" err="1" smtClean="0"/>
              <a:t>dan</a:t>
            </a:r>
            <a:r>
              <a:rPr lang="en-US" dirty="0" smtClean="0"/>
              <a:t> </a:t>
            </a:r>
            <a:r>
              <a:rPr lang="en-US" dirty="0" err="1" smtClean="0"/>
              <a:t>Konsepsi</a:t>
            </a:r>
            <a:endParaRPr lang="en-US" dirty="0"/>
          </a:p>
        </p:txBody>
      </p:sp>
      <p:sp>
        <p:nvSpPr>
          <p:cNvPr id="3" name="Content Placeholder 2"/>
          <p:cNvSpPr>
            <a:spLocks noGrp="1"/>
          </p:cNvSpPr>
          <p:nvPr>
            <p:ph idx="1"/>
          </p:nvPr>
        </p:nvSpPr>
        <p:spPr/>
        <p:txBody>
          <a:bodyPr/>
          <a:lstStyle/>
          <a:p>
            <a:r>
              <a:rPr lang="en-US" dirty="0" err="1" smtClean="0"/>
              <a:t>Wajar</a:t>
            </a:r>
            <a:r>
              <a:rPr lang="en-US" dirty="0" smtClean="0"/>
              <a:t> </a:t>
            </a:r>
            <a:r>
              <a:rPr lang="en-US" dirty="0" err="1" smtClean="0"/>
              <a:t>karena</a:t>
            </a:r>
            <a:r>
              <a:rPr lang="en-US" dirty="0" smtClean="0"/>
              <a:t> Al-Qur’an </a:t>
            </a:r>
            <a:r>
              <a:rPr lang="en-US" dirty="0" err="1" smtClean="0"/>
              <a:t>adalah</a:t>
            </a:r>
            <a:r>
              <a:rPr lang="en-US" dirty="0" smtClean="0"/>
              <a:t> </a:t>
            </a:r>
            <a:r>
              <a:rPr lang="en-US" dirty="0" err="1" smtClean="0"/>
              <a:t>kitab</a:t>
            </a:r>
            <a:r>
              <a:rPr lang="en-US" dirty="0" smtClean="0"/>
              <a:t> yang </a:t>
            </a:r>
            <a:r>
              <a:rPr lang="en-US" dirty="0" err="1" smtClean="0"/>
              <a:t>bernilai</a:t>
            </a:r>
            <a:r>
              <a:rPr lang="en-US" dirty="0" smtClean="0"/>
              <a:t> </a:t>
            </a:r>
            <a:r>
              <a:rPr lang="en-US" dirty="0" err="1" smtClean="0"/>
              <a:t>tinggi</a:t>
            </a:r>
            <a:r>
              <a:rPr lang="en-US" dirty="0" smtClean="0"/>
              <a:t> (43:4) </a:t>
            </a:r>
            <a:r>
              <a:rPr lang="en-US" dirty="0" err="1" smtClean="0"/>
              <a:t>dan</a:t>
            </a:r>
            <a:r>
              <a:rPr lang="en-US" dirty="0" smtClean="0"/>
              <a:t> </a:t>
            </a:r>
            <a:r>
              <a:rPr lang="en-US" dirty="0" err="1" smtClean="0"/>
              <a:t>konsepsi</a:t>
            </a:r>
            <a:r>
              <a:rPr lang="en-US" dirty="0" smtClean="0"/>
              <a:t> yang </a:t>
            </a:r>
            <a:r>
              <a:rPr lang="en-US" dirty="0" err="1" smtClean="0"/>
              <a:t>lengkap</a:t>
            </a:r>
            <a:r>
              <a:rPr lang="en-US" dirty="0" smtClean="0"/>
              <a:t> (5:48)</a:t>
            </a:r>
          </a:p>
          <a:p>
            <a:r>
              <a:rPr lang="en-US" dirty="0" smtClean="0"/>
              <a:t>5:48 Islam </a:t>
            </a:r>
            <a:r>
              <a:rPr lang="en-US" dirty="0" err="1" smtClean="0"/>
              <a:t>terdiri</a:t>
            </a:r>
            <a:r>
              <a:rPr lang="en-US" dirty="0" smtClean="0"/>
              <a:t> </a:t>
            </a:r>
            <a:r>
              <a:rPr lang="en-US" dirty="0" err="1" smtClean="0"/>
              <a:t>dari</a:t>
            </a:r>
            <a:r>
              <a:rPr lang="en-US" dirty="0" smtClean="0"/>
              <a:t> </a:t>
            </a:r>
            <a:r>
              <a:rPr lang="en-US" dirty="0" err="1" smtClean="0"/>
              <a:t>dua</a:t>
            </a:r>
            <a:r>
              <a:rPr lang="en-US" dirty="0" smtClean="0"/>
              <a:t> </a:t>
            </a:r>
            <a:r>
              <a:rPr lang="en-US" dirty="0" err="1" smtClean="0"/>
              <a:t>unsur</a:t>
            </a:r>
            <a:r>
              <a:rPr lang="en-US" dirty="0" smtClean="0"/>
              <a:t>:</a:t>
            </a:r>
          </a:p>
          <a:p>
            <a:pPr lvl="1"/>
            <a:r>
              <a:rPr lang="en-US" dirty="0" smtClean="0"/>
              <a:t>SYARI’AH </a:t>
            </a:r>
            <a:r>
              <a:rPr lang="en-US" dirty="0" smtClean="0">
                <a:sym typeface="Wingdings" pitchFamily="2" charset="2"/>
              </a:rPr>
              <a:t> </a:t>
            </a:r>
            <a:r>
              <a:rPr lang="en-US" dirty="0" err="1" smtClean="0">
                <a:sym typeface="Wingdings" pitchFamily="2" charset="2"/>
              </a:rPr>
              <a:t>tidak</a:t>
            </a:r>
            <a:r>
              <a:rPr lang="en-US" dirty="0" smtClean="0">
                <a:sym typeface="Wingdings" pitchFamily="2" charset="2"/>
              </a:rPr>
              <a:t> </a:t>
            </a:r>
            <a:r>
              <a:rPr lang="en-US" dirty="0" err="1" smtClean="0">
                <a:sym typeface="Wingdings" pitchFamily="2" charset="2"/>
              </a:rPr>
              <a:t>perlu</a:t>
            </a:r>
            <a:r>
              <a:rPr lang="en-US" dirty="0" smtClean="0">
                <a:sym typeface="Wingdings" pitchFamily="2" charset="2"/>
              </a:rPr>
              <a:t> </a:t>
            </a:r>
            <a:r>
              <a:rPr lang="en-US" dirty="0" err="1" smtClean="0">
                <a:sym typeface="Wingdings" pitchFamily="2" charset="2"/>
              </a:rPr>
              <a:t>syari’at</a:t>
            </a:r>
            <a:r>
              <a:rPr lang="en-US" dirty="0" smtClean="0">
                <a:sym typeface="Wingdings" pitchFamily="2" charset="2"/>
              </a:rPr>
              <a:t> lain </a:t>
            </a:r>
            <a:r>
              <a:rPr lang="en-US" dirty="0" err="1" smtClean="0">
                <a:sym typeface="Wingdings" pitchFamily="2" charset="2"/>
              </a:rPr>
              <a:t>sebagai</a:t>
            </a:r>
            <a:r>
              <a:rPr lang="en-US" dirty="0" smtClean="0">
                <a:sym typeface="Wingdings" pitchFamily="2" charset="2"/>
              </a:rPr>
              <a:t> </a:t>
            </a:r>
            <a:r>
              <a:rPr lang="en-US" dirty="0" err="1" smtClean="0">
                <a:sym typeface="Wingdings" pitchFamily="2" charset="2"/>
              </a:rPr>
              <a:t>tambahan</a:t>
            </a:r>
            <a:endParaRPr lang="en-US" dirty="0" smtClean="0"/>
          </a:p>
          <a:p>
            <a:pPr lvl="1"/>
            <a:r>
              <a:rPr lang="en-US" dirty="0" smtClean="0"/>
              <a:t>MINHAJ </a:t>
            </a:r>
            <a:r>
              <a:rPr lang="en-US" dirty="0" smtClean="0">
                <a:sym typeface="Wingdings" pitchFamily="2" charset="2"/>
              </a:rPr>
              <a:t> </a:t>
            </a:r>
            <a:r>
              <a:rPr lang="en-US" dirty="0" err="1" smtClean="0">
                <a:sym typeface="Wingdings" pitchFamily="2" charset="2"/>
              </a:rPr>
              <a:t>metode</a:t>
            </a:r>
            <a:r>
              <a:rPr lang="en-US" dirty="0" smtClean="0">
                <a:sym typeface="Wingdings" pitchFamily="2" charset="2"/>
              </a:rPr>
              <a:t> </a:t>
            </a:r>
            <a:r>
              <a:rPr lang="en-US" dirty="0" err="1" smtClean="0">
                <a:sym typeface="Wingdings" pitchFamily="2" charset="2"/>
              </a:rPr>
              <a:t>atau</a:t>
            </a:r>
            <a:r>
              <a:rPr lang="en-US" dirty="0" smtClean="0">
                <a:sym typeface="Wingdings" pitchFamily="2" charset="2"/>
              </a:rPr>
              <a:t> </a:t>
            </a:r>
            <a:r>
              <a:rPr lang="en-US" dirty="0" err="1" smtClean="0">
                <a:sym typeface="Wingdings" pitchFamily="2" charset="2"/>
              </a:rPr>
              <a:t>jalan</a:t>
            </a:r>
            <a:r>
              <a:rPr lang="en-US" dirty="0" smtClean="0">
                <a:sym typeface="Wingdings" pitchFamily="2" charset="2"/>
              </a:rPr>
              <a:t> yang </a:t>
            </a:r>
            <a:r>
              <a:rPr lang="en-US" dirty="0" err="1" smtClean="0">
                <a:sym typeface="Wingdings" pitchFamily="2" charset="2"/>
              </a:rPr>
              <a:t>terang</a:t>
            </a:r>
            <a:r>
              <a:rPr lang="en-US" dirty="0" smtClean="0">
                <a:sym typeface="Wingdings" pitchFamily="2" charset="2"/>
              </a:rPr>
              <a:t> </a:t>
            </a:r>
            <a:r>
              <a:rPr lang="en-US" dirty="0" err="1" smtClean="0">
                <a:sym typeface="Wingdings" pitchFamily="2" charset="2"/>
              </a:rPr>
              <a:t>untuk</a:t>
            </a:r>
            <a:r>
              <a:rPr lang="en-US" dirty="0" smtClean="0">
                <a:sym typeface="Wingdings" pitchFamily="2" charset="2"/>
              </a:rPr>
              <a:t> </a:t>
            </a:r>
            <a:r>
              <a:rPr lang="en-US" dirty="0" err="1" smtClean="0">
                <a:sym typeface="Wingdings" pitchFamily="2" charset="2"/>
              </a:rPr>
              <a:t>merealisasikan</a:t>
            </a:r>
            <a:r>
              <a:rPr lang="en-US" dirty="0" smtClean="0">
                <a:sym typeface="Wingdings" pitchFamily="2" charset="2"/>
              </a:rPr>
              <a:t> </a:t>
            </a:r>
            <a:r>
              <a:rPr lang="en-US" dirty="0" err="1" smtClean="0">
                <a:sym typeface="Wingdings" pitchFamily="2" charset="2"/>
              </a:rPr>
              <a:t>syari’at</a:t>
            </a:r>
            <a:r>
              <a:rPr lang="en-US" dirty="0" smtClean="0">
                <a:sym typeface="Wingdings" pitchFamily="2" charset="2"/>
              </a:rPr>
              <a:t>  </a:t>
            </a:r>
            <a:r>
              <a:rPr lang="en-US" dirty="0" err="1" smtClean="0">
                <a:sym typeface="Wingdings" pitchFamily="2" charset="2"/>
              </a:rPr>
              <a:t>lihat</a:t>
            </a:r>
            <a:r>
              <a:rPr lang="en-US" dirty="0" smtClean="0">
                <a:sym typeface="Wingdings" pitchFamily="2" charset="2"/>
              </a:rPr>
              <a:t> </a:t>
            </a:r>
            <a:r>
              <a:rPr lang="en-US" dirty="0" err="1" smtClean="0">
                <a:sym typeface="Wingdings" pitchFamily="2" charset="2"/>
              </a:rPr>
              <a:t>Sirah</a:t>
            </a:r>
            <a:r>
              <a:rPr lang="en-US" dirty="0" smtClean="0">
                <a:sym typeface="Wingdings" pitchFamily="2" charset="2"/>
              </a:rPr>
              <a:t> </a:t>
            </a:r>
            <a:r>
              <a:rPr lang="en-US" dirty="0" err="1" smtClean="0">
                <a:sym typeface="Wingdings" pitchFamily="2" charset="2"/>
              </a:rPr>
              <a:t>Rasulullah</a:t>
            </a:r>
            <a:endParaRPr lang="en-US" dirty="0" smtClean="0">
              <a:sym typeface="Wingdings" pitchFamily="2" charset="2"/>
            </a:endParaRPr>
          </a:p>
          <a:p>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adanya</a:t>
            </a:r>
            <a:r>
              <a:rPr lang="en-US" dirty="0" smtClean="0">
                <a:sym typeface="Wingdings" pitchFamily="2" charset="2"/>
              </a:rPr>
              <a:t> </a:t>
            </a:r>
            <a:r>
              <a:rPr lang="en-US" dirty="0" err="1" smtClean="0">
                <a:sym typeface="Wingdings" pitchFamily="2" charset="2"/>
              </a:rPr>
              <a:t>minhaj</a:t>
            </a:r>
            <a:r>
              <a:rPr lang="en-US" dirty="0" smtClean="0">
                <a:sym typeface="Wingdings" pitchFamily="2" charset="2"/>
              </a:rPr>
              <a:t>  </a:t>
            </a:r>
            <a:r>
              <a:rPr lang="en-US" dirty="0" err="1" smtClean="0">
                <a:sym typeface="Wingdings" pitchFamily="2" charset="2"/>
              </a:rPr>
              <a:t>tidak</a:t>
            </a:r>
            <a:r>
              <a:rPr lang="en-US" dirty="0" smtClean="0">
                <a:sym typeface="Wingdings" pitchFamily="2" charset="2"/>
              </a:rPr>
              <a:t> </a:t>
            </a:r>
            <a:r>
              <a:rPr lang="en-US" dirty="0" err="1" smtClean="0">
                <a:sym typeface="Wingdings" pitchFamily="2" charset="2"/>
              </a:rPr>
              <a:t>kebingungan</a:t>
            </a:r>
            <a:r>
              <a:rPr lang="en-US" dirty="0" smtClean="0">
                <a:sym typeface="Wingdings" pitchFamily="2" charset="2"/>
              </a:rPr>
              <a:t> </a:t>
            </a:r>
            <a:r>
              <a:rPr lang="en-US" dirty="0" err="1" smtClean="0">
                <a:sym typeface="Wingdings" pitchFamily="2" charset="2"/>
              </a:rPr>
              <a:t>dalam</a:t>
            </a:r>
            <a:r>
              <a:rPr lang="en-US" dirty="0" smtClean="0">
                <a:sym typeface="Wingdings" pitchFamily="2" charset="2"/>
              </a:rPr>
              <a:t> </a:t>
            </a:r>
            <a:r>
              <a:rPr lang="en-US" dirty="0" err="1" smtClean="0">
                <a:sym typeface="Wingdings" pitchFamily="2" charset="2"/>
              </a:rPr>
              <a:t>membangkitkan</a:t>
            </a:r>
            <a:r>
              <a:rPr lang="en-US" dirty="0" smtClean="0">
                <a:sym typeface="Wingdings" pitchFamily="2" charset="2"/>
              </a:rPr>
              <a:t> Islam </a:t>
            </a:r>
            <a:r>
              <a:rPr lang="en-US" dirty="0" err="1" smtClean="0">
                <a:sym typeface="Wingdings" pitchFamily="2" charset="2"/>
              </a:rPr>
              <a:t>kembali</a:t>
            </a:r>
            <a:endParaRPr lang="en-US" dirty="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Dien</a:t>
            </a:r>
            <a:r>
              <a:rPr lang="en-US" dirty="0" smtClean="0"/>
              <a:t> yang </a:t>
            </a:r>
            <a:r>
              <a:rPr lang="en-US" dirty="0" err="1" smtClean="0"/>
              <a:t>Penuh</a:t>
            </a:r>
            <a:r>
              <a:rPr lang="en-US" dirty="0" smtClean="0"/>
              <a:t> </a:t>
            </a:r>
            <a:r>
              <a:rPr lang="en-US" dirty="0" err="1" smtClean="0"/>
              <a:t>Nilai</a:t>
            </a:r>
            <a:endParaRPr lang="en-US" dirty="0"/>
          </a:p>
        </p:txBody>
      </p:sp>
      <p:sp>
        <p:nvSpPr>
          <p:cNvPr id="3" name="Content Placeholder 2"/>
          <p:cNvSpPr>
            <a:spLocks noGrp="1"/>
          </p:cNvSpPr>
          <p:nvPr>
            <p:ph idx="1"/>
          </p:nvPr>
        </p:nvSpPr>
        <p:spPr>
          <a:xfrm>
            <a:off x="762000" y="685800"/>
            <a:ext cx="7543800" cy="4572000"/>
          </a:xfrm>
        </p:spPr>
        <p:txBody>
          <a:bodyPr>
            <a:normAutofit lnSpcReduction="10000"/>
          </a:bodyPr>
          <a:lstStyle/>
          <a:p>
            <a:r>
              <a:rPr lang="en-US" dirty="0" smtClean="0"/>
              <a:t>Islam </a:t>
            </a:r>
            <a:r>
              <a:rPr lang="en-US" dirty="0" err="1" smtClean="0"/>
              <a:t>berisi</a:t>
            </a:r>
            <a:r>
              <a:rPr lang="en-US" dirty="0" smtClean="0"/>
              <a:t> </a:t>
            </a:r>
            <a:r>
              <a:rPr lang="en-US" dirty="0" err="1" smtClean="0"/>
              <a:t>nilai-nilai</a:t>
            </a:r>
            <a:r>
              <a:rPr lang="en-US" dirty="0" smtClean="0"/>
              <a:t> </a:t>
            </a:r>
            <a:r>
              <a:rPr lang="en-US" dirty="0" err="1" smtClean="0"/>
              <a:t>luhur</a:t>
            </a:r>
            <a:r>
              <a:rPr lang="en-US" dirty="0" smtClean="0"/>
              <a:t> </a:t>
            </a:r>
            <a:r>
              <a:rPr lang="en-US" dirty="0" smtClean="0">
                <a:sym typeface="Wingdings" pitchFamily="2" charset="2"/>
              </a:rPr>
              <a:t> </a:t>
            </a:r>
            <a:r>
              <a:rPr lang="en-US" dirty="0" err="1" smtClean="0">
                <a:sym typeface="Wingdings" pitchFamily="2" charset="2"/>
              </a:rPr>
              <a:t>menjadi</a:t>
            </a:r>
            <a:r>
              <a:rPr lang="en-US" dirty="0" smtClean="0">
                <a:sym typeface="Wingdings" pitchFamily="2" charset="2"/>
              </a:rPr>
              <a:t> </a:t>
            </a:r>
            <a:r>
              <a:rPr lang="en-US" dirty="0" err="1" smtClean="0">
                <a:sym typeface="Wingdings" pitchFamily="2" charset="2"/>
              </a:rPr>
              <a:t>standar</a:t>
            </a:r>
            <a:r>
              <a:rPr lang="en-US" dirty="0" smtClean="0">
                <a:sym typeface="Wingdings" pitchFamily="2" charset="2"/>
              </a:rPr>
              <a:t> </a:t>
            </a:r>
            <a:r>
              <a:rPr lang="en-US" dirty="0" err="1" smtClean="0">
                <a:sym typeface="Wingdings" pitchFamily="2" charset="2"/>
              </a:rPr>
              <a:t>bagi</a:t>
            </a:r>
            <a:r>
              <a:rPr lang="en-US" dirty="0" smtClean="0">
                <a:sym typeface="Wingdings" pitchFamily="2" charset="2"/>
              </a:rPr>
              <a:t> yang </a:t>
            </a:r>
            <a:r>
              <a:rPr lang="en-US" dirty="0" err="1" smtClean="0">
                <a:sym typeface="Wingdings" pitchFamily="2" charset="2"/>
              </a:rPr>
              <a:t>lainnya</a:t>
            </a:r>
            <a:endParaRPr lang="en-US" dirty="0" smtClean="0">
              <a:sym typeface="Wingdings" pitchFamily="2" charset="2"/>
            </a:endParaRPr>
          </a:p>
          <a:p>
            <a:r>
              <a:rPr lang="en-US" dirty="0" smtClean="0">
                <a:sym typeface="Wingdings" pitchFamily="2" charset="2"/>
              </a:rPr>
              <a:t>18:1-2 </a:t>
            </a:r>
            <a:r>
              <a:rPr lang="ar-SA" b="1" dirty="0"/>
              <a:t>وَلَمْ يَجْعَلْ لَهُ </a:t>
            </a:r>
            <a:r>
              <a:rPr lang="ar-SA" b="1" dirty="0" smtClean="0"/>
              <a:t>عِوَجًا قَيِّمًا</a:t>
            </a:r>
            <a:r>
              <a:rPr lang="en-US" b="1" dirty="0" smtClean="0"/>
              <a:t> (</a:t>
            </a:r>
            <a:r>
              <a:rPr lang="nn-NO" dirty="0"/>
              <a:t>dan Dia tidak mengadakan kebengkokan di dalamnya</a:t>
            </a:r>
            <a:r>
              <a:rPr lang="nn-NO" dirty="0" smtClean="0"/>
              <a:t>; </a:t>
            </a:r>
            <a:r>
              <a:rPr lang="en-US" dirty="0" err="1"/>
              <a:t>sebagai</a:t>
            </a:r>
            <a:r>
              <a:rPr lang="en-US" dirty="0"/>
              <a:t> </a:t>
            </a:r>
            <a:r>
              <a:rPr lang="en-US" dirty="0" err="1"/>
              <a:t>bimbingan</a:t>
            </a:r>
            <a:r>
              <a:rPr lang="en-US" dirty="0"/>
              <a:t> yang </a:t>
            </a:r>
            <a:r>
              <a:rPr lang="en-US" dirty="0" err="1" smtClean="0"/>
              <a:t>lurus</a:t>
            </a:r>
            <a:r>
              <a:rPr lang="en-US" dirty="0" smtClean="0"/>
              <a:t>). Imam Al-</a:t>
            </a:r>
            <a:r>
              <a:rPr lang="en-US" dirty="0" err="1" smtClean="0"/>
              <a:t>Alusi</a:t>
            </a:r>
            <a:r>
              <a:rPr lang="en-US" dirty="0" smtClean="0"/>
              <a:t> </a:t>
            </a:r>
            <a:r>
              <a:rPr lang="en-US" dirty="0" err="1" smtClean="0"/>
              <a:t>menjelaskan</a:t>
            </a:r>
            <a:r>
              <a:rPr lang="en-US" dirty="0" smtClean="0"/>
              <a:t>:</a:t>
            </a:r>
          </a:p>
          <a:p>
            <a:pPr lvl="1"/>
            <a:r>
              <a:rPr lang="en-US" dirty="0" smtClean="0"/>
              <a:t>Al-Qur’an </a:t>
            </a:r>
            <a:r>
              <a:rPr lang="en-US" dirty="0" err="1" smtClean="0"/>
              <a:t>menjadi</a:t>
            </a:r>
            <a:r>
              <a:rPr lang="en-US" dirty="0" smtClean="0"/>
              <a:t> </a:t>
            </a:r>
            <a:r>
              <a:rPr lang="en-US" dirty="0" err="1" smtClean="0"/>
              <a:t>standar</a:t>
            </a:r>
            <a:r>
              <a:rPr lang="en-US" dirty="0" smtClean="0"/>
              <a:t> </a:t>
            </a:r>
            <a:r>
              <a:rPr lang="en-US" dirty="0" err="1" smtClean="0"/>
              <a:t>bagi</a:t>
            </a:r>
            <a:r>
              <a:rPr lang="en-US" dirty="0" smtClean="0"/>
              <a:t> </a:t>
            </a:r>
            <a:r>
              <a:rPr lang="en-US" dirty="0" err="1" smtClean="0"/>
              <a:t>seluruh</a:t>
            </a:r>
            <a:r>
              <a:rPr lang="en-US" dirty="0" smtClean="0"/>
              <a:t> </a:t>
            </a:r>
            <a:r>
              <a:rPr lang="en-US" dirty="0" err="1" smtClean="0"/>
              <a:t>kitab</a:t>
            </a:r>
            <a:r>
              <a:rPr lang="en-US" dirty="0" smtClean="0"/>
              <a:t> </a:t>
            </a:r>
            <a:r>
              <a:rPr lang="en-US" dirty="0" err="1" smtClean="0"/>
              <a:t>samawi</a:t>
            </a:r>
            <a:r>
              <a:rPr lang="en-US" dirty="0" smtClean="0"/>
              <a:t> </a:t>
            </a:r>
            <a:r>
              <a:rPr lang="en-US" dirty="0" err="1" smtClean="0"/>
              <a:t>sebagai</a:t>
            </a:r>
            <a:r>
              <a:rPr lang="en-US" dirty="0" smtClean="0"/>
              <a:t> </a:t>
            </a:r>
            <a:r>
              <a:rPr lang="en-US" dirty="0" err="1" smtClean="0"/>
              <a:t>saksi</a:t>
            </a:r>
            <a:r>
              <a:rPr lang="en-US" dirty="0" smtClean="0"/>
              <a:t> </a:t>
            </a:r>
            <a:r>
              <a:rPr lang="en-US" dirty="0" err="1" smtClean="0"/>
              <a:t>kebenarannya</a:t>
            </a:r>
            <a:endParaRPr lang="en-US" dirty="0" smtClean="0"/>
          </a:p>
          <a:p>
            <a:pPr lvl="1"/>
            <a:r>
              <a:rPr lang="ar-SA" b="1" dirty="0" smtClean="0"/>
              <a:t>كَاتِباً صَادِقاً فِي نَفْسِهِ مُصَدِّقاً لِغَيْرِهِ</a:t>
            </a:r>
            <a:r>
              <a:rPr lang="en-US" b="1" dirty="0" smtClean="0"/>
              <a:t> </a:t>
            </a:r>
            <a:r>
              <a:rPr lang="en-US" dirty="0" smtClean="0"/>
              <a:t>(</a:t>
            </a:r>
            <a:r>
              <a:rPr lang="en-US" dirty="0" err="1" smtClean="0"/>
              <a:t>penulis</a:t>
            </a:r>
            <a:r>
              <a:rPr lang="en-US" dirty="0" smtClean="0"/>
              <a:t> yang </a:t>
            </a:r>
            <a:r>
              <a:rPr lang="en-US" dirty="0" err="1" smtClean="0"/>
              <a:t>benar</a:t>
            </a:r>
            <a:r>
              <a:rPr lang="en-US" dirty="0" smtClean="0"/>
              <a:t> </a:t>
            </a:r>
            <a:r>
              <a:rPr lang="en-US" dirty="0" err="1" smtClean="0"/>
              <a:t>dalam</a:t>
            </a:r>
            <a:r>
              <a:rPr lang="en-US" dirty="0" smtClean="0"/>
              <a:t> </a:t>
            </a:r>
            <a:r>
              <a:rPr lang="en-US" dirty="0" err="1" smtClean="0"/>
              <a:t>dirinya</a:t>
            </a:r>
            <a:r>
              <a:rPr lang="en-US" dirty="0" smtClean="0"/>
              <a:t>, </a:t>
            </a:r>
            <a:r>
              <a:rPr lang="en-US" dirty="0" err="1" smtClean="0"/>
              <a:t>membenarkan</a:t>
            </a:r>
            <a:r>
              <a:rPr lang="en-US" dirty="0" smtClean="0"/>
              <a:t> </a:t>
            </a:r>
            <a:r>
              <a:rPr lang="en-US" dirty="0" err="1" smtClean="0"/>
              <a:t>selainnya</a:t>
            </a:r>
            <a:r>
              <a:rPr lang="en-US" dirty="0" smtClean="0"/>
              <a:t>)</a:t>
            </a:r>
          </a:p>
          <a:p>
            <a:pPr lvl="1"/>
            <a:r>
              <a:rPr lang="ar-SA" b="1" dirty="0" smtClean="0"/>
              <a:t>كِتَاباً خَالِياً عَنِ النَّقَائِضِ حاَلِياً بِالْفَضَائِلِ</a:t>
            </a:r>
            <a:r>
              <a:rPr lang="en-US" b="1" dirty="0" smtClean="0"/>
              <a:t> </a:t>
            </a:r>
            <a:r>
              <a:rPr lang="en-US" dirty="0" smtClean="0"/>
              <a:t>(</a:t>
            </a:r>
            <a:r>
              <a:rPr lang="en-US" dirty="0" err="1" smtClean="0"/>
              <a:t>kitab</a:t>
            </a:r>
            <a:r>
              <a:rPr lang="en-US" dirty="0" smtClean="0"/>
              <a:t> yang </a:t>
            </a:r>
            <a:r>
              <a:rPr lang="en-US" dirty="0" err="1" smtClean="0"/>
              <a:t>bersih</a:t>
            </a:r>
            <a:r>
              <a:rPr lang="en-US" dirty="0" smtClean="0"/>
              <a:t> </a:t>
            </a:r>
            <a:r>
              <a:rPr lang="en-US" dirty="0" err="1" smtClean="0"/>
              <a:t>dari</a:t>
            </a:r>
            <a:r>
              <a:rPr lang="en-US" dirty="0" smtClean="0"/>
              <a:t> </a:t>
            </a:r>
            <a:r>
              <a:rPr lang="en-US" dirty="0" err="1" smtClean="0"/>
              <a:t>pertentangan</a:t>
            </a:r>
            <a:r>
              <a:rPr lang="en-US" dirty="0" smtClean="0"/>
              <a:t>, </a:t>
            </a:r>
            <a:r>
              <a:rPr lang="en-US" dirty="0" err="1" smtClean="0"/>
              <a:t>sarat</a:t>
            </a:r>
            <a:r>
              <a:rPr lang="en-US" dirty="0" smtClean="0"/>
              <a:t> </a:t>
            </a:r>
            <a:r>
              <a:rPr lang="en-US" dirty="0" err="1" smtClean="0"/>
              <a:t>dengan</a:t>
            </a:r>
            <a:r>
              <a:rPr lang="en-US" dirty="0" smtClean="0"/>
              <a:t> </a:t>
            </a:r>
            <a:r>
              <a:rPr lang="en-US" dirty="0" err="1" smtClean="0"/>
              <a:t>keutamaan-keutamaan</a:t>
            </a:r>
            <a:r>
              <a:rPr lang="en-US" dirty="0" smtClean="0"/>
              <a:t>)</a:t>
            </a:r>
          </a:p>
          <a:p>
            <a:pPr lvl="1"/>
            <a:r>
              <a:rPr lang="ar-SA" b="1" dirty="0" smtClean="0"/>
              <a:t>كَامِلٌ </a:t>
            </a:r>
            <a:r>
              <a:rPr lang="ar-SA" b="1" dirty="0"/>
              <a:t>فِي نَفْسِهِ </a:t>
            </a:r>
            <a:r>
              <a:rPr lang="ar-SA" b="1" dirty="0" smtClean="0"/>
              <a:t>وَمُكَمِّلٌ </a:t>
            </a:r>
            <a:r>
              <a:rPr lang="ar-SA" b="1" dirty="0"/>
              <a:t>لِغَيْرِهِ</a:t>
            </a:r>
            <a:r>
              <a:rPr lang="en-US" b="1" dirty="0"/>
              <a:t> </a:t>
            </a:r>
            <a:r>
              <a:rPr lang="en-US" dirty="0" smtClean="0"/>
              <a:t>(</a:t>
            </a:r>
            <a:r>
              <a:rPr lang="en-US" dirty="0" err="1" smtClean="0"/>
              <a:t>sempurna</a:t>
            </a:r>
            <a:r>
              <a:rPr lang="en-US" dirty="0" smtClean="0"/>
              <a:t> </a:t>
            </a:r>
            <a:r>
              <a:rPr lang="en-US" dirty="0" err="1" smtClean="0"/>
              <a:t>dalam</a:t>
            </a:r>
            <a:r>
              <a:rPr lang="en-US" dirty="0" smtClean="0"/>
              <a:t> </a:t>
            </a:r>
            <a:r>
              <a:rPr lang="en-US" dirty="0" err="1" smtClean="0"/>
              <a:t>dirinya</a:t>
            </a:r>
            <a:r>
              <a:rPr lang="en-US" dirty="0" smtClean="0"/>
              <a:t>, </a:t>
            </a:r>
            <a:r>
              <a:rPr lang="en-US" dirty="0" err="1" smtClean="0"/>
              <a:t>menyempurnakan</a:t>
            </a:r>
            <a:r>
              <a:rPr lang="en-US" dirty="0" smtClean="0"/>
              <a:t> </a:t>
            </a:r>
            <a:r>
              <a:rPr lang="en-US" dirty="0" err="1" smtClean="0"/>
              <a:t>bagi</a:t>
            </a:r>
            <a:r>
              <a:rPr lang="en-US" dirty="0" smtClean="0"/>
              <a:t> </a:t>
            </a:r>
            <a:r>
              <a:rPr lang="en-US" dirty="0" err="1" smtClean="0"/>
              <a:t>lainnya</a:t>
            </a:r>
            <a:r>
              <a:rPr lang="en-US" dirty="0" smtClean="0"/>
              <a:t>)</a:t>
            </a:r>
          </a:p>
        </p:txBody>
      </p:sp>
    </p:spTree>
    <p:extLst>
      <p:ext uri="{BB962C8B-B14F-4D97-AF65-F5344CB8AC3E}">
        <p14:creationId xmlns="" xmlns:p14="http://schemas.microsoft.com/office/powerpoint/2010/main" val="614130811"/>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normAutofit/>
          </a:bodyPr>
          <a:lstStyle/>
          <a:p>
            <a:r>
              <a:rPr lang="en-US" dirty="0" smtClean="0"/>
              <a:t>Agama yang </a:t>
            </a:r>
            <a:r>
              <a:rPr lang="en-US" dirty="0" err="1" smtClean="0"/>
              <a:t>Berisi</a:t>
            </a:r>
            <a:r>
              <a:rPr lang="en-US" dirty="0" smtClean="0"/>
              <a:t> </a:t>
            </a:r>
            <a:r>
              <a:rPr lang="en-US" dirty="0" err="1" smtClean="0"/>
              <a:t>Konsep</a:t>
            </a:r>
            <a:endParaRPr lang="en-US" dirty="0"/>
          </a:p>
        </p:txBody>
      </p:sp>
      <p:sp>
        <p:nvSpPr>
          <p:cNvPr id="3" name="Content Placeholder 2"/>
          <p:cNvSpPr>
            <a:spLocks noGrp="1"/>
          </p:cNvSpPr>
          <p:nvPr>
            <p:ph idx="1"/>
          </p:nvPr>
        </p:nvSpPr>
        <p:spPr/>
        <p:txBody>
          <a:bodyPr>
            <a:normAutofit lnSpcReduction="10000"/>
          </a:bodyPr>
          <a:lstStyle/>
          <a:p>
            <a:r>
              <a:rPr lang="en-US" dirty="0"/>
              <a:t>Statement </a:t>
            </a:r>
            <a:r>
              <a:rPr lang="en-US" dirty="0" err="1"/>
              <a:t>dalam</a:t>
            </a:r>
            <a:r>
              <a:rPr lang="en-US" dirty="0"/>
              <a:t> Al-Qur’an </a:t>
            </a:r>
            <a:r>
              <a:rPr lang="en-US" dirty="0" err="1"/>
              <a:t>dalam</a:t>
            </a:r>
            <a:r>
              <a:rPr lang="en-US" dirty="0"/>
              <a:t> </a:t>
            </a:r>
            <a:r>
              <a:rPr lang="en-US" dirty="0" err="1"/>
              <a:t>masalah</a:t>
            </a:r>
            <a:r>
              <a:rPr lang="en-US" dirty="0"/>
              <a:t> </a:t>
            </a:r>
            <a:r>
              <a:rPr lang="en-US" dirty="0" err="1"/>
              <a:t>perjuangan</a:t>
            </a:r>
            <a:r>
              <a:rPr lang="en-US" dirty="0"/>
              <a:t> (jihad) </a:t>
            </a:r>
            <a:r>
              <a:rPr lang="en-US" dirty="0" err="1"/>
              <a:t>sangat</a:t>
            </a:r>
            <a:r>
              <a:rPr lang="en-US" dirty="0"/>
              <a:t> </a:t>
            </a:r>
            <a:r>
              <a:rPr lang="en-US" dirty="0" err="1"/>
              <a:t>tegas</a:t>
            </a:r>
            <a:r>
              <a:rPr lang="en-US" dirty="0"/>
              <a:t>, </a:t>
            </a:r>
            <a:r>
              <a:rPr lang="en-US" dirty="0" err="1"/>
              <a:t>pasti</a:t>
            </a:r>
            <a:r>
              <a:rPr lang="en-US" dirty="0"/>
              <a:t> </a:t>
            </a:r>
            <a:r>
              <a:rPr lang="en-US" dirty="0" err="1"/>
              <a:t>terjadinya</a:t>
            </a:r>
            <a:r>
              <a:rPr lang="en-US" dirty="0"/>
              <a:t>, </a:t>
            </a:r>
            <a:r>
              <a:rPr lang="en-US" dirty="0" err="1"/>
              <a:t>dan</a:t>
            </a:r>
            <a:r>
              <a:rPr lang="en-US" dirty="0"/>
              <a:t> </a:t>
            </a:r>
            <a:r>
              <a:rPr lang="en-US" dirty="0" err="1"/>
              <a:t>aksiomatik</a:t>
            </a:r>
            <a:endParaRPr lang="en-US" dirty="0"/>
          </a:p>
          <a:p>
            <a:r>
              <a:rPr lang="en-US" dirty="0" err="1"/>
              <a:t>Perhatikanlah</a:t>
            </a:r>
            <a:r>
              <a:rPr lang="en-US" dirty="0"/>
              <a:t> </a:t>
            </a:r>
            <a:r>
              <a:rPr lang="en-US" dirty="0" err="1"/>
              <a:t>contoh</a:t>
            </a:r>
            <a:r>
              <a:rPr lang="en-US" dirty="0"/>
              <a:t> </a:t>
            </a:r>
            <a:r>
              <a:rPr lang="en-US" dirty="0" err="1"/>
              <a:t>berikut</a:t>
            </a:r>
            <a:r>
              <a:rPr lang="en-US" dirty="0"/>
              <a:t>:</a:t>
            </a:r>
          </a:p>
          <a:p>
            <a:pPr lvl="1"/>
            <a:r>
              <a:rPr lang="en-US" dirty="0"/>
              <a:t>“</a:t>
            </a:r>
            <a:r>
              <a:rPr lang="en-US" dirty="0" err="1"/>
              <a:t>Hai</a:t>
            </a:r>
            <a:r>
              <a:rPr lang="en-US" dirty="0"/>
              <a:t> orang-orang yang </a:t>
            </a:r>
            <a:r>
              <a:rPr lang="en-US" dirty="0" err="1"/>
              <a:t>beriman</a:t>
            </a:r>
            <a:r>
              <a:rPr lang="en-US" dirty="0"/>
              <a:t>, </a:t>
            </a:r>
            <a:r>
              <a:rPr lang="en-US" dirty="0" err="1"/>
              <a:t>jika</a:t>
            </a:r>
            <a:r>
              <a:rPr lang="en-US" dirty="0"/>
              <a:t> </a:t>
            </a:r>
            <a:r>
              <a:rPr lang="en-US" dirty="0" err="1"/>
              <a:t>kamu</a:t>
            </a:r>
            <a:r>
              <a:rPr lang="en-US" dirty="0"/>
              <a:t> </a:t>
            </a:r>
            <a:r>
              <a:rPr lang="en-US" dirty="0" err="1"/>
              <a:t>menolong</a:t>
            </a:r>
            <a:r>
              <a:rPr lang="en-US" dirty="0"/>
              <a:t> (agama) Allah, </a:t>
            </a:r>
            <a:r>
              <a:rPr lang="en-US" dirty="0" err="1"/>
              <a:t>niscaya</a:t>
            </a:r>
            <a:r>
              <a:rPr lang="en-US" dirty="0"/>
              <a:t> </a:t>
            </a:r>
            <a:r>
              <a:rPr lang="en-US" dirty="0" err="1"/>
              <a:t>Dia</a:t>
            </a:r>
            <a:r>
              <a:rPr lang="en-US" dirty="0"/>
              <a:t> </a:t>
            </a:r>
            <a:r>
              <a:rPr lang="en-US" dirty="0" err="1"/>
              <a:t>akan</a:t>
            </a:r>
            <a:r>
              <a:rPr lang="en-US" dirty="0"/>
              <a:t> </a:t>
            </a:r>
            <a:r>
              <a:rPr lang="en-US" dirty="0" err="1"/>
              <a:t>menolongmu</a:t>
            </a:r>
            <a:r>
              <a:rPr lang="en-US" dirty="0"/>
              <a:t> </a:t>
            </a:r>
            <a:r>
              <a:rPr lang="en-US" dirty="0" err="1"/>
              <a:t>dan</a:t>
            </a:r>
            <a:r>
              <a:rPr lang="en-US" dirty="0"/>
              <a:t> </a:t>
            </a:r>
            <a:r>
              <a:rPr lang="en-US" dirty="0" err="1"/>
              <a:t>meneguhkan</a:t>
            </a:r>
            <a:r>
              <a:rPr lang="en-US" dirty="0"/>
              <a:t> </a:t>
            </a:r>
            <a:r>
              <a:rPr lang="en-US" dirty="0" err="1"/>
              <a:t>kedudukanmu</a:t>
            </a:r>
            <a:r>
              <a:rPr lang="en-US" dirty="0"/>
              <a:t>.” (47:7)</a:t>
            </a:r>
          </a:p>
          <a:p>
            <a:pPr lvl="1"/>
            <a:r>
              <a:rPr lang="en-US" dirty="0"/>
              <a:t>“Allah </a:t>
            </a:r>
            <a:r>
              <a:rPr lang="en-US" dirty="0" err="1"/>
              <a:t>telah</a:t>
            </a:r>
            <a:r>
              <a:rPr lang="en-US" dirty="0"/>
              <a:t> </a:t>
            </a:r>
            <a:r>
              <a:rPr lang="en-US" dirty="0" err="1"/>
              <a:t>menetapkan</a:t>
            </a:r>
            <a:r>
              <a:rPr lang="en-US" dirty="0"/>
              <a:t>: "</a:t>
            </a:r>
            <a:r>
              <a:rPr lang="en-US" dirty="0" err="1"/>
              <a:t>Aku</a:t>
            </a:r>
            <a:r>
              <a:rPr lang="en-US" dirty="0"/>
              <a:t> </a:t>
            </a:r>
            <a:r>
              <a:rPr lang="en-US" dirty="0" err="1"/>
              <a:t>dan</a:t>
            </a:r>
            <a:r>
              <a:rPr lang="en-US" dirty="0"/>
              <a:t> </a:t>
            </a:r>
            <a:r>
              <a:rPr lang="en-US" dirty="0" err="1"/>
              <a:t>rasul</a:t>
            </a:r>
            <a:r>
              <a:rPr lang="en-US" dirty="0"/>
              <a:t>-</a:t>
            </a:r>
            <a:r>
              <a:rPr lang="en-US" dirty="0" err="1"/>
              <a:t>rasul</a:t>
            </a:r>
            <a:r>
              <a:rPr lang="en-US" dirty="0"/>
              <a:t>-Ku </a:t>
            </a:r>
            <a:r>
              <a:rPr lang="en-US" dirty="0" err="1"/>
              <a:t>pasti</a:t>
            </a:r>
            <a:r>
              <a:rPr lang="en-US" dirty="0"/>
              <a:t> </a:t>
            </a:r>
            <a:r>
              <a:rPr lang="en-US" dirty="0" err="1"/>
              <a:t>menang</a:t>
            </a:r>
            <a:r>
              <a:rPr lang="en-US" dirty="0"/>
              <a:t>". </a:t>
            </a:r>
            <a:r>
              <a:rPr lang="en-US" dirty="0" err="1"/>
              <a:t>Sesungguhnya</a:t>
            </a:r>
            <a:r>
              <a:rPr lang="en-US" dirty="0"/>
              <a:t> Allah </a:t>
            </a:r>
            <a:r>
              <a:rPr lang="en-US" dirty="0" err="1"/>
              <a:t>Maha</a:t>
            </a:r>
            <a:r>
              <a:rPr lang="en-US" dirty="0"/>
              <a:t> </a:t>
            </a:r>
            <a:r>
              <a:rPr lang="en-US" dirty="0" err="1"/>
              <a:t>Kuat</a:t>
            </a:r>
            <a:r>
              <a:rPr lang="en-US" dirty="0"/>
              <a:t> </a:t>
            </a:r>
            <a:r>
              <a:rPr lang="en-US" dirty="0" err="1"/>
              <a:t>lagi</a:t>
            </a:r>
            <a:r>
              <a:rPr lang="en-US" dirty="0"/>
              <a:t> </a:t>
            </a:r>
            <a:r>
              <a:rPr lang="en-US" dirty="0" err="1"/>
              <a:t>Maha</a:t>
            </a:r>
            <a:r>
              <a:rPr lang="en-US" dirty="0"/>
              <a:t> Perkasa.” (58:21)</a:t>
            </a:r>
          </a:p>
          <a:p>
            <a:r>
              <a:rPr lang="en-US" dirty="0" err="1"/>
              <a:t>Memang</a:t>
            </a:r>
            <a:r>
              <a:rPr lang="en-US" dirty="0"/>
              <a:t> </a:t>
            </a:r>
            <a:r>
              <a:rPr lang="en-US" dirty="0" err="1"/>
              <a:t>dari</a:t>
            </a:r>
            <a:r>
              <a:rPr lang="en-US" dirty="0"/>
              <a:t> </a:t>
            </a:r>
            <a:r>
              <a:rPr lang="en-US" dirty="0" err="1"/>
              <a:t>awal</a:t>
            </a:r>
            <a:r>
              <a:rPr lang="en-US" dirty="0"/>
              <a:t>, Allah </a:t>
            </a:r>
            <a:r>
              <a:rPr lang="en-US" dirty="0" err="1"/>
              <a:t>sudah</a:t>
            </a:r>
            <a:r>
              <a:rPr lang="en-US" dirty="0"/>
              <a:t> </a:t>
            </a:r>
            <a:r>
              <a:rPr lang="en-US" dirty="0" err="1"/>
              <a:t>menegaskan</a:t>
            </a:r>
            <a:r>
              <a:rPr lang="en-US" dirty="0"/>
              <a:t> </a:t>
            </a:r>
            <a:r>
              <a:rPr lang="en-US" dirty="0" err="1"/>
              <a:t>masalah</a:t>
            </a:r>
            <a:r>
              <a:rPr lang="en-US" dirty="0"/>
              <a:t> </a:t>
            </a:r>
            <a:r>
              <a:rPr lang="en-US" dirty="0" err="1"/>
              <a:t>ini</a:t>
            </a:r>
            <a:r>
              <a:rPr lang="en-US" dirty="0"/>
              <a:t> </a:t>
            </a:r>
            <a:r>
              <a:rPr lang="en-US" dirty="0" err="1"/>
              <a:t>bahwa</a:t>
            </a:r>
            <a:r>
              <a:rPr lang="en-US" dirty="0"/>
              <a:t> Al-Qur’an </a:t>
            </a:r>
            <a:r>
              <a:rPr lang="en-US" dirty="0" err="1"/>
              <a:t>itu</a:t>
            </a:r>
            <a:r>
              <a:rPr lang="en-US" dirty="0"/>
              <a:t> </a:t>
            </a:r>
            <a:r>
              <a:rPr lang="en-US" dirty="0" err="1"/>
              <a:t>tidak</a:t>
            </a:r>
            <a:r>
              <a:rPr lang="en-US" dirty="0"/>
              <a:t> </a:t>
            </a:r>
            <a:r>
              <a:rPr lang="en-US" dirty="0" err="1"/>
              <a:t>ada</a:t>
            </a:r>
            <a:r>
              <a:rPr lang="en-US" dirty="0"/>
              <a:t> </a:t>
            </a:r>
            <a:r>
              <a:rPr lang="en-US" dirty="0" err="1"/>
              <a:t>keraguan</a:t>
            </a:r>
            <a:r>
              <a:rPr lang="en-US" dirty="0"/>
              <a:t> di </a:t>
            </a:r>
            <a:r>
              <a:rPr lang="en-US" dirty="0" err="1"/>
              <a:t>dalamnya</a:t>
            </a:r>
            <a:endParaRPr lang="en-US" dirty="0"/>
          </a:p>
        </p:txBody>
      </p:sp>
    </p:spTree>
    <p:extLst>
      <p:ext uri="{BB962C8B-B14F-4D97-AF65-F5344CB8AC3E}">
        <p14:creationId xmlns="" xmlns:p14="http://schemas.microsoft.com/office/powerpoint/2010/main" val="266205112"/>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Konsep</a:t>
            </a:r>
            <a:r>
              <a:rPr lang="en-US" dirty="0" smtClean="0"/>
              <a:t> 22:40</a:t>
            </a:r>
            <a:endParaRPr lang="en-US" dirty="0"/>
          </a:p>
        </p:txBody>
      </p:sp>
      <p:sp>
        <p:nvSpPr>
          <p:cNvPr id="3" name="Content Placeholder 2"/>
          <p:cNvSpPr>
            <a:spLocks noGrp="1"/>
          </p:cNvSpPr>
          <p:nvPr>
            <p:ph idx="1"/>
          </p:nvPr>
        </p:nvSpPr>
        <p:spPr>
          <a:xfrm>
            <a:off x="762000" y="685800"/>
            <a:ext cx="7543800" cy="4267200"/>
          </a:xfrm>
        </p:spPr>
        <p:txBody>
          <a:bodyPr>
            <a:normAutofit lnSpcReduction="10000"/>
          </a:bodyPr>
          <a:lstStyle/>
          <a:p>
            <a:r>
              <a:rPr lang="en-US" b="1" dirty="0" smtClean="0"/>
              <a:t>Statement: </a:t>
            </a:r>
            <a:r>
              <a:rPr lang="ar-SA" b="1" dirty="0" smtClean="0"/>
              <a:t>وَلَيَنْصُرَنَّ </a:t>
            </a:r>
            <a:r>
              <a:rPr lang="ar-SA" b="1" dirty="0"/>
              <a:t>اللَّهُ مَنْ يَنْصُرُهُ</a:t>
            </a:r>
            <a:endParaRPr lang="en-US" dirty="0" smtClean="0"/>
          </a:p>
          <a:p>
            <a:r>
              <a:rPr lang="en-US" dirty="0" err="1" smtClean="0"/>
              <a:t>Bukti-bukti</a:t>
            </a:r>
            <a:r>
              <a:rPr lang="en-US" dirty="0" smtClean="0"/>
              <a:t>:</a:t>
            </a:r>
          </a:p>
          <a:p>
            <a:pPr lvl="1"/>
            <a:r>
              <a:rPr lang="en-US" dirty="0" err="1" smtClean="0"/>
              <a:t>Nabi</a:t>
            </a:r>
            <a:r>
              <a:rPr lang="en-US" dirty="0" smtClean="0"/>
              <a:t> </a:t>
            </a:r>
            <a:r>
              <a:rPr lang="en-US" dirty="0" err="1" smtClean="0"/>
              <a:t>Nuh</a:t>
            </a:r>
            <a:r>
              <a:rPr lang="en-US" dirty="0" smtClean="0"/>
              <a:t> AS </a:t>
            </a:r>
            <a:r>
              <a:rPr lang="en-US" dirty="0" err="1" smtClean="0"/>
              <a:t>ditolong</a:t>
            </a:r>
            <a:r>
              <a:rPr lang="en-US" dirty="0" smtClean="0"/>
              <a:t> </a:t>
            </a:r>
            <a:r>
              <a:rPr lang="en-US" dirty="0" err="1" smtClean="0"/>
              <a:t>dengan</a:t>
            </a:r>
            <a:r>
              <a:rPr lang="en-US" dirty="0" smtClean="0"/>
              <a:t> </a:t>
            </a:r>
            <a:r>
              <a:rPr lang="en-US" dirty="0" err="1" smtClean="0"/>
              <a:t>kapal</a:t>
            </a:r>
            <a:endParaRPr lang="en-US" dirty="0" smtClean="0"/>
          </a:p>
          <a:p>
            <a:pPr lvl="1"/>
            <a:r>
              <a:rPr lang="en-US" dirty="0" err="1" smtClean="0"/>
              <a:t>Nabi</a:t>
            </a:r>
            <a:r>
              <a:rPr lang="en-US" dirty="0" smtClean="0"/>
              <a:t> Musa AS </a:t>
            </a:r>
            <a:r>
              <a:rPr lang="en-US" dirty="0" err="1" smtClean="0"/>
              <a:t>ditolong</a:t>
            </a:r>
            <a:r>
              <a:rPr lang="en-US" dirty="0" smtClean="0"/>
              <a:t> </a:t>
            </a:r>
            <a:r>
              <a:rPr lang="en-US" dirty="0" err="1" smtClean="0"/>
              <a:t>dengan</a:t>
            </a:r>
            <a:r>
              <a:rPr lang="en-US" dirty="0" smtClean="0"/>
              <a:t> </a:t>
            </a:r>
            <a:r>
              <a:rPr lang="en-US" dirty="0" err="1" smtClean="0"/>
              <a:t>terbelahnya</a:t>
            </a:r>
            <a:r>
              <a:rPr lang="en-US" dirty="0" smtClean="0"/>
              <a:t> </a:t>
            </a:r>
            <a:r>
              <a:rPr lang="en-US" dirty="0" err="1" smtClean="0"/>
              <a:t>laut</a:t>
            </a:r>
            <a:endParaRPr lang="en-US" dirty="0" smtClean="0"/>
          </a:p>
          <a:p>
            <a:pPr lvl="1"/>
            <a:r>
              <a:rPr lang="en-US" dirty="0" err="1" smtClean="0"/>
              <a:t>Pasukan</a:t>
            </a:r>
            <a:r>
              <a:rPr lang="en-US" dirty="0" smtClean="0"/>
              <a:t> </a:t>
            </a:r>
            <a:r>
              <a:rPr lang="en-US" dirty="0" err="1" smtClean="0"/>
              <a:t>kaum</a:t>
            </a:r>
            <a:r>
              <a:rPr lang="en-US" dirty="0" smtClean="0"/>
              <a:t> </a:t>
            </a:r>
            <a:r>
              <a:rPr lang="en-US" dirty="0" err="1" smtClean="0"/>
              <a:t>Muslimin</a:t>
            </a:r>
            <a:r>
              <a:rPr lang="en-US" dirty="0" smtClean="0"/>
              <a:t> </a:t>
            </a:r>
            <a:r>
              <a:rPr lang="en-US" dirty="0" err="1" smtClean="0"/>
              <a:t>ditolong</a:t>
            </a:r>
            <a:r>
              <a:rPr lang="en-US" dirty="0" smtClean="0"/>
              <a:t> di </a:t>
            </a:r>
            <a:r>
              <a:rPr lang="en-US" dirty="0" err="1" smtClean="0"/>
              <a:t>berbagai</a:t>
            </a:r>
            <a:r>
              <a:rPr lang="en-US" dirty="0" smtClean="0"/>
              <a:t> </a:t>
            </a:r>
            <a:r>
              <a:rPr lang="en-US" dirty="0" err="1" smtClean="0"/>
              <a:t>peperangan</a:t>
            </a:r>
            <a:r>
              <a:rPr lang="en-US" dirty="0" smtClean="0"/>
              <a:t>: </a:t>
            </a:r>
            <a:r>
              <a:rPr lang="en-US" dirty="0" err="1" smtClean="0"/>
              <a:t>bantuan</a:t>
            </a:r>
            <a:r>
              <a:rPr lang="en-US" dirty="0" smtClean="0"/>
              <a:t> </a:t>
            </a:r>
            <a:r>
              <a:rPr lang="en-US" dirty="0" err="1" smtClean="0"/>
              <a:t>malaikat</a:t>
            </a:r>
            <a:r>
              <a:rPr lang="en-US" dirty="0" smtClean="0"/>
              <a:t>, </a:t>
            </a:r>
            <a:r>
              <a:rPr lang="en-US" dirty="0" err="1" smtClean="0"/>
              <a:t>kantuk</a:t>
            </a:r>
            <a:r>
              <a:rPr lang="en-US" dirty="0" smtClean="0"/>
              <a:t>, </a:t>
            </a:r>
            <a:r>
              <a:rPr lang="en-US" dirty="0" err="1" smtClean="0"/>
              <a:t>hujan</a:t>
            </a:r>
            <a:r>
              <a:rPr lang="en-US" dirty="0" smtClean="0"/>
              <a:t>, </a:t>
            </a:r>
            <a:r>
              <a:rPr lang="en-US" dirty="0" err="1" smtClean="0"/>
              <a:t>angin</a:t>
            </a:r>
            <a:r>
              <a:rPr lang="en-US" dirty="0" smtClean="0"/>
              <a:t> </a:t>
            </a:r>
            <a:r>
              <a:rPr lang="en-US" dirty="0" err="1" smtClean="0"/>
              <a:t>topan</a:t>
            </a:r>
            <a:r>
              <a:rPr lang="en-US" dirty="0" smtClean="0"/>
              <a:t>, </a:t>
            </a:r>
            <a:r>
              <a:rPr lang="en-US" dirty="0" err="1" smtClean="0"/>
              <a:t>dll</a:t>
            </a:r>
            <a:endParaRPr lang="en-US" dirty="0" smtClean="0"/>
          </a:p>
          <a:p>
            <a:r>
              <a:rPr lang="en-US" dirty="0" err="1" smtClean="0"/>
              <a:t>Perumpamaan</a:t>
            </a:r>
            <a:r>
              <a:rPr lang="en-US" dirty="0" smtClean="0"/>
              <a:t>: </a:t>
            </a:r>
            <a:r>
              <a:rPr lang="en-US" dirty="0" err="1" smtClean="0"/>
              <a:t>arus</a:t>
            </a:r>
            <a:r>
              <a:rPr lang="en-US" dirty="0" smtClean="0"/>
              <a:t> </a:t>
            </a:r>
            <a:r>
              <a:rPr lang="en-US" dirty="0" err="1" smtClean="0"/>
              <a:t>dan</a:t>
            </a:r>
            <a:r>
              <a:rPr lang="en-US" dirty="0" smtClean="0"/>
              <a:t> </a:t>
            </a:r>
            <a:r>
              <a:rPr lang="en-US" dirty="0" err="1" smtClean="0"/>
              <a:t>buih</a:t>
            </a:r>
            <a:r>
              <a:rPr lang="en-US" dirty="0" smtClean="0"/>
              <a:t> (13:17)</a:t>
            </a:r>
          </a:p>
          <a:p>
            <a:pPr lvl="1"/>
            <a:r>
              <a:rPr lang="en-US" dirty="0" err="1" smtClean="0"/>
              <a:t>Arus</a:t>
            </a:r>
            <a:r>
              <a:rPr lang="en-US" dirty="0"/>
              <a:t> </a:t>
            </a:r>
            <a:r>
              <a:rPr lang="en-US" dirty="0" smtClean="0"/>
              <a:t>= Al-Haq </a:t>
            </a:r>
            <a:r>
              <a:rPr lang="en-US" dirty="0" smtClean="0">
                <a:sym typeface="Wingdings" pitchFamily="2" charset="2"/>
              </a:rPr>
              <a:t> </a:t>
            </a:r>
            <a:r>
              <a:rPr lang="en-US" dirty="0" err="1" smtClean="0">
                <a:sym typeface="Wingdings" pitchFamily="2" charset="2"/>
              </a:rPr>
              <a:t>tetap</a:t>
            </a:r>
            <a:r>
              <a:rPr lang="en-US" dirty="0" smtClean="0">
                <a:sym typeface="Wingdings" pitchFamily="2" charset="2"/>
              </a:rPr>
              <a:t> di </a:t>
            </a:r>
            <a:r>
              <a:rPr lang="en-US" dirty="0" err="1" smtClean="0">
                <a:sym typeface="Wingdings" pitchFamily="2" charset="2"/>
              </a:rPr>
              <a:t>bumi</a:t>
            </a:r>
            <a:r>
              <a:rPr lang="en-US" dirty="0" smtClean="0">
                <a:sym typeface="Wingdings" pitchFamily="2" charset="2"/>
              </a:rPr>
              <a:t> (</a:t>
            </a:r>
            <a:r>
              <a:rPr lang="en-US" dirty="0" err="1" smtClean="0">
                <a:sym typeface="Wingdings" pitchFamily="2" charset="2"/>
              </a:rPr>
              <a:t>menang</a:t>
            </a:r>
            <a:r>
              <a:rPr lang="en-US" dirty="0" smtClean="0">
                <a:sym typeface="Wingdings" pitchFamily="2" charset="2"/>
              </a:rPr>
              <a:t>)</a:t>
            </a:r>
          </a:p>
          <a:p>
            <a:pPr lvl="1"/>
            <a:r>
              <a:rPr lang="en-US" dirty="0" err="1" smtClean="0">
                <a:sym typeface="Wingdings" pitchFamily="2" charset="2"/>
              </a:rPr>
              <a:t>Buih</a:t>
            </a:r>
            <a:r>
              <a:rPr lang="en-US" dirty="0" smtClean="0">
                <a:sym typeface="Wingdings" pitchFamily="2" charset="2"/>
              </a:rPr>
              <a:t> = Al-</a:t>
            </a:r>
            <a:r>
              <a:rPr lang="en-US" dirty="0" err="1" smtClean="0">
                <a:sym typeface="Wingdings" pitchFamily="2" charset="2"/>
              </a:rPr>
              <a:t>Batil</a:t>
            </a:r>
            <a:r>
              <a:rPr lang="en-US" dirty="0" smtClean="0">
                <a:sym typeface="Wingdings" pitchFamily="2" charset="2"/>
              </a:rPr>
              <a:t>  </a:t>
            </a:r>
            <a:r>
              <a:rPr lang="en-US" dirty="0" err="1" smtClean="0">
                <a:sym typeface="Wingdings" pitchFamily="2" charset="2"/>
              </a:rPr>
              <a:t>lenyap</a:t>
            </a:r>
            <a:endParaRPr lang="en-US" dirty="0" smtClean="0">
              <a:sym typeface="Wingdings" pitchFamily="2" charset="2"/>
            </a:endParaRPr>
          </a:p>
          <a:p>
            <a:r>
              <a:rPr lang="en-US" dirty="0" smtClean="0"/>
              <a:t>Statement </a:t>
            </a:r>
            <a:r>
              <a:rPr lang="en-US" dirty="0" err="1" smtClean="0"/>
              <a:t>pendukung</a:t>
            </a:r>
            <a:r>
              <a:rPr lang="en-US" dirty="0" smtClean="0"/>
              <a:t> (47:7): </a:t>
            </a:r>
            <a:r>
              <a:rPr lang="ar-SA" b="1" dirty="0"/>
              <a:t>يَا أَيُّهَا الَّذِينَ آَمَنُوا إِنْ تَنْصُرُوا اللَّهَ يَنْصُرْكُمْ وَيُثَبِّتْ </a:t>
            </a:r>
            <a:r>
              <a:rPr lang="ar-SA" b="1" dirty="0" smtClean="0"/>
              <a:t>أَقْدَامَكُمْ</a:t>
            </a:r>
            <a:endParaRPr lang="en-US" b="1" dirty="0"/>
          </a:p>
        </p:txBody>
      </p:sp>
    </p:spTree>
    <p:extLst>
      <p:ext uri="{BB962C8B-B14F-4D97-AF65-F5344CB8AC3E}">
        <p14:creationId xmlns="" xmlns:p14="http://schemas.microsoft.com/office/powerpoint/2010/main" val="3758493160"/>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Kebangkitan</a:t>
            </a:r>
            <a:r>
              <a:rPr lang="en-US" dirty="0" smtClean="0"/>
              <a:t> </a:t>
            </a:r>
            <a:r>
              <a:rPr lang="en-US" dirty="0" err="1" smtClean="0"/>
              <a:t>Kembali</a:t>
            </a:r>
            <a:endParaRPr lang="en-US" dirty="0"/>
          </a:p>
        </p:txBody>
      </p:sp>
      <p:sp>
        <p:nvSpPr>
          <p:cNvPr id="3" name="Content Placeholder 2"/>
          <p:cNvSpPr>
            <a:spLocks noGrp="1"/>
          </p:cNvSpPr>
          <p:nvPr>
            <p:ph idx="1"/>
          </p:nvPr>
        </p:nvSpPr>
        <p:spPr/>
        <p:txBody>
          <a:bodyPr/>
          <a:lstStyle/>
          <a:p>
            <a:r>
              <a:rPr lang="en-US" dirty="0" err="1" smtClean="0"/>
              <a:t>Karena</a:t>
            </a:r>
            <a:r>
              <a:rPr lang="en-US" dirty="0" smtClean="0"/>
              <a:t> </a:t>
            </a:r>
            <a:r>
              <a:rPr lang="en-US" dirty="0" err="1" smtClean="0"/>
              <a:t>itu</a:t>
            </a:r>
            <a:r>
              <a:rPr lang="en-US" dirty="0" smtClean="0"/>
              <a:t>, di </a:t>
            </a:r>
            <a:r>
              <a:rPr lang="en-US" dirty="0" err="1" smtClean="0"/>
              <a:t>kala</a:t>
            </a:r>
            <a:r>
              <a:rPr lang="en-US" dirty="0" smtClean="0"/>
              <a:t> </a:t>
            </a:r>
            <a:r>
              <a:rPr lang="en-US" dirty="0" err="1" smtClean="0"/>
              <a:t>umat</a:t>
            </a:r>
            <a:r>
              <a:rPr lang="en-US" dirty="0" smtClean="0"/>
              <a:t> Islam </a:t>
            </a:r>
            <a:r>
              <a:rPr lang="en-US" dirty="0" err="1" smtClean="0"/>
              <a:t>ingin</a:t>
            </a:r>
            <a:r>
              <a:rPr lang="en-US" dirty="0" smtClean="0"/>
              <a:t> </a:t>
            </a:r>
            <a:r>
              <a:rPr lang="en-US" dirty="0" err="1" smtClean="0"/>
              <a:t>bangkit</a:t>
            </a:r>
            <a:r>
              <a:rPr lang="en-US" dirty="0" smtClean="0"/>
              <a:t> </a:t>
            </a:r>
            <a:r>
              <a:rPr lang="en-US" dirty="0" err="1" smtClean="0"/>
              <a:t>kembali</a:t>
            </a:r>
            <a:r>
              <a:rPr lang="en-US" dirty="0" smtClean="0"/>
              <a:t> </a:t>
            </a:r>
            <a:r>
              <a:rPr lang="en-US" dirty="0" err="1" smtClean="0"/>
              <a:t>dari</a:t>
            </a:r>
            <a:r>
              <a:rPr lang="en-US" dirty="0" smtClean="0"/>
              <a:t> </a:t>
            </a:r>
            <a:r>
              <a:rPr lang="en-US" dirty="0" err="1" smtClean="0"/>
              <a:t>keterpurukan</a:t>
            </a:r>
            <a:r>
              <a:rPr lang="en-US" dirty="0" smtClean="0"/>
              <a:t>, </a:t>
            </a:r>
            <a:r>
              <a:rPr lang="en-US" dirty="0" err="1" smtClean="0"/>
              <a:t>tidak</a:t>
            </a:r>
            <a:r>
              <a:rPr lang="en-US" dirty="0" smtClean="0"/>
              <a:t> </a:t>
            </a:r>
            <a:r>
              <a:rPr lang="en-US" dirty="0" err="1" smtClean="0"/>
              <a:t>ada</a:t>
            </a:r>
            <a:r>
              <a:rPr lang="en-US" dirty="0" smtClean="0"/>
              <a:t> </a:t>
            </a:r>
            <a:r>
              <a:rPr lang="en-US" dirty="0" err="1" smtClean="0"/>
              <a:t>jalan</a:t>
            </a:r>
            <a:r>
              <a:rPr lang="en-US" dirty="0" smtClean="0"/>
              <a:t> </a:t>
            </a:r>
            <a:r>
              <a:rPr lang="en-US" dirty="0" err="1" smtClean="0"/>
              <a:t>kecuali</a:t>
            </a:r>
            <a:r>
              <a:rPr lang="en-US" dirty="0" smtClean="0"/>
              <a:t> </a:t>
            </a:r>
            <a:r>
              <a:rPr lang="en-US" dirty="0" err="1" smtClean="0"/>
              <a:t>menggunakan</a:t>
            </a:r>
            <a:r>
              <a:rPr lang="en-US" dirty="0" smtClean="0"/>
              <a:t> </a:t>
            </a:r>
            <a:r>
              <a:rPr lang="en-US" dirty="0" err="1" smtClean="0"/>
              <a:t>konsep</a:t>
            </a:r>
            <a:r>
              <a:rPr lang="en-US" dirty="0" smtClean="0"/>
              <a:t> (</a:t>
            </a:r>
            <a:r>
              <a:rPr lang="en-US" dirty="0" err="1" smtClean="0"/>
              <a:t>manhaj</a:t>
            </a:r>
            <a:r>
              <a:rPr lang="en-US" dirty="0" smtClean="0"/>
              <a:t>) yang </a:t>
            </a:r>
            <a:r>
              <a:rPr lang="en-US" dirty="0" err="1" smtClean="0"/>
              <a:t>telah</a:t>
            </a:r>
            <a:r>
              <a:rPr lang="en-US" dirty="0" smtClean="0"/>
              <a:t> </a:t>
            </a:r>
            <a:r>
              <a:rPr lang="en-US" dirty="0" err="1" smtClean="0"/>
              <a:t>digunakan</a:t>
            </a:r>
            <a:r>
              <a:rPr lang="en-US" dirty="0" smtClean="0"/>
              <a:t> </a:t>
            </a:r>
            <a:r>
              <a:rPr lang="en-US" dirty="0" err="1" smtClean="0"/>
              <a:t>oleh</a:t>
            </a:r>
            <a:r>
              <a:rPr lang="en-US" dirty="0" smtClean="0"/>
              <a:t> </a:t>
            </a:r>
            <a:r>
              <a:rPr lang="en-US" dirty="0" err="1" smtClean="0"/>
              <a:t>Rasulullah</a:t>
            </a:r>
            <a:r>
              <a:rPr lang="en-US" dirty="0" smtClean="0"/>
              <a:t> SAW</a:t>
            </a:r>
          </a:p>
          <a:p>
            <a:pPr marL="0" indent="0" algn="ctr">
              <a:buNone/>
            </a:pPr>
            <a:r>
              <a:rPr lang="ar-SA" sz="4400" b="1" dirty="0" smtClean="0"/>
              <a:t>لَنْ يَصْلُحَ آخِرَ هَذِهِ الأُمَّةِ إِلاَّ مَا أَصْلُحُ أَوَّلُهَا</a:t>
            </a:r>
            <a:endParaRPr lang="en-US" sz="4400" b="1" dirty="0" smtClean="0"/>
          </a:p>
          <a:p>
            <a:pPr marL="0" indent="0" algn="ctr">
              <a:buNone/>
            </a:pPr>
            <a:r>
              <a:rPr lang="en-US" dirty="0" err="1" smtClean="0"/>
              <a:t>Tidak</a:t>
            </a:r>
            <a:r>
              <a:rPr lang="en-US" dirty="0" smtClean="0"/>
              <a:t> </a:t>
            </a:r>
            <a:r>
              <a:rPr lang="en-US" dirty="0" err="1" smtClean="0"/>
              <a:t>akan</a:t>
            </a:r>
            <a:r>
              <a:rPr lang="en-US" dirty="0" smtClean="0"/>
              <a:t> </a:t>
            </a:r>
            <a:r>
              <a:rPr lang="en-US" dirty="0" err="1" smtClean="0"/>
              <a:t>pernah</a:t>
            </a:r>
            <a:r>
              <a:rPr lang="en-US" dirty="0" smtClean="0"/>
              <a:t> </a:t>
            </a:r>
            <a:r>
              <a:rPr lang="en-US" dirty="0" err="1" smtClean="0"/>
              <a:t>baik</a:t>
            </a:r>
            <a:r>
              <a:rPr lang="en-US" dirty="0" smtClean="0"/>
              <a:t> </a:t>
            </a:r>
            <a:r>
              <a:rPr lang="en-US" dirty="0" err="1" smtClean="0"/>
              <a:t>akhir</a:t>
            </a:r>
            <a:r>
              <a:rPr lang="en-US" dirty="0" smtClean="0"/>
              <a:t> </a:t>
            </a:r>
            <a:r>
              <a:rPr lang="en-US" dirty="0" err="1" smtClean="0"/>
              <a:t>umat</a:t>
            </a:r>
            <a:r>
              <a:rPr lang="en-US" dirty="0" smtClean="0"/>
              <a:t> </a:t>
            </a:r>
            <a:r>
              <a:rPr lang="en-US" dirty="0" err="1" smtClean="0"/>
              <a:t>ini</a:t>
            </a:r>
            <a:r>
              <a:rPr lang="en-US" dirty="0" smtClean="0"/>
              <a:t> </a:t>
            </a:r>
            <a:r>
              <a:rPr lang="en-US" dirty="0" err="1" smtClean="0"/>
              <a:t>kecuali</a:t>
            </a:r>
            <a:r>
              <a:rPr lang="en-US" dirty="0" smtClean="0"/>
              <a:t> </a:t>
            </a:r>
            <a:r>
              <a:rPr lang="en-US" dirty="0" err="1" smtClean="0"/>
              <a:t>dengan</a:t>
            </a:r>
            <a:r>
              <a:rPr lang="en-US" dirty="0" smtClean="0"/>
              <a:t> </a:t>
            </a:r>
            <a:r>
              <a:rPr lang="en-US" dirty="0" err="1" smtClean="0"/>
              <a:t>apa</a:t>
            </a:r>
            <a:r>
              <a:rPr lang="en-US" dirty="0" smtClean="0"/>
              <a:t> yang </a:t>
            </a:r>
            <a:r>
              <a:rPr lang="en-US" dirty="0" err="1" smtClean="0"/>
              <a:t>telah</a:t>
            </a:r>
            <a:r>
              <a:rPr lang="en-US" dirty="0" smtClean="0"/>
              <a:t> </a:t>
            </a:r>
            <a:r>
              <a:rPr lang="en-US" dirty="0" err="1" smtClean="0"/>
              <a:t>membuat</a:t>
            </a:r>
            <a:r>
              <a:rPr lang="en-US" dirty="0" smtClean="0"/>
              <a:t> </a:t>
            </a:r>
            <a:r>
              <a:rPr lang="en-US" dirty="0" err="1" smtClean="0"/>
              <a:t>baik</a:t>
            </a:r>
            <a:r>
              <a:rPr lang="en-US" dirty="0" smtClean="0"/>
              <a:t> </a:t>
            </a:r>
            <a:r>
              <a:rPr lang="en-US" dirty="0" err="1" smtClean="0"/>
              <a:t>umat</a:t>
            </a:r>
            <a:r>
              <a:rPr lang="en-US" dirty="0" smtClean="0"/>
              <a:t> yang </a:t>
            </a:r>
            <a:r>
              <a:rPr lang="en-US" dirty="0" err="1" smtClean="0"/>
              <a:t>pertama</a:t>
            </a:r>
            <a:r>
              <a:rPr lang="en-US" dirty="0" smtClean="0"/>
              <a:t> </a:t>
            </a:r>
          </a:p>
          <a:p>
            <a:pPr marL="0" indent="0" algn="ctr">
              <a:buNone/>
            </a:pPr>
            <a:r>
              <a:rPr lang="en-US" dirty="0" smtClean="0"/>
              <a:t>(Imam Malik)</a:t>
            </a:r>
            <a:endParaRPr lang="en-US" dirty="0"/>
          </a:p>
        </p:txBody>
      </p:sp>
      <p:sp>
        <p:nvSpPr>
          <p:cNvPr id="4" name="TextBox 3">
            <a:hlinkClick r:id="rId3"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967196183"/>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a:solidFill>
                  <a:schemeClr val="tx2"/>
                </a:solidFill>
              </a:rPr>
              <a:t>قَيِّمٌ </a:t>
            </a:r>
            <a:r>
              <a:rPr lang="ar-SA" b="1" dirty="0" smtClean="0">
                <a:solidFill>
                  <a:schemeClr val="tx2"/>
                </a:solidFill>
              </a:rPr>
              <a:t>مِنْهَاجِيٌّ</a:t>
            </a:r>
            <a:endParaRPr lang="en-US" dirty="0"/>
          </a:p>
        </p:txBody>
      </p:sp>
      <p:sp>
        <p:nvSpPr>
          <p:cNvPr id="3" name="Content Placeholder 2"/>
          <p:cNvSpPr>
            <a:spLocks noGrp="1"/>
          </p:cNvSpPr>
          <p:nvPr>
            <p:ph idx="1"/>
          </p:nvPr>
        </p:nvSpPr>
        <p:spPr>
          <a:xfrm>
            <a:off x="762000" y="685800"/>
            <a:ext cx="7543800" cy="4495800"/>
          </a:xfrm>
        </p:spPr>
        <p:txBody>
          <a:bodyPr>
            <a:normAutofit lnSpcReduction="10000"/>
          </a:bodyPr>
          <a:lstStyle/>
          <a:p>
            <a:r>
              <a:rPr lang="en-US" dirty="0" err="1" smtClean="0"/>
              <a:t>Dengan</a:t>
            </a:r>
            <a:r>
              <a:rPr lang="en-US" dirty="0" smtClean="0"/>
              <a:t> </a:t>
            </a:r>
            <a:r>
              <a:rPr lang="en-US" dirty="0" err="1" smtClean="0"/>
              <a:t>watak</a:t>
            </a:r>
            <a:r>
              <a:rPr lang="en-US" dirty="0" smtClean="0"/>
              <a:t> Islam </a:t>
            </a:r>
            <a:r>
              <a:rPr lang="en-US" dirty="0" err="1" smtClean="0"/>
              <a:t>ini</a:t>
            </a:r>
            <a:r>
              <a:rPr lang="en-US" dirty="0" smtClean="0"/>
              <a:t>, </a:t>
            </a:r>
            <a:r>
              <a:rPr lang="en-US" dirty="0" err="1" smtClean="0"/>
              <a:t>muncullah</a:t>
            </a:r>
            <a:r>
              <a:rPr lang="en-US" dirty="0" smtClean="0"/>
              <a:t> </a:t>
            </a:r>
            <a:r>
              <a:rPr lang="en-US" dirty="0" err="1" smtClean="0"/>
              <a:t>pribadi</a:t>
            </a:r>
            <a:r>
              <a:rPr lang="en-US" dirty="0" smtClean="0"/>
              <a:t> yang </a:t>
            </a:r>
            <a:r>
              <a:rPr lang="en-US" dirty="0" err="1" smtClean="0"/>
              <a:t>berkualitas</a:t>
            </a:r>
            <a:r>
              <a:rPr lang="en-US" dirty="0" smtClean="0"/>
              <a:t> </a:t>
            </a:r>
            <a:r>
              <a:rPr lang="en-US" dirty="0" err="1" smtClean="0"/>
              <a:t>dan</a:t>
            </a:r>
            <a:r>
              <a:rPr lang="en-US" dirty="0" smtClean="0"/>
              <a:t> </a:t>
            </a:r>
            <a:r>
              <a:rPr lang="en-US" dirty="0" err="1" smtClean="0"/>
              <a:t>bermanhaj</a:t>
            </a:r>
            <a:endParaRPr lang="en-US" dirty="0" smtClean="0"/>
          </a:p>
          <a:p>
            <a:r>
              <a:rPr lang="en-US" dirty="0" err="1" smtClean="0"/>
              <a:t>Pribadi</a:t>
            </a:r>
            <a:r>
              <a:rPr lang="en-US" dirty="0" smtClean="0"/>
              <a:t> yang </a:t>
            </a:r>
            <a:r>
              <a:rPr lang="en-US" dirty="0" err="1" smtClean="0"/>
              <a:t>seperti</a:t>
            </a:r>
            <a:r>
              <a:rPr lang="en-US" dirty="0" smtClean="0"/>
              <a:t> </a:t>
            </a:r>
            <a:r>
              <a:rPr lang="en-US" dirty="0" err="1" smtClean="0"/>
              <a:t>inilah</a:t>
            </a:r>
            <a:r>
              <a:rPr lang="en-US" dirty="0" smtClean="0"/>
              <a:t> yang </a:t>
            </a:r>
            <a:r>
              <a:rPr lang="en-US" dirty="0" err="1" smtClean="0"/>
              <a:t>akan</a:t>
            </a:r>
            <a:r>
              <a:rPr lang="en-US" dirty="0" smtClean="0"/>
              <a:t> </a:t>
            </a:r>
            <a:r>
              <a:rPr lang="en-US" dirty="0" err="1" smtClean="0"/>
              <a:t>mengembalikan</a:t>
            </a:r>
            <a:r>
              <a:rPr lang="en-US" dirty="0" smtClean="0"/>
              <a:t> </a:t>
            </a:r>
            <a:r>
              <a:rPr lang="en-US" dirty="0" err="1" smtClean="0"/>
              <a:t>izzah</a:t>
            </a:r>
            <a:r>
              <a:rPr lang="en-US" dirty="0" smtClean="0"/>
              <a:t> (</a:t>
            </a:r>
            <a:r>
              <a:rPr lang="en-US" dirty="0" err="1" smtClean="0"/>
              <a:t>kemuliaan</a:t>
            </a:r>
            <a:r>
              <a:rPr lang="en-US" dirty="0" smtClean="0"/>
              <a:t>) Islam </a:t>
            </a:r>
            <a:r>
              <a:rPr lang="en-US" dirty="0" err="1" smtClean="0"/>
              <a:t>dan</a:t>
            </a:r>
            <a:r>
              <a:rPr lang="en-US" dirty="0" smtClean="0"/>
              <a:t> </a:t>
            </a:r>
            <a:r>
              <a:rPr lang="en-US" dirty="0" err="1" smtClean="0"/>
              <a:t>izzah</a:t>
            </a:r>
            <a:r>
              <a:rPr lang="en-US" dirty="0" smtClean="0"/>
              <a:t> </a:t>
            </a:r>
            <a:r>
              <a:rPr lang="en-US" dirty="0" err="1" smtClean="0"/>
              <a:t>kaum</a:t>
            </a:r>
            <a:r>
              <a:rPr lang="en-US" dirty="0" smtClean="0"/>
              <a:t> </a:t>
            </a:r>
            <a:r>
              <a:rPr lang="en-US" dirty="0" err="1" smtClean="0"/>
              <a:t>Muslimin</a:t>
            </a:r>
            <a:r>
              <a:rPr lang="en-US" dirty="0" smtClean="0"/>
              <a:t> (63:8)</a:t>
            </a:r>
          </a:p>
          <a:p>
            <a:r>
              <a:rPr lang="en-US" dirty="0" err="1" smtClean="0"/>
              <a:t>Amalnya</a:t>
            </a:r>
            <a:r>
              <a:rPr lang="en-US" dirty="0" smtClean="0"/>
              <a:t> </a:t>
            </a:r>
            <a:r>
              <a:rPr lang="en-US" dirty="0" err="1" smtClean="0"/>
              <a:t>berkualitas</a:t>
            </a:r>
            <a:r>
              <a:rPr lang="en-US" dirty="0" smtClean="0"/>
              <a:t> </a:t>
            </a:r>
            <a:r>
              <a:rPr lang="en-US" dirty="0" err="1" smtClean="0"/>
              <a:t>dan</a:t>
            </a:r>
            <a:r>
              <a:rPr lang="en-US" dirty="0" smtClean="0"/>
              <a:t> </a:t>
            </a:r>
            <a:r>
              <a:rPr lang="en-US" dirty="0" err="1" smtClean="0"/>
              <a:t>juga</a:t>
            </a:r>
            <a:r>
              <a:rPr lang="en-US" dirty="0" smtClean="0"/>
              <a:t> </a:t>
            </a:r>
            <a:r>
              <a:rPr lang="en-US" dirty="0" err="1" smtClean="0"/>
              <a:t>terarah</a:t>
            </a:r>
            <a:r>
              <a:rPr lang="en-US" dirty="0" smtClean="0"/>
              <a:t>, </a:t>
            </a:r>
            <a:r>
              <a:rPr lang="en-US" dirty="0" err="1" smtClean="0"/>
              <a:t>tidak</a:t>
            </a:r>
            <a:r>
              <a:rPr lang="en-US" dirty="0" smtClean="0"/>
              <a:t> </a:t>
            </a:r>
            <a:r>
              <a:rPr lang="en-US" dirty="0" err="1" smtClean="0"/>
              <a:t>terpesona</a:t>
            </a:r>
            <a:r>
              <a:rPr lang="en-US" dirty="0" smtClean="0"/>
              <a:t> </a:t>
            </a:r>
            <a:r>
              <a:rPr lang="en-US" dirty="0" err="1" smtClean="0"/>
              <a:t>dengan</a:t>
            </a:r>
            <a:r>
              <a:rPr lang="en-US" dirty="0" smtClean="0"/>
              <a:t> </a:t>
            </a:r>
            <a:r>
              <a:rPr lang="en-US" dirty="0" err="1" smtClean="0"/>
              <a:t>segala</a:t>
            </a:r>
            <a:r>
              <a:rPr lang="en-US" dirty="0" smtClean="0"/>
              <a:t> </a:t>
            </a:r>
            <a:r>
              <a:rPr lang="en-US" dirty="0" err="1" smtClean="0"/>
              <a:t>pancingan</a:t>
            </a:r>
            <a:r>
              <a:rPr lang="en-US" dirty="0" smtClean="0"/>
              <a:t> </a:t>
            </a:r>
            <a:r>
              <a:rPr lang="en-US" dirty="0" err="1" smtClean="0"/>
              <a:t>musuh-musuh</a:t>
            </a:r>
            <a:r>
              <a:rPr lang="en-US" dirty="0" smtClean="0"/>
              <a:t> Islam yang </a:t>
            </a:r>
            <a:r>
              <a:rPr lang="en-US" dirty="0" err="1" smtClean="0"/>
              <a:t>ingin</a:t>
            </a:r>
            <a:r>
              <a:rPr lang="en-US" dirty="0" smtClean="0"/>
              <a:t> </a:t>
            </a:r>
            <a:r>
              <a:rPr lang="en-US" dirty="0" err="1" smtClean="0"/>
              <a:t>mengubah</a:t>
            </a:r>
            <a:r>
              <a:rPr lang="en-US" dirty="0" smtClean="0"/>
              <a:t> </a:t>
            </a:r>
            <a:r>
              <a:rPr lang="en-US" dirty="0" err="1" smtClean="0"/>
              <a:t>arah</a:t>
            </a:r>
            <a:r>
              <a:rPr lang="en-US" dirty="0" smtClean="0"/>
              <a:t> agar </a:t>
            </a:r>
            <a:r>
              <a:rPr lang="en-US" dirty="0" err="1" smtClean="0"/>
              <a:t>keluar</a:t>
            </a:r>
            <a:r>
              <a:rPr lang="en-US" dirty="0" smtClean="0"/>
              <a:t> </a:t>
            </a:r>
            <a:r>
              <a:rPr lang="en-US" dirty="0" err="1" smtClean="0"/>
              <a:t>dari</a:t>
            </a:r>
            <a:r>
              <a:rPr lang="en-US" dirty="0" smtClean="0"/>
              <a:t> </a:t>
            </a:r>
            <a:r>
              <a:rPr lang="en-US" dirty="0" err="1" smtClean="0"/>
              <a:t>manhaj</a:t>
            </a:r>
            <a:r>
              <a:rPr lang="en-US" dirty="0" smtClean="0"/>
              <a:t> yang </a:t>
            </a:r>
            <a:r>
              <a:rPr lang="en-US" dirty="0" err="1" smtClean="0"/>
              <a:t>benar</a:t>
            </a:r>
            <a:r>
              <a:rPr lang="en-US" dirty="0" smtClean="0"/>
              <a:t> (17:74)</a:t>
            </a:r>
          </a:p>
          <a:p>
            <a:pPr marL="0" indent="0" algn="ctr">
              <a:buNone/>
            </a:pPr>
            <a:r>
              <a:rPr lang="ar-SA" sz="3900" b="1" dirty="0"/>
              <a:t>وَلَوْلَا أَنْ ثَبَّتْنَاكَ لَقَدْ كِدْتَ تَرْكَنُ إِلَيْهِمْ شَيْئًا قَلِيلًا </a:t>
            </a:r>
            <a:endParaRPr lang="en-US" sz="3900" b="1" dirty="0" smtClean="0"/>
          </a:p>
          <a:p>
            <a:pPr marL="0" indent="0" algn="ctr">
              <a:buNone/>
            </a:pPr>
            <a:r>
              <a:rPr lang="en-US" i="1" dirty="0"/>
              <a:t>Dan </a:t>
            </a:r>
            <a:r>
              <a:rPr lang="en-US" i="1" dirty="0" err="1"/>
              <a:t>kalau</a:t>
            </a:r>
            <a:r>
              <a:rPr lang="en-US" i="1" dirty="0"/>
              <a:t> Kami </a:t>
            </a:r>
            <a:r>
              <a:rPr lang="en-US" i="1" dirty="0" err="1"/>
              <a:t>tidak</a:t>
            </a:r>
            <a:r>
              <a:rPr lang="en-US" i="1" dirty="0"/>
              <a:t> </a:t>
            </a:r>
            <a:r>
              <a:rPr lang="en-US" i="1" dirty="0" err="1"/>
              <a:t>memperkuat</a:t>
            </a:r>
            <a:r>
              <a:rPr lang="en-US" i="1" dirty="0"/>
              <a:t> (</a:t>
            </a:r>
            <a:r>
              <a:rPr lang="en-US" i="1" dirty="0" err="1"/>
              <a:t>hati</a:t>
            </a:r>
            <a:r>
              <a:rPr lang="en-US" i="1" dirty="0"/>
              <a:t>) mu, </a:t>
            </a:r>
            <a:r>
              <a:rPr lang="en-US" i="1" dirty="0" err="1"/>
              <a:t>niscaya</a:t>
            </a:r>
            <a:r>
              <a:rPr lang="en-US" i="1" dirty="0"/>
              <a:t> </a:t>
            </a:r>
            <a:r>
              <a:rPr lang="en-US" i="1" dirty="0" err="1"/>
              <a:t>kamu</a:t>
            </a:r>
            <a:r>
              <a:rPr lang="en-US" i="1" dirty="0"/>
              <a:t> </a:t>
            </a:r>
            <a:r>
              <a:rPr lang="en-US" i="1" dirty="0" err="1"/>
              <a:t>hampir-hampir</a:t>
            </a:r>
            <a:r>
              <a:rPr lang="en-US" i="1" dirty="0"/>
              <a:t> </a:t>
            </a:r>
            <a:r>
              <a:rPr lang="en-US" i="1" dirty="0" err="1"/>
              <a:t>condong</a:t>
            </a:r>
            <a:r>
              <a:rPr lang="en-US" i="1" dirty="0"/>
              <a:t> </a:t>
            </a:r>
            <a:r>
              <a:rPr lang="en-US" i="1" dirty="0" err="1"/>
              <a:t>sedikit</a:t>
            </a:r>
            <a:r>
              <a:rPr lang="en-US" i="1" dirty="0"/>
              <a:t> </a:t>
            </a:r>
            <a:r>
              <a:rPr lang="en-US" i="1" dirty="0" err="1"/>
              <a:t>kepada</a:t>
            </a:r>
            <a:r>
              <a:rPr lang="en-US" i="1" dirty="0"/>
              <a:t> </a:t>
            </a:r>
            <a:r>
              <a:rPr lang="en-US" i="1" dirty="0" err="1" smtClean="0"/>
              <a:t>mereka</a:t>
            </a:r>
            <a:endParaRPr lang="en-US" i="1"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3574988017"/>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الأَحْكَامِ وَاْلأَخْلاَقِ</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962400" y="3048000"/>
            <a:ext cx="1069524" cy="1862048"/>
          </a:xfrm>
          <a:prstGeom prst="rect">
            <a:avLst/>
          </a:prstGeom>
          <a:noFill/>
        </p:spPr>
        <p:txBody>
          <a:bodyPr wrap="none" rtlCol="0">
            <a:spAutoFit/>
          </a:bodyPr>
          <a:lstStyle/>
          <a:p>
            <a:r>
              <a:rPr lang="en-US" sz="11500" dirty="0" smtClean="0">
                <a:latin typeface="Algerian" pitchFamily="82" charset="0"/>
              </a:rPr>
              <a:t>3</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hlinkClick r:id="rId3" action="ppaction://hlinksldjump"/>
          </p:cNvPr>
          <p:cNvSpPr>
            <a:spLocks noChangeArrowheads="1"/>
          </p:cNvSpPr>
          <p:nvPr/>
        </p:nvSpPr>
        <p:spPr bwMode="auto">
          <a:xfrm>
            <a:off x="762000" y="152400"/>
            <a:ext cx="7543800" cy="609600"/>
          </a:xfrm>
          <a:prstGeom prst="rect">
            <a:avLst/>
          </a:prstGeom>
          <a:ln/>
          <a:extLst/>
        </p:spPr>
        <p:style>
          <a:lnRef idx="0">
            <a:schemeClr val="accent1"/>
          </a:lnRef>
          <a:fillRef idx="3">
            <a:schemeClr val="accent1"/>
          </a:fillRef>
          <a:effectRef idx="3">
            <a:schemeClr val="accent1"/>
          </a:effectRef>
          <a:fontRef idx="minor">
            <a:schemeClr val="lt1"/>
          </a:fontRef>
        </p:style>
        <p:txBody>
          <a:bodyPr anchor="ctr"/>
          <a:lstStyle/>
          <a:p>
            <a:pPr algn="ctr" rtl="1"/>
            <a:r>
              <a:rPr lang="ar-SA" sz="4400" b="1" dirty="0" smtClean="0">
                <a:solidFill>
                  <a:schemeClr val="bg1"/>
                </a:solidFill>
                <a:cs typeface="Traditional Arabic" pitchFamily="2" charset="-78"/>
              </a:rPr>
              <a:t>طَبِيْعَةُ </a:t>
            </a:r>
            <a:r>
              <a:rPr lang="ar-SA" sz="4400" b="1" dirty="0">
                <a:solidFill>
                  <a:schemeClr val="bg1"/>
                </a:solidFill>
                <a:cs typeface="Traditional Arabic" pitchFamily="2" charset="-78"/>
              </a:rPr>
              <a:t>دِيْنِ اْلإِسْلاَمِ</a:t>
            </a:r>
            <a:endParaRPr lang="en-US" sz="4400" b="1" dirty="0">
              <a:solidFill>
                <a:schemeClr val="bg1"/>
              </a:solidFill>
              <a:cs typeface="Traditional Arabic" pitchFamily="2" charset="-78"/>
            </a:endParaRPr>
          </a:p>
        </p:txBody>
      </p:sp>
      <p:sp>
        <p:nvSpPr>
          <p:cNvPr id="12292" name="Rectangle 4"/>
          <p:cNvSpPr>
            <a:spLocks noChangeArrowheads="1"/>
          </p:cNvSpPr>
          <p:nvPr/>
        </p:nvSpPr>
        <p:spPr bwMode="auto">
          <a:xfrm>
            <a:off x="7162800" y="2971800"/>
            <a:ext cx="16764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r" rtl="1"/>
            <a:r>
              <a:rPr lang="ar-SA" sz="3200" b="1" dirty="0">
                <a:solidFill>
                  <a:schemeClr val="tx2"/>
                </a:solidFill>
                <a:cs typeface="Traditional Arabic" pitchFamily="2" charset="-78"/>
              </a:rPr>
              <a:t>اَلإِسْلاَمُ دِيْنُ</a:t>
            </a:r>
            <a:endParaRPr lang="en-US" sz="3200" b="1" dirty="0">
              <a:solidFill>
                <a:schemeClr val="tx2"/>
              </a:solidFill>
              <a:cs typeface="Traditional Arabic" pitchFamily="2" charset="-78"/>
            </a:endParaRPr>
          </a:p>
        </p:txBody>
      </p:sp>
      <p:sp>
        <p:nvSpPr>
          <p:cNvPr id="12293" name="Line 5"/>
          <p:cNvSpPr>
            <a:spLocks noChangeShapeType="1"/>
          </p:cNvSpPr>
          <p:nvPr/>
        </p:nvSpPr>
        <p:spPr bwMode="auto">
          <a:xfrm>
            <a:off x="6781800" y="1219200"/>
            <a:ext cx="457200" cy="2133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295" name="Line 7"/>
          <p:cNvSpPr>
            <a:spLocks noChangeShapeType="1"/>
          </p:cNvSpPr>
          <p:nvPr/>
        </p:nvSpPr>
        <p:spPr bwMode="auto">
          <a:xfrm>
            <a:off x="6781800" y="1676400"/>
            <a:ext cx="457200" cy="1676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296" name="Line 8"/>
          <p:cNvSpPr>
            <a:spLocks noChangeShapeType="1"/>
          </p:cNvSpPr>
          <p:nvPr/>
        </p:nvSpPr>
        <p:spPr bwMode="auto">
          <a:xfrm>
            <a:off x="6781800" y="2057400"/>
            <a:ext cx="457200" cy="1295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297" name="Line 9"/>
          <p:cNvSpPr>
            <a:spLocks noChangeShapeType="1"/>
          </p:cNvSpPr>
          <p:nvPr/>
        </p:nvSpPr>
        <p:spPr bwMode="auto">
          <a:xfrm>
            <a:off x="6781800" y="2514600"/>
            <a:ext cx="4572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298" name="Line 10"/>
          <p:cNvSpPr>
            <a:spLocks noChangeShapeType="1"/>
          </p:cNvSpPr>
          <p:nvPr/>
        </p:nvSpPr>
        <p:spPr bwMode="auto">
          <a:xfrm>
            <a:off x="6781800" y="2895600"/>
            <a:ext cx="4572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299" name="Line 11"/>
          <p:cNvSpPr>
            <a:spLocks noChangeShapeType="1"/>
          </p:cNvSpPr>
          <p:nvPr/>
        </p:nvSpPr>
        <p:spPr bwMode="auto">
          <a:xfrm>
            <a:off x="6675120" y="3352800"/>
            <a:ext cx="6400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300" name="Line 12"/>
          <p:cNvSpPr>
            <a:spLocks noChangeShapeType="1"/>
          </p:cNvSpPr>
          <p:nvPr/>
        </p:nvSpPr>
        <p:spPr bwMode="auto">
          <a:xfrm flipH="1">
            <a:off x="6781800" y="3352800"/>
            <a:ext cx="4572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301" name="Line 13"/>
          <p:cNvSpPr>
            <a:spLocks noChangeShapeType="1"/>
          </p:cNvSpPr>
          <p:nvPr/>
        </p:nvSpPr>
        <p:spPr bwMode="auto">
          <a:xfrm flipH="1">
            <a:off x="6781800" y="3352800"/>
            <a:ext cx="457200" cy="914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302" name="Line 14"/>
          <p:cNvSpPr>
            <a:spLocks noChangeShapeType="1"/>
          </p:cNvSpPr>
          <p:nvPr/>
        </p:nvSpPr>
        <p:spPr bwMode="auto">
          <a:xfrm flipH="1">
            <a:off x="6781800" y="3352800"/>
            <a:ext cx="457200" cy="1371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303" name="Line 15"/>
          <p:cNvSpPr>
            <a:spLocks noChangeShapeType="1"/>
          </p:cNvSpPr>
          <p:nvPr/>
        </p:nvSpPr>
        <p:spPr bwMode="auto">
          <a:xfrm flipH="1">
            <a:off x="6781800" y="3352800"/>
            <a:ext cx="45720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304" name="Line 16"/>
          <p:cNvSpPr>
            <a:spLocks noChangeShapeType="1"/>
          </p:cNvSpPr>
          <p:nvPr/>
        </p:nvSpPr>
        <p:spPr bwMode="auto">
          <a:xfrm flipH="1">
            <a:off x="6781800" y="3352800"/>
            <a:ext cx="457200" cy="2209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305" name="Line 17"/>
          <p:cNvSpPr>
            <a:spLocks noChangeShapeType="1"/>
          </p:cNvSpPr>
          <p:nvPr/>
        </p:nvSpPr>
        <p:spPr bwMode="auto">
          <a:xfrm flipH="1">
            <a:off x="6781800" y="3352800"/>
            <a:ext cx="457200" cy="266923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b="1">
              <a:cs typeface="Traditional Arabic" pitchFamily="2" charset="-78"/>
            </a:endParaRPr>
          </a:p>
        </p:txBody>
      </p:sp>
      <p:sp>
        <p:nvSpPr>
          <p:cNvPr id="12306" name="Line 18"/>
          <p:cNvSpPr>
            <a:spLocks noChangeShapeType="1"/>
          </p:cNvSpPr>
          <p:nvPr/>
        </p:nvSpPr>
        <p:spPr bwMode="auto">
          <a:xfrm>
            <a:off x="3200400" y="1219200"/>
            <a:ext cx="1524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07" name="Line 19"/>
          <p:cNvSpPr>
            <a:spLocks noChangeShapeType="1"/>
          </p:cNvSpPr>
          <p:nvPr/>
        </p:nvSpPr>
        <p:spPr bwMode="auto">
          <a:xfrm>
            <a:off x="3200400" y="1676400"/>
            <a:ext cx="1828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08" name="Line 20"/>
          <p:cNvSpPr>
            <a:spLocks noChangeShapeType="1"/>
          </p:cNvSpPr>
          <p:nvPr/>
        </p:nvSpPr>
        <p:spPr bwMode="auto">
          <a:xfrm>
            <a:off x="3200400" y="2133600"/>
            <a:ext cx="144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09" name="Line 21"/>
          <p:cNvSpPr>
            <a:spLocks noChangeShapeType="1"/>
          </p:cNvSpPr>
          <p:nvPr/>
        </p:nvSpPr>
        <p:spPr bwMode="auto">
          <a:xfrm>
            <a:off x="3200400" y="2514600"/>
            <a:ext cx="144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10" name="Line 22"/>
          <p:cNvSpPr>
            <a:spLocks noChangeShapeType="1"/>
          </p:cNvSpPr>
          <p:nvPr/>
        </p:nvSpPr>
        <p:spPr bwMode="auto">
          <a:xfrm>
            <a:off x="3124200" y="2895600"/>
            <a:ext cx="2057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11" name="Line 23"/>
          <p:cNvSpPr>
            <a:spLocks noChangeShapeType="1"/>
          </p:cNvSpPr>
          <p:nvPr/>
        </p:nvSpPr>
        <p:spPr bwMode="auto">
          <a:xfrm>
            <a:off x="3124200" y="3352800"/>
            <a:ext cx="2133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12" name="Line 24"/>
          <p:cNvSpPr>
            <a:spLocks noChangeShapeType="1"/>
          </p:cNvSpPr>
          <p:nvPr/>
        </p:nvSpPr>
        <p:spPr bwMode="auto">
          <a:xfrm>
            <a:off x="3200400" y="3810000"/>
            <a:ext cx="1905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13" name="Line 25"/>
          <p:cNvSpPr>
            <a:spLocks noChangeShapeType="1"/>
          </p:cNvSpPr>
          <p:nvPr/>
        </p:nvSpPr>
        <p:spPr bwMode="auto">
          <a:xfrm>
            <a:off x="3276600" y="4267200"/>
            <a:ext cx="1524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14" name="Line 26"/>
          <p:cNvSpPr>
            <a:spLocks noChangeShapeType="1"/>
          </p:cNvSpPr>
          <p:nvPr/>
        </p:nvSpPr>
        <p:spPr bwMode="auto">
          <a:xfrm>
            <a:off x="3200400" y="4724400"/>
            <a:ext cx="1752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15" name="Line 27"/>
          <p:cNvSpPr>
            <a:spLocks noChangeShapeType="1"/>
          </p:cNvSpPr>
          <p:nvPr/>
        </p:nvSpPr>
        <p:spPr bwMode="auto">
          <a:xfrm>
            <a:off x="3200400" y="5105400"/>
            <a:ext cx="1752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16" name="Line 28"/>
          <p:cNvSpPr>
            <a:spLocks noChangeShapeType="1"/>
          </p:cNvSpPr>
          <p:nvPr/>
        </p:nvSpPr>
        <p:spPr bwMode="auto">
          <a:xfrm>
            <a:off x="3200400" y="5562600"/>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12317" name="Line 29"/>
          <p:cNvSpPr>
            <a:spLocks noChangeShapeType="1"/>
          </p:cNvSpPr>
          <p:nvPr/>
        </p:nvSpPr>
        <p:spPr bwMode="auto">
          <a:xfrm>
            <a:off x="3200400" y="6019800"/>
            <a:ext cx="1524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r" rtl="1">
              <a:defRPr/>
            </a:pPr>
            <a:endParaRPr lang="en-US" sz="2400" b="1">
              <a:cs typeface="Traditional Arabic" pitchFamily="2" charset="-78"/>
            </a:endParaRPr>
          </a:p>
        </p:txBody>
      </p:sp>
      <p:sp>
        <p:nvSpPr>
          <p:cNvPr id="2" name="Rectangle 1">
            <a:hlinkClick r:id="rId4" action="ppaction://hlinksldjump"/>
          </p:cNvPr>
          <p:cNvSpPr/>
          <p:nvPr/>
        </p:nvSpPr>
        <p:spPr>
          <a:xfrm>
            <a:off x="4962879" y="990600"/>
            <a:ext cx="1742721" cy="461665"/>
          </a:xfrm>
          <a:prstGeom prst="rect">
            <a:avLst/>
          </a:prstGeom>
        </p:spPr>
        <p:txBody>
          <a:bodyPr wrap="none">
            <a:spAutoFit/>
          </a:bodyPr>
          <a:lstStyle/>
          <a:p>
            <a:pPr algn="r" rtl="1"/>
            <a:r>
              <a:rPr lang="ar-SA" sz="2400" b="1" dirty="0">
                <a:solidFill>
                  <a:schemeClr val="tx2"/>
                </a:solidFill>
                <a:cs typeface="Traditional Arabic" pitchFamily="2" charset="-78"/>
              </a:rPr>
              <a:t>اَلْخَالِصِ </a:t>
            </a:r>
            <a:r>
              <a:rPr lang="ar-SA" sz="2400" b="1" dirty="0" smtClean="0">
                <a:solidFill>
                  <a:schemeClr val="tx2"/>
                </a:solidFill>
                <a:cs typeface="Traditional Arabic" pitchFamily="2" charset="-78"/>
              </a:rPr>
              <a:t>وَالْفِطْرِيِّ</a:t>
            </a:r>
            <a:endParaRPr lang="en-US" sz="2400" dirty="0"/>
          </a:p>
        </p:txBody>
      </p:sp>
      <p:sp>
        <p:nvSpPr>
          <p:cNvPr id="3" name="Rectangle 2">
            <a:hlinkClick r:id="rId5" action="ppaction://hlinksldjump"/>
          </p:cNvPr>
          <p:cNvSpPr/>
          <p:nvPr/>
        </p:nvSpPr>
        <p:spPr>
          <a:xfrm>
            <a:off x="1447800" y="990600"/>
            <a:ext cx="1600200" cy="461665"/>
          </a:xfrm>
          <a:prstGeom prst="rect">
            <a:avLst/>
          </a:prstGeom>
        </p:spPr>
        <p:txBody>
          <a:bodyPr wrap="square">
            <a:spAutoFit/>
          </a:bodyPr>
          <a:lstStyle/>
          <a:p>
            <a:pPr algn="r" rtl="1"/>
            <a:r>
              <a:rPr lang="ar-SA" sz="2400" b="1" dirty="0">
                <a:solidFill>
                  <a:schemeClr val="tx2"/>
                </a:solidFill>
                <a:cs typeface="Traditional Arabic" pitchFamily="2" charset="-78"/>
              </a:rPr>
              <a:t>مُخْلِصٌ </a:t>
            </a:r>
            <a:r>
              <a:rPr lang="ar-SA" sz="2400" b="1" dirty="0" smtClean="0">
                <a:solidFill>
                  <a:schemeClr val="tx2"/>
                </a:solidFill>
                <a:cs typeface="Traditional Arabic" pitchFamily="2" charset="-78"/>
              </a:rPr>
              <a:t>حِنِيْفٌ</a:t>
            </a:r>
            <a:endParaRPr lang="en-US" sz="2400" dirty="0"/>
          </a:p>
        </p:txBody>
      </p:sp>
      <p:sp>
        <p:nvSpPr>
          <p:cNvPr id="4" name="Rectangle 3">
            <a:hlinkClick r:id="rId6" action="ppaction://hlinksldjump"/>
          </p:cNvPr>
          <p:cNvSpPr/>
          <p:nvPr/>
        </p:nvSpPr>
        <p:spPr>
          <a:xfrm>
            <a:off x="5219359" y="1447800"/>
            <a:ext cx="1486241" cy="461665"/>
          </a:xfrm>
          <a:prstGeom prst="rect">
            <a:avLst/>
          </a:prstGeom>
        </p:spPr>
        <p:txBody>
          <a:bodyPr wrap="none">
            <a:spAutoFit/>
          </a:bodyPr>
          <a:lstStyle/>
          <a:p>
            <a:pPr algn="r" rtl="1"/>
            <a:r>
              <a:rPr lang="ar-SA" sz="2400" b="1" dirty="0">
                <a:solidFill>
                  <a:schemeClr val="tx2"/>
                </a:solidFill>
                <a:cs typeface="Traditional Arabic" pitchFamily="2" charset="-78"/>
              </a:rPr>
              <a:t>اَلْقِيَمِ وَالْمِنْهَاجِ</a:t>
            </a:r>
            <a:endParaRPr lang="en-US" sz="2400" dirty="0"/>
          </a:p>
        </p:txBody>
      </p:sp>
      <p:sp>
        <p:nvSpPr>
          <p:cNvPr id="5" name="Rectangle 4">
            <a:hlinkClick r:id="rId7" action="ppaction://hlinksldjump"/>
          </p:cNvPr>
          <p:cNvSpPr/>
          <p:nvPr/>
        </p:nvSpPr>
        <p:spPr>
          <a:xfrm>
            <a:off x="1828800" y="1491734"/>
            <a:ext cx="1220142" cy="461665"/>
          </a:xfrm>
          <a:prstGeom prst="rect">
            <a:avLst/>
          </a:prstGeom>
        </p:spPr>
        <p:txBody>
          <a:bodyPr wrap="none">
            <a:spAutoFit/>
          </a:bodyPr>
          <a:lstStyle/>
          <a:p>
            <a:pPr algn="r" rtl="1"/>
            <a:r>
              <a:rPr lang="ar-SA" sz="2400" b="1" dirty="0">
                <a:solidFill>
                  <a:schemeClr val="tx2"/>
                </a:solidFill>
                <a:cs typeface="Traditional Arabic" pitchFamily="2" charset="-78"/>
              </a:rPr>
              <a:t>قَيِّمٌ مِنْهَاجِيٌّ</a:t>
            </a:r>
            <a:endParaRPr lang="en-US" sz="2400" dirty="0"/>
          </a:p>
        </p:txBody>
      </p:sp>
      <p:sp>
        <p:nvSpPr>
          <p:cNvPr id="6" name="Rectangle 5">
            <a:hlinkClick r:id="rId8" action="ppaction://hlinksldjump"/>
          </p:cNvPr>
          <p:cNvSpPr/>
          <p:nvPr/>
        </p:nvSpPr>
        <p:spPr>
          <a:xfrm>
            <a:off x="4911583" y="1905000"/>
            <a:ext cx="1794017" cy="461665"/>
          </a:xfrm>
          <a:prstGeom prst="rect">
            <a:avLst/>
          </a:prstGeom>
        </p:spPr>
        <p:txBody>
          <a:bodyPr wrap="none">
            <a:spAutoFit/>
          </a:bodyPr>
          <a:lstStyle/>
          <a:p>
            <a:pPr algn="r" rtl="1"/>
            <a:r>
              <a:rPr lang="ar-SA" sz="2400" b="1" dirty="0">
                <a:solidFill>
                  <a:schemeClr val="tx2"/>
                </a:solidFill>
                <a:cs typeface="Traditional Arabic" pitchFamily="2" charset="-78"/>
              </a:rPr>
              <a:t>اَلأَحْكَامِ </a:t>
            </a:r>
            <a:r>
              <a:rPr lang="ar-SA" sz="2400" b="1" dirty="0" smtClean="0">
                <a:solidFill>
                  <a:schemeClr val="tx2"/>
                </a:solidFill>
                <a:cs typeface="Traditional Arabic" pitchFamily="2" charset="-78"/>
              </a:rPr>
              <a:t>وَاْلأَخْلاَقِ</a:t>
            </a:r>
            <a:endParaRPr lang="en-US" sz="2400" dirty="0"/>
          </a:p>
        </p:txBody>
      </p:sp>
      <p:sp>
        <p:nvSpPr>
          <p:cNvPr id="7" name="Rectangle 6">
            <a:hlinkClick r:id="rId9" action="ppaction://hlinksldjump"/>
          </p:cNvPr>
          <p:cNvSpPr/>
          <p:nvPr/>
        </p:nvSpPr>
        <p:spPr>
          <a:xfrm>
            <a:off x="1219200" y="1905000"/>
            <a:ext cx="1854931" cy="461665"/>
          </a:xfrm>
          <a:prstGeom prst="rect">
            <a:avLst/>
          </a:prstGeom>
        </p:spPr>
        <p:txBody>
          <a:bodyPr wrap="none">
            <a:spAutoFit/>
          </a:bodyPr>
          <a:lstStyle/>
          <a:p>
            <a:pPr algn="r" rtl="1"/>
            <a:r>
              <a:rPr lang="ar-SA" sz="2400" b="1" dirty="0">
                <a:solidFill>
                  <a:schemeClr val="tx2"/>
                </a:solidFill>
                <a:cs typeface="Traditional Arabic" pitchFamily="2" charset="-78"/>
              </a:rPr>
              <a:t>حَكِيْمٌ حَسَنُ الْخُلُقِ</a:t>
            </a:r>
            <a:endParaRPr lang="en-US" sz="2400" dirty="0"/>
          </a:p>
        </p:txBody>
      </p:sp>
      <p:sp>
        <p:nvSpPr>
          <p:cNvPr id="8" name="Rectangle 7">
            <a:hlinkClick r:id="rId10" action="ppaction://hlinksldjump"/>
          </p:cNvPr>
          <p:cNvSpPr/>
          <p:nvPr/>
        </p:nvSpPr>
        <p:spPr>
          <a:xfrm>
            <a:off x="5099135" y="2286000"/>
            <a:ext cx="1606465" cy="461665"/>
          </a:xfrm>
          <a:prstGeom prst="rect">
            <a:avLst/>
          </a:prstGeom>
        </p:spPr>
        <p:txBody>
          <a:bodyPr wrap="none">
            <a:spAutoFit/>
          </a:bodyPr>
          <a:lstStyle/>
          <a:p>
            <a:pPr algn="r" rtl="1"/>
            <a:r>
              <a:rPr lang="ar-SA" sz="2400" b="1" dirty="0">
                <a:solidFill>
                  <a:schemeClr val="tx2"/>
                </a:solidFill>
                <a:cs typeface="Traditional Arabic" pitchFamily="2" charset="-78"/>
              </a:rPr>
              <a:t>اَلنَّظَافَةِ وَالطَّهَارَةِ</a:t>
            </a:r>
            <a:endParaRPr lang="en-US" sz="2400" dirty="0"/>
          </a:p>
        </p:txBody>
      </p:sp>
      <p:sp>
        <p:nvSpPr>
          <p:cNvPr id="9" name="Rectangle 8">
            <a:hlinkClick r:id="rId11" action="ppaction://hlinksldjump"/>
          </p:cNvPr>
          <p:cNvSpPr/>
          <p:nvPr/>
        </p:nvSpPr>
        <p:spPr>
          <a:xfrm>
            <a:off x="1770150" y="2286000"/>
            <a:ext cx="1277850" cy="461665"/>
          </a:xfrm>
          <a:prstGeom prst="rect">
            <a:avLst/>
          </a:prstGeom>
        </p:spPr>
        <p:txBody>
          <a:bodyPr wrap="none">
            <a:spAutoFit/>
          </a:bodyPr>
          <a:lstStyle/>
          <a:p>
            <a:pPr algn="r" rtl="1"/>
            <a:r>
              <a:rPr lang="ar-SA" sz="2400" b="1" dirty="0">
                <a:solidFill>
                  <a:schemeClr val="tx2"/>
                </a:solidFill>
                <a:cs typeface="Traditional Arabic" pitchFamily="2" charset="-78"/>
              </a:rPr>
              <a:t>نَظِيْفٌ طَهُوْرٌ</a:t>
            </a:r>
            <a:endParaRPr lang="en-US" sz="2400" dirty="0"/>
          </a:p>
        </p:txBody>
      </p:sp>
      <p:sp>
        <p:nvSpPr>
          <p:cNvPr id="10" name="Rectangle 9">
            <a:hlinkClick r:id="rId12" action="ppaction://hlinksldjump"/>
          </p:cNvPr>
          <p:cNvSpPr/>
          <p:nvPr/>
        </p:nvSpPr>
        <p:spPr>
          <a:xfrm>
            <a:off x="5376454" y="2667000"/>
            <a:ext cx="1329146" cy="461665"/>
          </a:xfrm>
          <a:prstGeom prst="rect">
            <a:avLst/>
          </a:prstGeom>
        </p:spPr>
        <p:txBody>
          <a:bodyPr wrap="none">
            <a:spAutoFit/>
          </a:bodyPr>
          <a:lstStyle/>
          <a:p>
            <a:pPr algn="r" rtl="1"/>
            <a:r>
              <a:rPr lang="ar-SA" sz="2400" b="1" dirty="0">
                <a:solidFill>
                  <a:schemeClr val="tx2"/>
                </a:solidFill>
                <a:cs typeface="Traditional Arabic" pitchFamily="2" charset="-78"/>
              </a:rPr>
              <a:t>اَلْعِلْمِ وَالْعَمَلِ</a:t>
            </a:r>
            <a:endParaRPr lang="en-US" sz="2400" dirty="0"/>
          </a:p>
        </p:txBody>
      </p:sp>
      <p:sp>
        <p:nvSpPr>
          <p:cNvPr id="11" name="Rectangle 10">
            <a:hlinkClick r:id="rId13" action="ppaction://hlinksldjump"/>
          </p:cNvPr>
          <p:cNvSpPr/>
          <p:nvPr/>
        </p:nvSpPr>
        <p:spPr>
          <a:xfrm>
            <a:off x="1925641" y="2678668"/>
            <a:ext cx="1122359" cy="461665"/>
          </a:xfrm>
          <a:prstGeom prst="rect">
            <a:avLst/>
          </a:prstGeom>
        </p:spPr>
        <p:txBody>
          <a:bodyPr wrap="none">
            <a:spAutoFit/>
          </a:bodyPr>
          <a:lstStyle/>
          <a:p>
            <a:pPr algn="r" rtl="1"/>
            <a:r>
              <a:rPr lang="ar-SA" sz="2400" b="1" dirty="0">
                <a:solidFill>
                  <a:schemeClr val="tx2"/>
                </a:solidFill>
                <a:cs typeface="Traditional Arabic" pitchFamily="2" charset="-78"/>
              </a:rPr>
              <a:t>عَالِمٌ عَامِلٌ</a:t>
            </a:r>
            <a:endParaRPr lang="en-US" sz="2400" dirty="0"/>
          </a:p>
        </p:txBody>
      </p:sp>
      <p:sp>
        <p:nvSpPr>
          <p:cNvPr id="12" name="Rectangle 11">
            <a:hlinkClick r:id="rId14" action="ppaction://hlinksldjump"/>
          </p:cNvPr>
          <p:cNvSpPr/>
          <p:nvPr/>
        </p:nvSpPr>
        <p:spPr>
          <a:xfrm>
            <a:off x="5284852" y="3124200"/>
            <a:ext cx="1399679" cy="461665"/>
          </a:xfrm>
          <a:prstGeom prst="rect">
            <a:avLst/>
          </a:prstGeom>
        </p:spPr>
        <p:txBody>
          <a:bodyPr wrap="none">
            <a:spAutoFit/>
          </a:bodyPr>
          <a:lstStyle/>
          <a:p>
            <a:pPr algn="r" rtl="1"/>
            <a:r>
              <a:rPr lang="ar-SA" sz="2400" b="1" dirty="0">
                <a:solidFill>
                  <a:schemeClr val="tx2"/>
                </a:solidFill>
                <a:cs typeface="Traditional Arabic" pitchFamily="2" charset="-78"/>
              </a:rPr>
              <a:t>اَلذِّكْرِ وَالْفِكْرِ</a:t>
            </a:r>
            <a:endParaRPr lang="en-US" sz="2400" dirty="0"/>
          </a:p>
        </p:txBody>
      </p:sp>
      <p:sp>
        <p:nvSpPr>
          <p:cNvPr id="13" name="Rectangle 12">
            <a:hlinkClick r:id="rId15" action="ppaction://hlinksldjump"/>
          </p:cNvPr>
          <p:cNvSpPr/>
          <p:nvPr/>
        </p:nvSpPr>
        <p:spPr>
          <a:xfrm>
            <a:off x="1828800" y="3124200"/>
            <a:ext cx="1188082" cy="461665"/>
          </a:xfrm>
          <a:prstGeom prst="rect">
            <a:avLst/>
          </a:prstGeom>
        </p:spPr>
        <p:txBody>
          <a:bodyPr wrap="none">
            <a:spAutoFit/>
          </a:bodyPr>
          <a:lstStyle/>
          <a:p>
            <a:pPr algn="r" rtl="1"/>
            <a:r>
              <a:rPr lang="ar-SA" sz="2400" b="1" dirty="0">
                <a:solidFill>
                  <a:schemeClr val="tx2"/>
                </a:solidFill>
                <a:cs typeface="Traditional Arabic" pitchFamily="2" charset="-78"/>
              </a:rPr>
              <a:t>ذَاكِرٌ مُفَكِّرٌ</a:t>
            </a:r>
            <a:endParaRPr lang="en-US" sz="2400" dirty="0"/>
          </a:p>
        </p:txBody>
      </p:sp>
      <p:sp>
        <p:nvSpPr>
          <p:cNvPr id="14" name="Rectangle 13">
            <a:hlinkClick r:id="rId16" action="ppaction://hlinksldjump"/>
          </p:cNvPr>
          <p:cNvSpPr/>
          <p:nvPr/>
        </p:nvSpPr>
        <p:spPr>
          <a:xfrm>
            <a:off x="5312105" y="3581400"/>
            <a:ext cx="1364412" cy="461665"/>
          </a:xfrm>
          <a:prstGeom prst="rect">
            <a:avLst/>
          </a:prstGeom>
        </p:spPr>
        <p:txBody>
          <a:bodyPr wrap="none">
            <a:spAutoFit/>
          </a:bodyPr>
          <a:lstStyle/>
          <a:p>
            <a:pPr algn="r" rtl="1"/>
            <a:r>
              <a:rPr lang="ar-SA" sz="2400" b="1" dirty="0">
                <a:solidFill>
                  <a:schemeClr val="tx2"/>
                </a:solidFill>
                <a:cs typeface="Traditional Arabic" pitchFamily="2" charset="-78"/>
              </a:rPr>
              <a:t>اَلْعَمَلِ وَالأَمَلِ</a:t>
            </a:r>
            <a:endParaRPr lang="en-US" sz="2400" dirty="0"/>
          </a:p>
        </p:txBody>
      </p:sp>
      <p:sp>
        <p:nvSpPr>
          <p:cNvPr id="15" name="Rectangle 14">
            <a:hlinkClick r:id="rId17" action="ppaction://hlinksldjump"/>
          </p:cNvPr>
          <p:cNvSpPr/>
          <p:nvPr/>
        </p:nvSpPr>
        <p:spPr>
          <a:xfrm>
            <a:off x="1752600" y="3593068"/>
            <a:ext cx="1269835" cy="461665"/>
          </a:xfrm>
          <a:prstGeom prst="rect">
            <a:avLst/>
          </a:prstGeom>
        </p:spPr>
        <p:txBody>
          <a:bodyPr wrap="none">
            <a:spAutoFit/>
          </a:bodyPr>
          <a:lstStyle/>
          <a:p>
            <a:pPr algn="r" rtl="1"/>
            <a:r>
              <a:rPr lang="ar-SA" sz="2400" b="1" dirty="0">
                <a:solidFill>
                  <a:schemeClr val="tx2"/>
                </a:solidFill>
                <a:cs typeface="Traditional Arabic" pitchFamily="2" charset="-78"/>
              </a:rPr>
              <a:t>عَامِلٌ مُتَفَائِلٌ</a:t>
            </a:r>
            <a:endParaRPr lang="en-US" sz="2400" dirty="0"/>
          </a:p>
        </p:txBody>
      </p:sp>
      <p:sp>
        <p:nvSpPr>
          <p:cNvPr id="16" name="Rectangle 15">
            <a:hlinkClick r:id="rId18" action="ppaction://hlinksldjump"/>
          </p:cNvPr>
          <p:cNvSpPr/>
          <p:nvPr/>
        </p:nvSpPr>
        <p:spPr>
          <a:xfrm>
            <a:off x="5004557" y="4034135"/>
            <a:ext cx="1701043" cy="461665"/>
          </a:xfrm>
          <a:prstGeom prst="rect">
            <a:avLst/>
          </a:prstGeom>
        </p:spPr>
        <p:txBody>
          <a:bodyPr wrap="none">
            <a:spAutoFit/>
          </a:bodyPr>
          <a:lstStyle/>
          <a:p>
            <a:pPr algn="r" rtl="1"/>
            <a:r>
              <a:rPr lang="ar-SA" sz="2400" b="1" dirty="0">
                <a:solidFill>
                  <a:schemeClr val="tx2"/>
                </a:solidFill>
                <a:cs typeface="Traditional Arabic" pitchFamily="2" charset="-78"/>
              </a:rPr>
              <a:t>الْقُوَّةِ وَالْمَسْؤُوْلِيَّةِ</a:t>
            </a:r>
            <a:endParaRPr lang="en-US" sz="2400" dirty="0"/>
          </a:p>
        </p:txBody>
      </p:sp>
      <p:sp>
        <p:nvSpPr>
          <p:cNvPr id="17" name="Rectangle 16">
            <a:hlinkClick r:id="rId19" action="ppaction://hlinksldjump"/>
          </p:cNvPr>
          <p:cNvSpPr/>
          <p:nvPr/>
        </p:nvSpPr>
        <p:spPr>
          <a:xfrm>
            <a:off x="1981200" y="4050268"/>
            <a:ext cx="1055032" cy="461665"/>
          </a:xfrm>
          <a:prstGeom prst="rect">
            <a:avLst/>
          </a:prstGeom>
        </p:spPr>
        <p:txBody>
          <a:bodyPr wrap="none">
            <a:spAutoFit/>
          </a:bodyPr>
          <a:lstStyle/>
          <a:p>
            <a:pPr algn="r" rtl="1"/>
            <a:r>
              <a:rPr lang="ar-SA" sz="2400" b="1" dirty="0">
                <a:solidFill>
                  <a:schemeClr val="tx2"/>
                </a:solidFill>
                <a:cs typeface="Traditional Arabic" pitchFamily="2" charset="-78"/>
              </a:rPr>
              <a:t>قَوِيٌّ أَمِيْنٌ</a:t>
            </a:r>
            <a:endParaRPr lang="en-US" sz="2400" dirty="0"/>
          </a:p>
        </p:txBody>
      </p:sp>
      <p:sp>
        <p:nvSpPr>
          <p:cNvPr id="18" name="Rectangle 17">
            <a:hlinkClick r:id="rId20" action="ppaction://hlinksldjump"/>
          </p:cNvPr>
          <p:cNvSpPr/>
          <p:nvPr/>
        </p:nvSpPr>
        <p:spPr>
          <a:xfrm>
            <a:off x="5183006" y="4491335"/>
            <a:ext cx="1433341" cy="461665"/>
          </a:xfrm>
          <a:prstGeom prst="rect">
            <a:avLst/>
          </a:prstGeom>
        </p:spPr>
        <p:txBody>
          <a:bodyPr wrap="none">
            <a:spAutoFit/>
          </a:bodyPr>
          <a:lstStyle/>
          <a:p>
            <a:pPr algn="r" rtl="1"/>
            <a:r>
              <a:rPr lang="ar-SA" sz="2400" b="1" dirty="0">
                <a:solidFill>
                  <a:schemeClr val="tx2"/>
                </a:solidFill>
                <a:cs typeface="Traditional Arabic" pitchFamily="2" charset="-78"/>
              </a:rPr>
              <a:t>اَلْعِزَّةُ وَالرَّحْمَةُ</a:t>
            </a:r>
            <a:endParaRPr lang="en-US" sz="2400" dirty="0"/>
          </a:p>
        </p:txBody>
      </p:sp>
      <p:sp>
        <p:nvSpPr>
          <p:cNvPr id="19" name="Rectangle 18">
            <a:hlinkClick r:id="rId21" action="ppaction://hlinksldjump"/>
          </p:cNvPr>
          <p:cNvSpPr/>
          <p:nvPr/>
        </p:nvSpPr>
        <p:spPr>
          <a:xfrm>
            <a:off x="1905000" y="4491335"/>
            <a:ext cx="1168846" cy="461665"/>
          </a:xfrm>
          <a:prstGeom prst="rect">
            <a:avLst/>
          </a:prstGeom>
        </p:spPr>
        <p:txBody>
          <a:bodyPr wrap="none">
            <a:spAutoFit/>
          </a:bodyPr>
          <a:lstStyle/>
          <a:p>
            <a:pPr algn="r" rtl="1"/>
            <a:r>
              <a:rPr lang="ar-SA" sz="2400" b="1" dirty="0">
                <a:solidFill>
                  <a:schemeClr val="tx2"/>
                </a:solidFill>
                <a:cs typeface="Traditional Arabic" pitchFamily="2" charset="-78"/>
              </a:rPr>
              <a:t>عَزِيْزٌ رَحِيْمٌ</a:t>
            </a:r>
            <a:endParaRPr lang="en-US" sz="2400" dirty="0"/>
          </a:p>
        </p:txBody>
      </p:sp>
      <p:sp>
        <p:nvSpPr>
          <p:cNvPr id="20" name="Rectangle 19">
            <a:hlinkClick r:id="rId22" action="ppaction://hlinksldjump"/>
          </p:cNvPr>
          <p:cNvSpPr/>
          <p:nvPr/>
        </p:nvSpPr>
        <p:spPr>
          <a:xfrm>
            <a:off x="5224169" y="4888468"/>
            <a:ext cx="1481431" cy="461665"/>
          </a:xfrm>
          <a:prstGeom prst="rect">
            <a:avLst/>
          </a:prstGeom>
        </p:spPr>
        <p:txBody>
          <a:bodyPr wrap="none">
            <a:spAutoFit/>
          </a:bodyPr>
          <a:lstStyle/>
          <a:p>
            <a:pPr algn="r" rtl="1"/>
            <a:r>
              <a:rPr lang="ar-SA" sz="2400" b="1" dirty="0">
                <a:solidFill>
                  <a:schemeClr val="tx2"/>
                </a:solidFill>
                <a:cs typeface="Traditional Arabic" pitchFamily="2" charset="-78"/>
              </a:rPr>
              <a:t>اَلدَّوْلَةِ وَالْعِبَادَةِ</a:t>
            </a:r>
            <a:endParaRPr lang="en-US" sz="2400" dirty="0"/>
          </a:p>
        </p:txBody>
      </p:sp>
      <p:sp>
        <p:nvSpPr>
          <p:cNvPr id="21" name="Rectangle 20">
            <a:hlinkClick r:id="rId23" action="ppaction://hlinksldjump"/>
          </p:cNvPr>
          <p:cNvSpPr/>
          <p:nvPr/>
        </p:nvSpPr>
        <p:spPr>
          <a:xfrm>
            <a:off x="1828800" y="4888468"/>
            <a:ext cx="1271438" cy="461665"/>
          </a:xfrm>
          <a:prstGeom prst="rect">
            <a:avLst/>
          </a:prstGeom>
        </p:spPr>
        <p:txBody>
          <a:bodyPr wrap="none">
            <a:spAutoFit/>
          </a:bodyPr>
          <a:lstStyle/>
          <a:p>
            <a:pPr algn="r" rtl="1"/>
            <a:r>
              <a:rPr lang="ar-SA" sz="2400" b="1" dirty="0">
                <a:solidFill>
                  <a:schemeClr val="tx2"/>
                </a:solidFill>
                <a:cs typeface="Traditional Arabic" pitchFamily="2" charset="-78"/>
              </a:rPr>
              <a:t>سِيَاسِيٌّ عَابِدٌ</a:t>
            </a:r>
            <a:endParaRPr lang="en-US" sz="2400" dirty="0"/>
          </a:p>
        </p:txBody>
      </p:sp>
      <p:sp>
        <p:nvSpPr>
          <p:cNvPr id="22" name="Rectangle 21">
            <a:hlinkClick r:id="rId24" action="ppaction://hlinksldjump"/>
          </p:cNvPr>
          <p:cNvSpPr/>
          <p:nvPr/>
        </p:nvSpPr>
        <p:spPr>
          <a:xfrm>
            <a:off x="4800600" y="5334000"/>
            <a:ext cx="1846916" cy="461665"/>
          </a:xfrm>
          <a:prstGeom prst="rect">
            <a:avLst/>
          </a:prstGeom>
        </p:spPr>
        <p:txBody>
          <a:bodyPr wrap="none">
            <a:spAutoFit/>
          </a:bodyPr>
          <a:lstStyle/>
          <a:p>
            <a:pPr algn="r" rtl="1"/>
            <a:r>
              <a:rPr lang="ar-SA" sz="2400" b="1" dirty="0">
                <a:solidFill>
                  <a:schemeClr val="tx2"/>
                </a:solidFill>
                <a:cs typeface="Traditional Arabic" pitchFamily="2" charset="-78"/>
              </a:rPr>
              <a:t>اَلسَّيْفُ </a:t>
            </a:r>
            <a:r>
              <a:rPr lang="ar-SA" sz="2400" b="1" dirty="0" smtClean="0">
                <a:solidFill>
                  <a:schemeClr val="tx2"/>
                </a:solidFill>
                <a:cs typeface="Traditional Arabic" pitchFamily="2" charset="-78"/>
              </a:rPr>
              <a:t>وَالْمُصْحَفِ</a:t>
            </a:r>
            <a:endParaRPr lang="en-US" sz="2400" dirty="0"/>
          </a:p>
        </p:txBody>
      </p:sp>
      <p:sp>
        <p:nvSpPr>
          <p:cNvPr id="23" name="Rectangle 22">
            <a:hlinkClick r:id="rId25" action="ppaction://hlinksldjump"/>
          </p:cNvPr>
          <p:cNvSpPr/>
          <p:nvPr/>
        </p:nvSpPr>
        <p:spPr>
          <a:xfrm>
            <a:off x="1752600" y="5345668"/>
            <a:ext cx="1325940" cy="461665"/>
          </a:xfrm>
          <a:prstGeom prst="rect">
            <a:avLst/>
          </a:prstGeom>
        </p:spPr>
        <p:txBody>
          <a:bodyPr wrap="none">
            <a:spAutoFit/>
          </a:bodyPr>
          <a:lstStyle/>
          <a:p>
            <a:pPr algn="r" rtl="1"/>
            <a:r>
              <a:rPr lang="ar-SA" sz="2400" b="1" dirty="0">
                <a:solidFill>
                  <a:schemeClr val="tx2"/>
                </a:solidFill>
                <a:cs typeface="Traditional Arabic" pitchFamily="2" charset="-78"/>
              </a:rPr>
              <a:t>مُجَاهِدٌ رَبَّانِيٌّ</a:t>
            </a:r>
            <a:endParaRPr lang="en-US" sz="2400" dirty="0"/>
          </a:p>
        </p:txBody>
      </p:sp>
      <p:sp>
        <p:nvSpPr>
          <p:cNvPr id="24" name="Rectangle 23">
            <a:hlinkClick r:id="rId26" action="ppaction://hlinksldjump"/>
          </p:cNvPr>
          <p:cNvSpPr/>
          <p:nvPr/>
        </p:nvSpPr>
        <p:spPr>
          <a:xfrm>
            <a:off x="4976218" y="5791200"/>
            <a:ext cx="1709058" cy="461665"/>
          </a:xfrm>
          <a:prstGeom prst="rect">
            <a:avLst/>
          </a:prstGeom>
        </p:spPr>
        <p:txBody>
          <a:bodyPr wrap="none">
            <a:spAutoFit/>
          </a:bodyPr>
          <a:lstStyle/>
          <a:p>
            <a:pPr algn="r" rtl="1"/>
            <a:r>
              <a:rPr lang="ar-SA" sz="2400" b="1" dirty="0">
                <a:solidFill>
                  <a:schemeClr val="tx2"/>
                </a:solidFill>
                <a:cs typeface="Traditional Arabic" pitchFamily="2" charset="-78"/>
              </a:rPr>
              <a:t>اَلْحَرَكَةُ وَالْمِنْهَاجِ</a:t>
            </a:r>
            <a:endParaRPr lang="en-US" sz="2400" dirty="0"/>
          </a:p>
        </p:txBody>
      </p:sp>
      <p:sp>
        <p:nvSpPr>
          <p:cNvPr id="25" name="Rectangle 24">
            <a:hlinkClick r:id="rId27" action="ppaction://hlinksldjump"/>
          </p:cNvPr>
          <p:cNvSpPr/>
          <p:nvPr/>
        </p:nvSpPr>
        <p:spPr>
          <a:xfrm>
            <a:off x="1625136" y="5791200"/>
            <a:ext cx="1499064" cy="461665"/>
          </a:xfrm>
          <a:prstGeom prst="rect">
            <a:avLst/>
          </a:prstGeom>
        </p:spPr>
        <p:txBody>
          <a:bodyPr wrap="none">
            <a:spAutoFit/>
          </a:bodyPr>
          <a:lstStyle/>
          <a:p>
            <a:pPr algn="r" rtl="1"/>
            <a:r>
              <a:rPr lang="ar-SA" sz="2400" b="1" dirty="0">
                <a:solidFill>
                  <a:schemeClr val="tx2"/>
                </a:solidFill>
                <a:cs typeface="Traditional Arabic" pitchFamily="2" charset="-78"/>
              </a:rPr>
              <a:t>حَرَكِيٌّ مِنْهَاجِيٌّ</a:t>
            </a:r>
            <a:endParaRPr lang="en-US" sz="2400" b="1" dirty="0">
              <a:solidFill>
                <a:schemeClr val="tx2"/>
              </a:solidFill>
              <a:cs typeface="Traditional Arabic" pitchFamily="2" charset="-78"/>
            </a:endParaRPr>
          </a:p>
        </p:txBody>
      </p:sp>
      <p:cxnSp>
        <p:nvCxnSpPr>
          <p:cNvPr id="27" name="Straight Connector 26"/>
          <p:cNvCxnSpPr>
            <a:stCxn id="12293" idx="0"/>
          </p:cNvCxnSpPr>
          <p:nvPr/>
        </p:nvCxnSpPr>
        <p:spPr>
          <a:xfrm flipH="1">
            <a:off x="6629400" y="1219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629400" y="1676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629400" y="2057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629400" y="2514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629400" y="2895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629400" y="38100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629400" y="4267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6629400" y="4724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629400" y="5105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629400" y="5562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629400" y="6019800"/>
            <a:ext cx="152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6837663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right)">
                                      <p:cBhvr>
                                        <p:cTn id="7" dur="500"/>
                                        <p:tgtEl>
                                          <p:spTgt spid="12293"/>
                                        </p:tgtEl>
                                      </p:cBhvr>
                                    </p:animEffect>
                                  </p:childTnLst>
                                </p:cTn>
                              </p:par>
                              <p:par>
                                <p:cTn id="8" presetID="22" presetClass="entr" presetSubtype="2"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right)">
                                      <p:cBhvr>
                                        <p:cTn id="10" dur="500"/>
                                        <p:tgtEl>
                                          <p:spTgt spid="27"/>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12306"/>
                                        </p:tgtEl>
                                        <p:attrNameLst>
                                          <p:attrName>style.visibility</p:attrName>
                                        </p:attrNameLst>
                                      </p:cBhvr>
                                      <p:to>
                                        <p:strVal val="visible"/>
                                      </p:to>
                                    </p:set>
                                    <p:animEffect transition="in" filter="wipe(right)">
                                      <p:cBhvr>
                                        <p:cTn id="18" dur="500"/>
                                        <p:tgtEl>
                                          <p:spTgt spid="1230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2295"/>
                                        </p:tgtEl>
                                        <p:attrNameLst>
                                          <p:attrName>style.visibility</p:attrName>
                                        </p:attrNameLst>
                                      </p:cBhvr>
                                      <p:to>
                                        <p:strVal val="visible"/>
                                      </p:to>
                                    </p:set>
                                    <p:animEffect transition="in" filter="wipe(right)">
                                      <p:cBhvr>
                                        <p:cTn id="26" dur="500"/>
                                        <p:tgtEl>
                                          <p:spTgt spid="12295"/>
                                        </p:tgtEl>
                                      </p:cBhvr>
                                    </p:animEffect>
                                  </p:childTnLst>
                                </p:cTn>
                              </p:par>
                              <p:par>
                                <p:cTn id="27" presetID="22" presetClass="entr" presetSubtype="2"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right)">
                                      <p:cBhvr>
                                        <p:cTn id="29" dur="500"/>
                                        <p:tgtEl>
                                          <p:spTgt spid="5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307"/>
                                        </p:tgtEl>
                                        <p:attrNameLst>
                                          <p:attrName>style.visibility</p:attrName>
                                        </p:attrNameLst>
                                      </p:cBhvr>
                                      <p:to>
                                        <p:strVal val="visible"/>
                                      </p:to>
                                    </p:set>
                                    <p:animEffect transition="in" filter="wipe(right)">
                                      <p:cBhvr>
                                        <p:cTn id="37" dur="500"/>
                                        <p:tgtEl>
                                          <p:spTgt spid="12307"/>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righ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2296"/>
                                        </p:tgtEl>
                                        <p:attrNameLst>
                                          <p:attrName>style.visibility</p:attrName>
                                        </p:attrNameLst>
                                      </p:cBhvr>
                                      <p:to>
                                        <p:strVal val="visible"/>
                                      </p:to>
                                    </p:set>
                                    <p:animEffect transition="in" filter="wipe(right)">
                                      <p:cBhvr>
                                        <p:cTn id="45" dur="500"/>
                                        <p:tgtEl>
                                          <p:spTgt spid="12296"/>
                                        </p:tgtEl>
                                      </p:cBhvr>
                                    </p:animEffect>
                                  </p:childTnLst>
                                </p:cTn>
                              </p:par>
                              <p:par>
                                <p:cTn id="46" presetID="22" presetClass="entr" presetSubtype="2"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right)">
                                      <p:cBhvr>
                                        <p:cTn id="48" dur="500"/>
                                        <p:tgtEl>
                                          <p:spTgt spid="56"/>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righ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2308"/>
                                        </p:tgtEl>
                                        <p:attrNameLst>
                                          <p:attrName>style.visibility</p:attrName>
                                        </p:attrNameLst>
                                      </p:cBhvr>
                                      <p:to>
                                        <p:strVal val="visible"/>
                                      </p:to>
                                    </p:set>
                                    <p:animEffect transition="in" filter="wipe(right)">
                                      <p:cBhvr>
                                        <p:cTn id="56" dur="500"/>
                                        <p:tgtEl>
                                          <p:spTgt spid="12308"/>
                                        </p:tgtEl>
                                      </p:cBhvr>
                                    </p:animEffect>
                                  </p:childTnLst>
                                </p:cTn>
                              </p:par>
                            </p:childTnLst>
                          </p:cTn>
                        </p:par>
                        <p:par>
                          <p:cTn id="57" fill="hold">
                            <p:stCondLst>
                              <p:cond delay="500"/>
                            </p:stCondLst>
                            <p:childTnLst>
                              <p:par>
                                <p:cTn id="58" presetID="22" presetClass="entr" presetSubtype="2"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right)">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2297"/>
                                        </p:tgtEl>
                                        <p:attrNameLst>
                                          <p:attrName>style.visibility</p:attrName>
                                        </p:attrNameLst>
                                      </p:cBhvr>
                                      <p:to>
                                        <p:strVal val="visible"/>
                                      </p:to>
                                    </p:set>
                                    <p:animEffect transition="in" filter="wipe(right)">
                                      <p:cBhvr>
                                        <p:cTn id="65" dur="500"/>
                                        <p:tgtEl>
                                          <p:spTgt spid="12297"/>
                                        </p:tgtEl>
                                      </p:cBhvr>
                                    </p:animEffect>
                                  </p:childTnLst>
                                </p:cTn>
                              </p:par>
                              <p:par>
                                <p:cTn id="66" presetID="22" presetClass="entr" presetSubtype="2" fill="hold"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right)">
                                      <p:cBhvr>
                                        <p:cTn id="68" dur="500"/>
                                        <p:tgtEl>
                                          <p:spTgt spid="57"/>
                                        </p:tgtEl>
                                      </p:cBhvr>
                                    </p:animEffect>
                                  </p:childTnLst>
                                </p:cTn>
                              </p:par>
                              <p:par>
                                <p:cTn id="69" presetID="22" presetClass="entr" presetSubtype="2"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right)">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grpId="0" nodeType="clickEffect">
                                  <p:stCondLst>
                                    <p:cond delay="0"/>
                                  </p:stCondLst>
                                  <p:childTnLst>
                                    <p:set>
                                      <p:cBhvr>
                                        <p:cTn id="75" dur="1" fill="hold">
                                          <p:stCondLst>
                                            <p:cond delay="0"/>
                                          </p:stCondLst>
                                        </p:cTn>
                                        <p:tgtEl>
                                          <p:spTgt spid="12309"/>
                                        </p:tgtEl>
                                        <p:attrNameLst>
                                          <p:attrName>style.visibility</p:attrName>
                                        </p:attrNameLst>
                                      </p:cBhvr>
                                      <p:to>
                                        <p:strVal val="visible"/>
                                      </p:to>
                                    </p:set>
                                    <p:animEffect transition="in" filter="wipe(right)">
                                      <p:cBhvr>
                                        <p:cTn id="76" dur="500"/>
                                        <p:tgtEl>
                                          <p:spTgt spid="12309"/>
                                        </p:tgtEl>
                                      </p:cBhvr>
                                    </p:animEffect>
                                  </p:childTnLst>
                                </p:cTn>
                              </p:par>
                            </p:childTnLst>
                          </p:cTn>
                        </p:par>
                        <p:par>
                          <p:cTn id="77" fill="hold">
                            <p:stCondLst>
                              <p:cond delay="500"/>
                            </p:stCondLst>
                            <p:childTnLst>
                              <p:par>
                                <p:cTn id="78" presetID="22" presetClass="entr" presetSubtype="2" fill="hold" grpId="0"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right)">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12298"/>
                                        </p:tgtEl>
                                        <p:attrNameLst>
                                          <p:attrName>style.visibility</p:attrName>
                                        </p:attrNameLst>
                                      </p:cBhvr>
                                      <p:to>
                                        <p:strVal val="visible"/>
                                      </p:to>
                                    </p:set>
                                    <p:animEffect transition="in" filter="wipe(right)">
                                      <p:cBhvr>
                                        <p:cTn id="85" dur="500"/>
                                        <p:tgtEl>
                                          <p:spTgt spid="12298"/>
                                        </p:tgtEl>
                                      </p:cBhvr>
                                    </p:animEffect>
                                  </p:childTnLst>
                                </p:cTn>
                              </p:par>
                              <p:par>
                                <p:cTn id="86" presetID="22" presetClass="entr" presetSubtype="2" fill="hold" nodeType="with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wipe(right)">
                                      <p:cBhvr>
                                        <p:cTn id="88" dur="500"/>
                                        <p:tgtEl>
                                          <p:spTgt spid="58"/>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right)">
                                      <p:cBhvr>
                                        <p:cTn id="91" dur="500"/>
                                        <p:tgtEl>
                                          <p:spTgt spid="1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grpId="0" nodeType="clickEffect">
                                  <p:stCondLst>
                                    <p:cond delay="0"/>
                                  </p:stCondLst>
                                  <p:childTnLst>
                                    <p:set>
                                      <p:cBhvr>
                                        <p:cTn id="95" dur="1" fill="hold">
                                          <p:stCondLst>
                                            <p:cond delay="0"/>
                                          </p:stCondLst>
                                        </p:cTn>
                                        <p:tgtEl>
                                          <p:spTgt spid="12310"/>
                                        </p:tgtEl>
                                        <p:attrNameLst>
                                          <p:attrName>style.visibility</p:attrName>
                                        </p:attrNameLst>
                                      </p:cBhvr>
                                      <p:to>
                                        <p:strVal val="visible"/>
                                      </p:to>
                                    </p:set>
                                    <p:animEffect transition="in" filter="wipe(right)">
                                      <p:cBhvr>
                                        <p:cTn id="96" dur="500"/>
                                        <p:tgtEl>
                                          <p:spTgt spid="12310"/>
                                        </p:tgtEl>
                                      </p:cBhvr>
                                    </p:animEffect>
                                  </p:childTnLst>
                                </p:cTn>
                              </p:par>
                            </p:childTnLst>
                          </p:cTn>
                        </p:par>
                        <p:par>
                          <p:cTn id="97" fill="hold">
                            <p:stCondLst>
                              <p:cond delay="500"/>
                            </p:stCondLst>
                            <p:childTnLst>
                              <p:par>
                                <p:cTn id="98" presetID="22" presetClass="entr" presetSubtype="2" fill="hold" grpId="0" nodeType="after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right)">
                                      <p:cBhvr>
                                        <p:cTn id="100" dur="500"/>
                                        <p:tgtEl>
                                          <p:spTgt spid="1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grpId="0" nodeType="clickEffect">
                                  <p:stCondLst>
                                    <p:cond delay="0"/>
                                  </p:stCondLst>
                                  <p:childTnLst>
                                    <p:set>
                                      <p:cBhvr>
                                        <p:cTn id="104" dur="1" fill="hold">
                                          <p:stCondLst>
                                            <p:cond delay="0"/>
                                          </p:stCondLst>
                                        </p:cTn>
                                        <p:tgtEl>
                                          <p:spTgt spid="12299"/>
                                        </p:tgtEl>
                                        <p:attrNameLst>
                                          <p:attrName>style.visibility</p:attrName>
                                        </p:attrNameLst>
                                      </p:cBhvr>
                                      <p:to>
                                        <p:strVal val="visible"/>
                                      </p:to>
                                    </p:set>
                                    <p:animEffect transition="in" filter="wipe(right)">
                                      <p:cBhvr>
                                        <p:cTn id="105" dur="500"/>
                                        <p:tgtEl>
                                          <p:spTgt spid="12299"/>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wipe(right)">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2" fill="hold" grpId="0" nodeType="clickEffect">
                                  <p:stCondLst>
                                    <p:cond delay="0"/>
                                  </p:stCondLst>
                                  <p:childTnLst>
                                    <p:set>
                                      <p:cBhvr>
                                        <p:cTn id="112" dur="1" fill="hold">
                                          <p:stCondLst>
                                            <p:cond delay="0"/>
                                          </p:stCondLst>
                                        </p:cTn>
                                        <p:tgtEl>
                                          <p:spTgt spid="12311"/>
                                        </p:tgtEl>
                                        <p:attrNameLst>
                                          <p:attrName>style.visibility</p:attrName>
                                        </p:attrNameLst>
                                      </p:cBhvr>
                                      <p:to>
                                        <p:strVal val="visible"/>
                                      </p:to>
                                    </p:set>
                                    <p:animEffect transition="in" filter="wipe(right)">
                                      <p:cBhvr>
                                        <p:cTn id="113" dur="500"/>
                                        <p:tgtEl>
                                          <p:spTgt spid="12311"/>
                                        </p:tgtEl>
                                      </p:cBhvr>
                                    </p:animEffect>
                                  </p:childTnLst>
                                </p:cTn>
                              </p:par>
                            </p:childTnLst>
                          </p:cTn>
                        </p:par>
                        <p:par>
                          <p:cTn id="114" fill="hold">
                            <p:stCondLst>
                              <p:cond delay="500"/>
                            </p:stCondLst>
                            <p:childTnLst>
                              <p:par>
                                <p:cTn id="115" presetID="22" presetClass="entr" presetSubtype="2" fill="hold" grpId="0" nodeType="after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wipe(right)">
                                      <p:cBhvr>
                                        <p:cTn id="117" dur="500"/>
                                        <p:tgtEl>
                                          <p:spTgt spid="1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12300"/>
                                        </p:tgtEl>
                                        <p:attrNameLst>
                                          <p:attrName>style.visibility</p:attrName>
                                        </p:attrNameLst>
                                      </p:cBhvr>
                                      <p:to>
                                        <p:strVal val="visible"/>
                                      </p:to>
                                    </p:set>
                                    <p:animEffect transition="in" filter="wipe(right)">
                                      <p:cBhvr>
                                        <p:cTn id="122" dur="500"/>
                                        <p:tgtEl>
                                          <p:spTgt spid="12300"/>
                                        </p:tgtEl>
                                      </p:cBhvr>
                                    </p:animEffect>
                                  </p:childTnLst>
                                </p:cTn>
                              </p:par>
                              <p:par>
                                <p:cTn id="123" presetID="22" presetClass="entr" presetSubtype="2" fill="hold"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right)">
                                      <p:cBhvr>
                                        <p:cTn id="125" dur="500"/>
                                        <p:tgtEl>
                                          <p:spTgt spid="59"/>
                                        </p:tgtEl>
                                      </p:cBhvr>
                                    </p:animEffect>
                                  </p:childTnLst>
                                </p:cTn>
                              </p:par>
                              <p:par>
                                <p:cTn id="126" presetID="22" presetClass="entr" presetSubtype="2" fill="hold" grpId="0" nodeType="with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wipe(right)">
                                      <p:cBhvr>
                                        <p:cTn id="128" dur="500"/>
                                        <p:tgtEl>
                                          <p:spTgt spid="14"/>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2" fill="hold" grpId="0" nodeType="clickEffect">
                                  <p:stCondLst>
                                    <p:cond delay="0"/>
                                  </p:stCondLst>
                                  <p:childTnLst>
                                    <p:set>
                                      <p:cBhvr>
                                        <p:cTn id="132" dur="1" fill="hold">
                                          <p:stCondLst>
                                            <p:cond delay="0"/>
                                          </p:stCondLst>
                                        </p:cTn>
                                        <p:tgtEl>
                                          <p:spTgt spid="12312"/>
                                        </p:tgtEl>
                                        <p:attrNameLst>
                                          <p:attrName>style.visibility</p:attrName>
                                        </p:attrNameLst>
                                      </p:cBhvr>
                                      <p:to>
                                        <p:strVal val="visible"/>
                                      </p:to>
                                    </p:set>
                                    <p:animEffect transition="in" filter="wipe(right)">
                                      <p:cBhvr>
                                        <p:cTn id="133" dur="500"/>
                                        <p:tgtEl>
                                          <p:spTgt spid="12312"/>
                                        </p:tgtEl>
                                      </p:cBhvr>
                                    </p:animEffect>
                                  </p:childTnLst>
                                </p:cTn>
                              </p:par>
                            </p:childTnLst>
                          </p:cTn>
                        </p:par>
                        <p:par>
                          <p:cTn id="134" fill="hold">
                            <p:stCondLst>
                              <p:cond delay="500"/>
                            </p:stCondLst>
                            <p:childTnLst>
                              <p:par>
                                <p:cTn id="135" presetID="22" presetClass="entr" presetSubtype="2" fill="hold" grpId="0" nodeType="after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wipe(right)">
                                      <p:cBhvr>
                                        <p:cTn id="137" dur="500"/>
                                        <p:tgtEl>
                                          <p:spTgt spid="15"/>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2301"/>
                                        </p:tgtEl>
                                        <p:attrNameLst>
                                          <p:attrName>style.visibility</p:attrName>
                                        </p:attrNameLst>
                                      </p:cBhvr>
                                      <p:to>
                                        <p:strVal val="visible"/>
                                      </p:to>
                                    </p:set>
                                    <p:animEffect transition="in" filter="wipe(right)">
                                      <p:cBhvr>
                                        <p:cTn id="142" dur="500"/>
                                        <p:tgtEl>
                                          <p:spTgt spid="12301"/>
                                        </p:tgtEl>
                                      </p:cBhvr>
                                    </p:animEffect>
                                  </p:childTnLst>
                                </p:cTn>
                              </p:par>
                              <p:par>
                                <p:cTn id="143" presetID="22" presetClass="entr" presetSubtype="2" fill="hold" nodeType="with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wipe(right)">
                                      <p:cBhvr>
                                        <p:cTn id="145" dur="500"/>
                                        <p:tgtEl>
                                          <p:spTgt spid="60"/>
                                        </p:tgtEl>
                                      </p:cBhvr>
                                    </p:animEffect>
                                  </p:childTnLst>
                                </p:cTn>
                              </p:par>
                              <p:par>
                                <p:cTn id="146" presetID="22" presetClass="entr" presetSubtype="2" fill="hold" grpId="0" nodeType="withEffect">
                                  <p:stCondLst>
                                    <p:cond delay="0"/>
                                  </p:stCondLst>
                                  <p:childTnLst>
                                    <p:set>
                                      <p:cBhvr>
                                        <p:cTn id="147" dur="1" fill="hold">
                                          <p:stCondLst>
                                            <p:cond delay="0"/>
                                          </p:stCondLst>
                                        </p:cTn>
                                        <p:tgtEl>
                                          <p:spTgt spid="16"/>
                                        </p:tgtEl>
                                        <p:attrNameLst>
                                          <p:attrName>style.visibility</p:attrName>
                                        </p:attrNameLst>
                                      </p:cBhvr>
                                      <p:to>
                                        <p:strVal val="visible"/>
                                      </p:to>
                                    </p:set>
                                    <p:animEffect transition="in" filter="wipe(right)">
                                      <p:cBhvr>
                                        <p:cTn id="148" dur="500"/>
                                        <p:tgtEl>
                                          <p:spTgt spid="16"/>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2" fill="hold" grpId="0" nodeType="clickEffect">
                                  <p:stCondLst>
                                    <p:cond delay="0"/>
                                  </p:stCondLst>
                                  <p:childTnLst>
                                    <p:set>
                                      <p:cBhvr>
                                        <p:cTn id="152" dur="1" fill="hold">
                                          <p:stCondLst>
                                            <p:cond delay="0"/>
                                          </p:stCondLst>
                                        </p:cTn>
                                        <p:tgtEl>
                                          <p:spTgt spid="12313"/>
                                        </p:tgtEl>
                                        <p:attrNameLst>
                                          <p:attrName>style.visibility</p:attrName>
                                        </p:attrNameLst>
                                      </p:cBhvr>
                                      <p:to>
                                        <p:strVal val="visible"/>
                                      </p:to>
                                    </p:set>
                                    <p:animEffect transition="in" filter="wipe(right)">
                                      <p:cBhvr>
                                        <p:cTn id="153" dur="500"/>
                                        <p:tgtEl>
                                          <p:spTgt spid="12313"/>
                                        </p:tgtEl>
                                      </p:cBhvr>
                                    </p:animEffect>
                                  </p:childTnLst>
                                </p:cTn>
                              </p:par>
                            </p:childTnLst>
                          </p:cTn>
                        </p:par>
                        <p:par>
                          <p:cTn id="154" fill="hold">
                            <p:stCondLst>
                              <p:cond delay="500"/>
                            </p:stCondLst>
                            <p:childTnLst>
                              <p:par>
                                <p:cTn id="155" presetID="22" presetClass="entr" presetSubtype="2" fill="hold" grpId="0" nodeType="afterEffect">
                                  <p:stCondLst>
                                    <p:cond delay="0"/>
                                  </p:stCondLst>
                                  <p:childTnLst>
                                    <p:set>
                                      <p:cBhvr>
                                        <p:cTn id="156" dur="1" fill="hold">
                                          <p:stCondLst>
                                            <p:cond delay="0"/>
                                          </p:stCondLst>
                                        </p:cTn>
                                        <p:tgtEl>
                                          <p:spTgt spid="17"/>
                                        </p:tgtEl>
                                        <p:attrNameLst>
                                          <p:attrName>style.visibility</p:attrName>
                                        </p:attrNameLst>
                                      </p:cBhvr>
                                      <p:to>
                                        <p:strVal val="visible"/>
                                      </p:to>
                                    </p:set>
                                    <p:animEffect transition="in" filter="wipe(right)">
                                      <p:cBhvr>
                                        <p:cTn id="157" dur="500"/>
                                        <p:tgtEl>
                                          <p:spTgt spid="1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grpId="0" nodeType="clickEffect">
                                  <p:stCondLst>
                                    <p:cond delay="0"/>
                                  </p:stCondLst>
                                  <p:childTnLst>
                                    <p:set>
                                      <p:cBhvr>
                                        <p:cTn id="161" dur="1" fill="hold">
                                          <p:stCondLst>
                                            <p:cond delay="0"/>
                                          </p:stCondLst>
                                        </p:cTn>
                                        <p:tgtEl>
                                          <p:spTgt spid="12302"/>
                                        </p:tgtEl>
                                        <p:attrNameLst>
                                          <p:attrName>style.visibility</p:attrName>
                                        </p:attrNameLst>
                                      </p:cBhvr>
                                      <p:to>
                                        <p:strVal val="visible"/>
                                      </p:to>
                                    </p:set>
                                    <p:animEffect transition="in" filter="wipe(right)">
                                      <p:cBhvr>
                                        <p:cTn id="162" dur="500"/>
                                        <p:tgtEl>
                                          <p:spTgt spid="12302"/>
                                        </p:tgtEl>
                                      </p:cBhvr>
                                    </p:animEffect>
                                  </p:childTnLst>
                                </p:cTn>
                              </p:par>
                              <p:par>
                                <p:cTn id="163" presetID="22" presetClass="entr" presetSubtype="2" fill="hold" nodeType="withEffect">
                                  <p:stCondLst>
                                    <p:cond delay="0"/>
                                  </p:stCondLst>
                                  <p:childTnLst>
                                    <p:set>
                                      <p:cBhvr>
                                        <p:cTn id="164" dur="1" fill="hold">
                                          <p:stCondLst>
                                            <p:cond delay="0"/>
                                          </p:stCondLst>
                                        </p:cTn>
                                        <p:tgtEl>
                                          <p:spTgt spid="61"/>
                                        </p:tgtEl>
                                        <p:attrNameLst>
                                          <p:attrName>style.visibility</p:attrName>
                                        </p:attrNameLst>
                                      </p:cBhvr>
                                      <p:to>
                                        <p:strVal val="visible"/>
                                      </p:to>
                                    </p:set>
                                    <p:animEffect transition="in" filter="wipe(right)">
                                      <p:cBhvr>
                                        <p:cTn id="165" dur="500"/>
                                        <p:tgtEl>
                                          <p:spTgt spid="61"/>
                                        </p:tgtEl>
                                      </p:cBhvr>
                                    </p:animEffect>
                                  </p:childTnLst>
                                </p:cTn>
                              </p:par>
                              <p:par>
                                <p:cTn id="166" presetID="22" presetClass="entr" presetSubtype="2" fill="hold" grpId="0" nodeType="withEffect">
                                  <p:stCondLst>
                                    <p:cond delay="0"/>
                                  </p:stCondLst>
                                  <p:childTnLst>
                                    <p:set>
                                      <p:cBhvr>
                                        <p:cTn id="167" dur="1" fill="hold">
                                          <p:stCondLst>
                                            <p:cond delay="0"/>
                                          </p:stCondLst>
                                        </p:cTn>
                                        <p:tgtEl>
                                          <p:spTgt spid="18"/>
                                        </p:tgtEl>
                                        <p:attrNameLst>
                                          <p:attrName>style.visibility</p:attrName>
                                        </p:attrNameLst>
                                      </p:cBhvr>
                                      <p:to>
                                        <p:strVal val="visible"/>
                                      </p:to>
                                    </p:set>
                                    <p:animEffect transition="in" filter="wipe(right)">
                                      <p:cBhvr>
                                        <p:cTn id="168" dur="500"/>
                                        <p:tgtEl>
                                          <p:spTgt spid="18"/>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2" fill="hold" grpId="0" nodeType="clickEffect">
                                  <p:stCondLst>
                                    <p:cond delay="0"/>
                                  </p:stCondLst>
                                  <p:childTnLst>
                                    <p:set>
                                      <p:cBhvr>
                                        <p:cTn id="172" dur="1" fill="hold">
                                          <p:stCondLst>
                                            <p:cond delay="0"/>
                                          </p:stCondLst>
                                        </p:cTn>
                                        <p:tgtEl>
                                          <p:spTgt spid="12314"/>
                                        </p:tgtEl>
                                        <p:attrNameLst>
                                          <p:attrName>style.visibility</p:attrName>
                                        </p:attrNameLst>
                                      </p:cBhvr>
                                      <p:to>
                                        <p:strVal val="visible"/>
                                      </p:to>
                                    </p:set>
                                    <p:animEffect transition="in" filter="wipe(right)">
                                      <p:cBhvr>
                                        <p:cTn id="173" dur="500"/>
                                        <p:tgtEl>
                                          <p:spTgt spid="12314"/>
                                        </p:tgtEl>
                                      </p:cBhvr>
                                    </p:animEffect>
                                  </p:childTnLst>
                                </p:cTn>
                              </p:par>
                            </p:childTnLst>
                          </p:cTn>
                        </p:par>
                        <p:par>
                          <p:cTn id="174" fill="hold">
                            <p:stCondLst>
                              <p:cond delay="500"/>
                            </p:stCondLst>
                            <p:childTnLst>
                              <p:par>
                                <p:cTn id="175" presetID="22" presetClass="entr" presetSubtype="2" fill="hold" grpId="0" nodeType="afterEffect">
                                  <p:stCondLst>
                                    <p:cond delay="0"/>
                                  </p:stCondLst>
                                  <p:childTnLst>
                                    <p:set>
                                      <p:cBhvr>
                                        <p:cTn id="176" dur="1" fill="hold">
                                          <p:stCondLst>
                                            <p:cond delay="0"/>
                                          </p:stCondLst>
                                        </p:cTn>
                                        <p:tgtEl>
                                          <p:spTgt spid="19"/>
                                        </p:tgtEl>
                                        <p:attrNameLst>
                                          <p:attrName>style.visibility</p:attrName>
                                        </p:attrNameLst>
                                      </p:cBhvr>
                                      <p:to>
                                        <p:strVal val="visible"/>
                                      </p:to>
                                    </p:set>
                                    <p:animEffect transition="in" filter="wipe(right)">
                                      <p:cBhvr>
                                        <p:cTn id="177" dur="500"/>
                                        <p:tgtEl>
                                          <p:spTgt spid="19"/>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2" fill="hold" grpId="0" nodeType="clickEffect">
                                  <p:stCondLst>
                                    <p:cond delay="0"/>
                                  </p:stCondLst>
                                  <p:childTnLst>
                                    <p:set>
                                      <p:cBhvr>
                                        <p:cTn id="181" dur="1" fill="hold">
                                          <p:stCondLst>
                                            <p:cond delay="0"/>
                                          </p:stCondLst>
                                        </p:cTn>
                                        <p:tgtEl>
                                          <p:spTgt spid="12303"/>
                                        </p:tgtEl>
                                        <p:attrNameLst>
                                          <p:attrName>style.visibility</p:attrName>
                                        </p:attrNameLst>
                                      </p:cBhvr>
                                      <p:to>
                                        <p:strVal val="visible"/>
                                      </p:to>
                                    </p:set>
                                    <p:animEffect transition="in" filter="wipe(right)">
                                      <p:cBhvr>
                                        <p:cTn id="182" dur="500"/>
                                        <p:tgtEl>
                                          <p:spTgt spid="12303"/>
                                        </p:tgtEl>
                                      </p:cBhvr>
                                    </p:animEffect>
                                  </p:childTnLst>
                                </p:cTn>
                              </p:par>
                              <p:par>
                                <p:cTn id="183" presetID="22" presetClass="entr" presetSubtype="2" fill="hold" nodeType="with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wipe(right)">
                                      <p:cBhvr>
                                        <p:cTn id="185" dur="500"/>
                                        <p:tgtEl>
                                          <p:spTgt spid="62"/>
                                        </p:tgtEl>
                                      </p:cBhvr>
                                    </p:animEffect>
                                  </p:childTnLst>
                                </p:cTn>
                              </p:par>
                              <p:par>
                                <p:cTn id="186" presetID="22" presetClass="entr" presetSubtype="2" fill="hold" grpId="0" nodeType="withEffect">
                                  <p:stCondLst>
                                    <p:cond delay="0"/>
                                  </p:stCondLst>
                                  <p:childTnLst>
                                    <p:set>
                                      <p:cBhvr>
                                        <p:cTn id="187" dur="1" fill="hold">
                                          <p:stCondLst>
                                            <p:cond delay="0"/>
                                          </p:stCondLst>
                                        </p:cTn>
                                        <p:tgtEl>
                                          <p:spTgt spid="20"/>
                                        </p:tgtEl>
                                        <p:attrNameLst>
                                          <p:attrName>style.visibility</p:attrName>
                                        </p:attrNameLst>
                                      </p:cBhvr>
                                      <p:to>
                                        <p:strVal val="visible"/>
                                      </p:to>
                                    </p:set>
                                    <p:animEffect transition="in" filter="wipe(right)">
                                      <p:cBhvr>
                                        <p:cTn id="188" dur="500"/>
                                        <p:tgtEl>
                                          <p:spTgt spid="20"/>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2" fill="hold" grpId="0" nodeType="clickEffect">
                                  <p:stCondLst>
                                    <p:cond delay="0"/>
                                  </p:stCondLst>
                                  <p:childTnLst>
                                    <p:set>
                                      <p:cBhvr>
                                        <p:cTn id="192" dur="1" fill="hold">
                                          <p:stCondLst>
                                            <p:cond delay="0"/>
                                          </p:stCondLst>
                                        </p:cTn>
                                        <p:tgtEl>
                                          <p:spTgt spid="12315"/>
                                        </p:tgtEl>
                                        <p:attrNameLst>
                                          <p:attrName>style.visibility</p:attrName>
                                        </p:attrNameLst>
                                      </p:cBhvr>
                                      <p:to>
                                        <p:strVal val="visible"/>
                                      </p:to>
                                    </p:set>
                                    <p:animEffect transition="in" filter="wipe(right)">
                                      <p:cBhvr>
                                        <p:cTn id="193" dur="500"/>
                                        <p:tgtEl>
                                          <p:spTgt spid="12315"/>
                                        </p:tgtEl>
                                      </p:cBhvr>
                                    </p:animEffect>
                                  </p:childTnLst>
                                </p:cTn>
                              </p:par>
                            </p:childTnLst>
                          </p:cTn>
                        </p:par>
                        <p:par>
                          <p:cTn id="194" fill="hold">
                            <p:stCondLst>
                              <p:cond delay="500"/>
                            </p:stCondLst>
                            <p:childTnLst>
                              <p:par>
                                <p:cTn id="195" presetID="22" presetClass="entr" presetSubtype="2" fill="hold" grpId="0" nodeType="afterEffect">
                                  <p:stCondLst>
                                    <p:cond delay="0"/>
                                  </p:stCondLst>
                                  <p:childTnLst>
                                    <p:set>
                                      <p:cBhvr>
                                        <p:cTn id="196" dur="1" fill="hold">
                                          <p:stCondLst>
                                            <p:cond delay="0"/>
                                          </p:stCondLst>
                                        </p:cTn>
                                        <p:tgtEl>
                                          <p:spTgt spid="21"/>
                                        </p:tgtEl>
                                        <p:attrNameLst>
                                          <p:attrName>style.visibility</p:attrName>
                                        </p:attrNameLst>
                                      </p:cBhvr>
                                      <p:to>
                                        <p:strVal val="visible"/>
                                      </p:to>
                                    </p:set>
                                    <p:animEffect transition="in" filter="wipe(right)">
                                      <p:cBhvr>
                                        <p:cTn id="197" dur="500"/>
                                        <p:tgtEl>
                                          <p:spTgt spid="21"/>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2" fill="hold" grpId="0" nodeType="clickEffect">
                                  <p:stCondLst>
                                    <p:cond delay="0"/>
                                  </p:stCondLst>
                                  <p:childTnLst>
                                    <p:set>
                                      <p:cBhvr>
                                        <p:cTn id="201" dur="1" fill="hold">
                                          <p:stCondLst>
                                            <p:cond delay="0"/>
                                          </p:stCondLst>
                                        </p:cTn>
                                        <p:tgtEl>
                                          <p:spTgt spid="12304"/>
                                        </p:tgtEl>
                                        <p:attrNameLst>
                                          <p:attrName>style.visibility</p:attrName>
                                        </p:attrNameLst>
                                      </p:cBhvr>
                                      <p:to>
                                        <p:strVal val="visible"/>
                                      </p:to>
                                    </p:set>
                                    <p:animEffect transition="in" filter="wipe(right)">
                                      <p:cBhvr>
                                        <p:cTn id="202" dur="500"/>
                                        <p:tgtEl>
                                          <p:spTgt spid="12304"/>
                                        </p:tgtEl>
                                      </p:cBhvr>
                                    </p:animEffect>
                                  </p:childTnLst>
                                </p:cTn>
                              </p:par>
                              <p:par>
                                <p:cTn id="203" presetID="22" presetClass="entr" presetSubtype="2" fill="hold" nodeType="withEffect">
                                  <p:stCondLst>
                                    <p:cond delay="0"/>
                                  </p:stCondLst>
                                  <p:childTnLst>
                                    <p:set>
                                      <p:cBhvr>
                                        <p:cTn id="204" dur="1" fill="hold">
                                          <p:stCondLst>
                                            <p:cond delay="0"/>
                                          </p:stCondLst>
                                        </p:cTn>
                                        <p:tgtEl>
                                          <p:spTgt spid="63"/>
                                        </p:tgtEl>
                                        <p:attrNameLst>
                                          <p:attrName>style.visibility</p:attrName>
                                        </p:attrNameLst>
                                      </p:cBhvr>
                                      <p:to>
                                        <p:strVal val="visible"/>
                                      </p:to>
                                    </p:set>
                                    <p:animEffect transition="in" filter="wipe(right)">
                                      <p:cBhvr>
                                        <p:cTn id="205" dur="500"/>
                                        <p:tgtEl>
                                          <p:spTgt spid="63"/>
                                        </p:tgtEl>
                                      </p:cBhvr>
                                    </p:animEffect>
                                  </p:childTnLst>
                                </p:cTn>
                              </p:par>
                              <p:par>
                                <p:cTn id="206" presetID="22" presetClass="entr" presetSubtype="2" fill="hold" grpId="0" nodeType="withEffect">
                                  <p:stCondLst>
                                    <p:cond delay="0"/>
                                  </p:stCondLst>
                                  <p:childTnLst>
                                    <p:set>
                                      <p:cBhvr>
                                        <p:cTn id="207" dur="1" fill="hold">
                                          <p:stCondLst>
                                            <p:cond delay="0"/>
                                          </p:stCondLst>
                                        </p:cTn>
                                        <p:tgtEl>
                                          <p:spTgt spid="22"/>
                                        </p:tgtEl>
                                        <p:attrNameLst>
                                          <p:attrName>style.visibility</p:attrName>
                                        </p:attrNameLst>
                                      </p:cBhvr>
                                      <p:to>
                                        <p:strVal val="visible"/>
                                      </p:to>
                                    </p:set>
                                    <p:animEffect transition="in" filter="wipe(right)">
                                      <p:cBhvr>
                                        <p:cTn id="208" dur="500"/>
                                        <p:tgtEl>
                                          <p:spTgt spid="22"/>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2" fill="hold" grpId="0" nodeType="clickEffect">
                                  <p:stCondLst>
                                    <p:cond delay="0"/>
                                  </p:stCondLst>
                                  <p:childTnLst>
                                    <p:set>
                                      <p:cBhvr>
                                        <p:cTn id="212" dur="1" fill="hold">
                                          <p:stCondLst>
                                            <p:cond delay="0"/>
                                          </p:stCondLst>
                                        </p:cTn>
                                        <p:tgtEl>
                                          <p:spTgt spid="12316"/>
                                        </p:tgtEl>
                                        <p:attrNameLst>
                                          <p:attrName>style.visibility</p:attrName>
                                        </p:attrNameLst>
                                      </p:cBhvr>
                                      <p:to>
                                        <p:strVal val="visible"/>
                                      </p:to>
                                    </p:set>
                                    <p:animEffect transition="in" filter="wipe(right)">
                                      <p:cBhvr>
                                        <p:cTn id="213" dur="500"/>
                                        <p:tgtEl>
                                          <p:spTgt spid="12316"/>
                                        </p:tgtEl>
                                      </p:cBhvr>
                                    </p:animEffect>
                                  </p:childTnLst>
                                </p:cTn>
                              </p:par>
                            </p:childTnLst>
                          </p:cTn>
                        </p:par>
                        <p:par>
                          <p:cTn id="214" fill="hold">
                            <p:stCondLst>
                              <p:cond delay="500"/>
                            </p:stCondLst>
                            <p:childTnLst>
                              <p:par>
                                <p:cTn id="215" presetID="22" presetClass="entr" presetSubtype="2" fill="hold" grpId="0" nodeType="afterEffect">
                                  <p:stCondLst>
                                    <p:cond delay="0"/>
                                  </p:stCondLst>
                                  <p:childTnLst>
                                    <p:set>
                                      <p:cBhvr>
                                        <p:cTn id="216" dur="1" fill="hold">
                                          <p:stCondLst>
                                            <p:cond delay="0"/>
                                          </p:stCondLst>
                                        </p:cTn>
                                        <p:tgtEl>
                                          <p:spTgt spid="23"/>
                                        </p:tgtEl>
                                        <p:attrNameLst>
                                          <p:attrName>style.visibility</p:attrName>
                                        </p:attrNameLst>
                                      </p:cBhvr>
                                      <p:to>
                                        <p:strVal val="visible"/>
                                      </p:to>
                                    </p:set>
                                    <p:animEffect transition="in" filter="wipe(right)">
                                      <p:cBhvr>
                                        <p:cTn id="217" dur="500"/>
                                        <p:tgtEl>
                                          <p:spTgt spid="23"/>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2" fill="hold" grpId="0" nodeType="clickEffect">
                                  <p:stCondLst>
                                    <p:cond delay="0"/>
                                  </p:stCondLst>
                                  <p:childTnLst>
                                    <p:set>
                                      <p:cBhvr>
                                        <p:cTn id="221" dur="1" fill="hold">
                                          <p:stCondLst>
                                            <p:cond delay="0"/>
                                          </p:stCondLst>
                                        </p:cTn>
                                        <p:tgtEl>
                                          <p:spTgt spid="12305"/>
                                        </p:tgtEl>
                                        <p:attrNameLst>
                                          <p:attrName>style.visibility</p:attrName>
                                        </p:attrNameLst>
                                      </p:cBhvr>
                                      <p:to>
                                        <p:strVal val="visible"/>
                                      </p:to>
                                    </p:set>
                                    <p:animEffect transition="in" filter="wipe(right)">
                                      <p:cBhvr>
                                        <p:cTn id="222" dur="500"/>
                                        <p:tgtEl>
                                          <p:spTgt spid="12305"/>
                                        </p:tgtEl>
                                      </p:cBhvr>
                                    </p:animEffect>
                                  </p:childTnLst>
                                </p:cTn>
                              </p:par>
                              <p:par>
                                <p:cTn id="223" presetID="22" presetClass="entr" presetSubtype="2" fill="hold" nodeType="withEffect">
                                  <p:stCondLst>
                                    <p:cond delay="0"/>
                                  </p:stCondLst>
                                  <p:childTnLst>
                                    <p:set>
                                      <p:cBhvr>
                                        <p:cTn id="224" dur="1" fill="hold">
                                          <p:stCondLst>
                                            <p:cond delay="0"/>
                                          </p:stCondLst>
                                        </p:cTn>
                                        <p:tgtEl>
                                          <p:spTgt spid="64"/>
                                        </p:tgtEl>
                                        <p:attrNameLst>
                                          <p:attrName>style.visibility</p:attrName>
                                        </p:attrNameLst>
                                      </p:cBhvr>
                                      <p:to>
                                        <p:strVal val="visible"/>
                                      </p:to>
                                    </p:set>
                                    <p:animEffect transition="in" filter="wipe(right)">
                                      <p:cBhvr>
                                        <p:cTn id="225" dur="500"/>
                                        <p:tgtEl>
                                          <p:spTgt spid="64"/>
                                        </p:tgtEl>
                                      </p:cBhvr>
                                    </p:animEffect>
                                  </p:childTnLst>
                                </p:cTn>
                              </p:par>
                              <p:par>
                                <p:cTn id="226" presetID="22" presetClass="entr" presetSubtype="2" fill="hold" grpId="0" nodeType="withEffect">
                                  <p:stCondLst>
                                    <p:cond delay="0"/>
                                  </p:stCondLst>
                                  <p:childTnLst>
                                    <p:set>
                                      <p:cBhvr>
                                        <p:cTn id="227" dur="1" fill="hold">
                                          <p:stCondLst>
                                            <p:cond delay="0"/>
                                          </p:stCondLst>
                                        </p:cTn>
                                        <p:tgtEl>
                                          <p:spTgt spid="24"/>
                                        </p:tgtEl>
                                        <p:attrNameLst>
                                          <p:attrName>style.visibility</p:attrName>
                                        </p:attrNameLst>
                                      </p:cBhvr>
                                      <p:to>
                                        <p:strVal val="visible"/>
                                      </p:to>
                                    </p:set>
                                    <p:animEffect transition="in" filter="wipe(right)">
                                      <p:cBhvr>
                                        <p:cTn id="228" dur="500"/>
                                        <p:tgtEl>
                                          <p:spTgt spid="24"/>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2" fill="hold" grpId="0" nodeType="clickEffect">
                                  <p:stCondLst>
                                    <p:cond delay="0"/>
                                  </p:stCondLst>
                                  <p:childTnLst>
                                    <p:set>
                                      <p:cBhvr>
                                        <p:cTn id="232" dur="1" fill="hold">
                                          <p:stCondLst>
                                            <p:cond delay="0"/>
                                          </p:stCondLst>
                                        </p:cTn>
                                        <p:tgtEl>
                                          <p:spTgt spid="12317"/>
                                        </p:tgtEl>
                                        <p:attrNameLst>
                                          <p:attrName>style.visibility</p:attrName>
                                        </p:attrNameLst>
                                      </p:cBhvr>
                                      <p:to>
                                        <p:strVal val="visible"/>
                                      </p:to>
                                    </p:set>
                                    <p:animEffect transition="in" filter="wipe(right)">
                                      <p:cBhvr>
                                        <p:cTn id="233" dur="500"/>
                                        <p:tgtEl>
                                          <p:spTgt spid="12317"/>
                                        </p:tgtEl>
                                      </p:cBhvr>
                                    </p:animEffect>
                                  </p:childTnLst>
                                </p:cTn>
                              </p:par>
                            </p:childTnLst>
                          </p:cTn>
                        </p:par>
                        <p:par>
                          <p:cTn id="234" fill="hold">
                            <p:stCondLst>
                              <p:cond delay="500"/>
                            </p:stCondLst>
                            <p:childTnLst>
                              <p:par>
                                <p:cTn id="235" presetID="22" presetClass="entr" presetSubtype="2" fill="hold" grpId="0" nodeType="afterEffect">
                                  <p:stCondLst>
                                    <p:cond delay="0"/>
                                  </p:stCondLst>
                                  <p:childTnLst>
                                    <p:set>
                                      <p:cBhvr>
                                        <p:cTn id="236" dur="1" fill="hold">
                                          <p:stCondLst>
                                            <p:cond delay="0"/>
                                          </p:stCondLst>
                                        </p:cTn>
                                        <p:tgtEl>
                                          <p:spTgt spid="25"/>
                                        </p:tgtEl>
                                        <p:attrNameLst>
                                          <p:attrName>style.visibility</p:attrName>
                                        </p:attrNameLst>
                                      </p:cBhvr>
                                      <p:to>
                                        <p:strVal val="visible"/>
                                      </p:to>
                                    </p:set>
                                    <p:animEffect transition="in" filter="wipe(right)">
                                      <p:cBhvr>
                                        <p:cTn id="2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12295" grpId="0" animBg="1"/>
      <p:bldP spid="12296" grpId="0" animBg="1"/>
      <p:bldP spid="12297" grpId="0" animBg="1"/>
      <p:bldP spid="12298" grpId="0" animBg="1"/>
      <p:bldP spid="12299" grpId="0" animBg="1"/>
      <p:bldP spid="12300" grpId="0" animBg="1"/>
      <p:bldP spid="12301" grpId="0" animBg="1"/>
      <p:bldP spid="12302" grpId="0" animBg="1"/>
      <p:bldP spid="12303" grpId="0" animBg="1"/>
      <p:bldP spid="12304" grpId="0" animBg="1"/>
      <p:bldP spid="12305" grpId="0" animBg="1"/>
      <p:bldP spid="12306" grpId="0" animBg="1"/>
      <p:bldP spid="12307" grpId="0" animBg="1"/>
      <p:bldP spid="12308" grpId="0" animBg="1"/>
      <p:bldP spid="12309" grpId="0" animBg="1"/>
      <p:bldP spid="12310" grpId="0" animBg="1"/>
      <p:bldP spid="12311" grpId="0" animBg="1"/>
      <p:bldP spid="12312" grpId="0" animBg="1"/>
      <p:bldP spid="12313" grpId="0" animBg="1"/>
      <p:bldP spid="12314" grpId="0" animBg="1"/>
      <p:bldP spid="12315" grpId="0" animBg="1"/>
      <p:bldP spid="12316" grpId="0" animBg="1"/>
      <p:bldP spid="12317" grpId="0" animBg="1"/>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Agama </a:t>
            </a:r>
            <a:r>
              <a:rPr lang="en-US" dirty="0" err="1" smtClean="0"/>
              <a:t>Akhlak</a:t>
            </a:r>
            <a:endParaRPr lang="en-US" dirty="0"/>
          </a:p>
        </p:txBody>
      </p:sp>
      <p:sp>
        <p:nvSpPr>
          <p:cNvPr id="3" name="Content Placeholder 2"/>
          <p:cNvSpPr>
            <a:spLocks noGrp="1"/>
          </p:cNvSpPr>
          <p:nvPr>
            <p:ph idx="1"/>
          </p:nvPr>
        </p:nvSpPr>
        <p:spPr/>
        <p:txBody>
          <a:bodyPr/>
          <a:lstStyle/>
          <a:p>
            <a:r>
              <a:rPr lang="en-US" dirty="0" smtClean="0"/>
              <a:t>Islam </a:t>
            </a:r>
            <a:r>
              <a:rPr lang="en-US" dirty="0" err="1" smtClean="0"/>
              <a:t>sangat</a:t>
            </a:r>
            <a:r>
              <a:rPr lang="en-US" dirty="0" smtClean="0"/>
              <a:t> </a:t>
            </a:r>
            <a:r>
              <a:rPr lang="en-US" dirty="0" err="1" smtClean="0"/>
              <a:t>menjunjung</a:t>
            </a:r>
            <a:r>
              <a:rPr lang="en-US" dirty="0" smtClean="0"/>
              <a:t> </a:t>
            </a:r>
            <a:r>
              <a:rPr lang="en-US" dirty="0" err="1" smtClean="0"/>
              <a:t>tinggi</a:t>
            </a:r>
            <a:r>
              <a:rPr lang="en-US" dirty="0" smtClean="0"/>
              <a:t> </a:t>
            </a:r>
            <a:r>
              <a:rPr lang="en-US" dirty="0" err="1" smtClean="0"/>
              <a:t>nilai</a:t>
            </a:r>
            <a:r>
              <a:rPr lang="en-US" dirty="0" smtClean="0"/>
              <a:t> </a:t>
            </a:r>
            <a:r>
              <a:rPr lang="en-US" dirty="0" err="1" smtClean="0"/>
              <a:t>akhlak</a:t>
            </a:r>
            <a:r>
              <a:rPr lang="en-US" dirty="0" smtClean="0"/>
              <a:t> (</a:t>
            </a:r>
            <a:r>
              <a:rPr lang="en-US" dirty="0" err="1" smtClean="0"/>
              <a:t>sudah</a:t>
            </a:r>
            <a:r>
              <a:rPr lang="en-US" dirty="0" smtClean="0"/>
              <a:t> </a:t>
            </a:r>
            <a:r>
              <a:rPr lang="en-US" dirty="0" err="1" smtClean="0"/>
              <a:t>dibahas</a:t>
            </a:r>
            <a:r>
              <a:rPr lang="en-US" dirty="0" smtClean="0"/>
              <a:t> di </a:t>
            </a:r>
            <a:r>
              <a:rPr lang="en-US" dirty="0" err="1" smtClean="0"/>
              <a:t>materi</a:t>
            </a:r>
            <a:r>
              <a:rPr lang="en-US" dirty="0" smtClean="0"/>
              <a:t> “Al-Islam </a:t>
            </a:r>
            <a:r>
              <a:rPr lang="en-US" dirty="0" err="1" smtClean="0"/>
              <a:t>Akhlaqan</a:t>
            </a:r>
            <a:r>
              <a:rPr lang="en-US" dirty="0" smtClean="0"/>
              <a:t>”)</a:t>
            </a:r>
          </a:p>
          <a:p>
            <a:r>
              <a:rPr lang="en-US" dirty="0" err="1" smtClean="0"/>
              <a:t>Antara</a:t>
            </a:r>
            <a:r>
              <a:rPr lang="en-US" dirty="0" smtClean="0"/>
              <a:t> </a:t>
            </a:r>
            <a:r>
              <a:rPr lang="en-US" dirty="0" err="1" smtClean="0"/>
              <a:t>iman</a:t>
            </a:r>
            <a:r>
              <a:rPr lang="en-US" dirty="0" smtClean="0"/>
              <a:t> </a:t>
            </a:r>
            <a:r>
              <a:rPr lang="en-US" dirty="0" err="1" smtClean="0"/>
              <a:t>dan</a:t>
            </a:r>
            <a:r>
              <a:rPr lang="en-US" dirty="0" smtClean="0"/>
              <a:t> </a:t>
            </a:r>
            <a:r>
              <a:rPr lang="en-US" dirty="0" err="1" smtClean="0"/>
              <a:t>akhlak</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dipisahkan</a:t>
            </a:r>
            <a:endParaRPr lang="en-US" dirty="0" smtClean="0"/>
          </a:p>
          <a:p>
            <a:r>
              <a:rPr lang="en-US" dirty="0" err="1" smtClean="0"/>
              <a:t>Perhatikan</a:t>
            </a:r>
            <a:r>
              <a:rPr lang="en-US" dirty="0"/>
              <a:t> </a:t>
            </a:r>
            <a:r>
              <a:rPr lang="en-US" dirty="0" smtClean="0"/>
              <a:t>4:36</a:t>
            </a:r>
          </a:p>
          <a:p>
            <a:pPr lvl="1"/>
            <a:r>
              <a:rPr lang="en-US" dirty="0" err="1" smtClean="0"/>
              <a:t>Perintah</a:t>
            </a:r>
            <a:r>
              <a:rPr lang="en-US" dirty="0" smtClean="0"/>
              <a:t> </a:t>
            </a:r>
            <a:r>
              <a:rPr lang="en-US" dirty="0" err="1" smtClean="0"/>
              <a:t>akhlak</a:t>
            </a:r>
            <a:r>
              <a:rPr lang="en-US" dirty="0" smtClean="0"/>
              <a:t> </a:t>
            </a:r>
            <a:r>
              <a:rPr lang="en-US" dirty="0" err="1" smtClean="0"/>
              <a:t>setelah</a:t>
            </a:r>
            <a:r>
              <a:rPr lang="en-US" dirty="0" smtClean="0"/>
              <a:t> </a:t>
            </a:r>
            <a:r>
              <a:rPr lang="en-US" dirty="0" err="1" smtClean="0"/>
              <a:t>perintah</a:t>
            </a:r>
            <a:r>
              <a:rPr lang="en-US" dirty="0" smtClean="0"/>
              <a:t> </a:t>
            </a:r>
            <a:r>
              <a:rPr lang="en-US" dirty="0" err="1" smtClean="0"/>
              <a:t>iman</a:t>
            </a:r>
            <a:r>
              <a:rPr lang="en-US" dirty="0" smtClean="0"/>
              <a:t> (</a:t>
            </a:r>
            <a:r>
              <a:rPr lang="en-US" dirty="0" err="1" smtClean="0"/>
              <a:t>menyembah</a:t>
            </a:r>
            <a:r>
              <a:rPr lang="en-US" dirty="0" smtClean="0"/>
              <a:t> Allah </a:t>
            </a:r>
            <a:r>
              <a:rPr lang="en-US" dirty="0" err="1" smtClean="0"/>
              <a:t>tanpa</a:t>
            </a:r>
            <a:r>
              <a:rPr lang="en-US" dirty="0" smtClean="0"/>
              <a:t> </a:t>
            </a:r>
            <a:r>
              <a:rPr lang="en-US" dirty="0" err="1" smtClean="0"/>
              <a:t>syirik</a:t>
            </a:r>
            <a:r>
              <a:rPr lang="en-US" dirty="0" smtClean="0"/>
              <a:t>)</a:t>
            </a:r>
          </a:p>
          <a:p>
            <a:pPr lvl="1"/>
            <a:r>
              <a:rPr lang="en-US" dirty="0" err="1" smtClean="0"/>
              <a:t>Akhlak</a:t>
            </a:r>
            <a:r>
              <a:rPr lang="en-US" dirty="0" smtClean="0"/>
              <a:t> yang </a:t>
            </a:r>
            <a:r>
              <a:rPr lang="en-US" dirty="0" err="1" smtClean="0"/>
              <a:t>disebut</a:t>
            </a:r>
            <a:r>
              <a:rPr lang="en-US" dirty="0" smtClean="0"/>
              <a:t> di </a:t>
            </a:r>
            <a:r>
              <a:rPr lang="en-US" dirty="0" err="1" smtClean="0"/>
              <a:t>ayat</a:t>
            </a:r>
            <a:r>
              <a:rPr lang="en-US" dirty="0" smtClean="0"/>
              <a:t> </a:t>
            </a:r>
            <a:r>
              <a:rPr lang="en-US" dirty="0" err="1" smtClean="0"/>
              <a:t>ini</a:t>
            </a:r>
            <a:r>
              <a:rPr lang="en-US" dirty="0" smtClean="0"/>
              <a:t>: </a:t>
            </a:r>
            <a:r>
              <a:rPr lang="en-US" dirty="0" err="1" smtClean="0"/>
              <a:t>berbuat</a:t>
            </a:r>
            <a:r>
              <a:rPr lang="en-US" dirty="0" smtClean="0"/>
              <a:t> </a:t>
            </a:r>
            <a:r>
              <a:rPr lang="en-US" dirty="0" err="1" smtClean="0"/>
              <a:t>baik</a:t>
            </a:r>
            <a:r>
              <a:rPr lang="en-US" dirty="0" smtClean="0"/>
              <a:t> </a:t>
            </a:r>
            <a:r>
              <a:rPr lang="en-US" dirty="0" err="1" smtClean="0"/>
              <a:t>kepada</a:t>
            </a:r>
            <a:r>
              <a:rPr lang="en-US" dirty="0" smtClean="0"/>
              <a:t> orang </a:t>
            </a:r>
            <a:r>
              <a:rPr lang="en-US" dirty="0" err="1" smtClean="0"/>
              <a:t>tua</a:t>
            </a:r>
            <a:r>
              <a:rPr lang="en-US" dirty="0" smtClean="0"/>
              <a:t>, </a:t>
            </a:r>
            <a:r>
              <a:rPr lang="en-US" dirty="0" err="1" smtClean="0"/>
              <a:t>kerabat</a:t>
            </a:r>
            <a:r>
              <a:rPr lang="en-US" dirty="0" smtClean="0"/>
              <a:t>, </a:t>
            </a:r>
            <a:r>
              <a:rPr lang="en-US" dirty="0" err="1" smtClean="0"/>
              <a:t>anak-anak</a:t>
            </a:r>
            <a:r>
              <a:rPr lang="en-US" dirty="0" smtClean="0"/>
              <a:t> </a:t>
            </a:r>
            <a:r>
              <a:rPr lang="en-US" dirty="0" err="1" smtClean="0"/>
              <a:t>yatim</a:t>
            </a:r>
            <a:r>
              <a:rPr lang="en-US" dirty="0" smtClean="0"/>
              <a:t>, orang-orang </a:t>
            </a:r>
            <a:r>
              <a:rPr lang="en-US" dirty="0" err="1" smtClean="0"/>
              <a:t>miskin</a:t>
            </a:r>
            <a:r>
              <a:rPr lang="en-US" dirty="0" smtClean="0"/>
              <a:t>, </a:t>
            </a:r>
            <a:r>
              <a:rPr lang="en-US" dirty="0" err="1" smtClean="0"/>
              <a:t>tetangga</a:t>
            </a:r>
            <a:r>
              <a:rPr lang="en-US" dirty="0" smtClean="0"/>
              <a:t> </a:t>
            </a:r>
            <a:r>
              <a:rPr lang="en-US" dirty="0" err="1" smtClean="0"/>
              <a:t>dekat</a:t>
            </a:r>
            <a:r>
              <a:rPr lang="en-US" dirty="0" smtClean="0"/>
              <a:t> </a:t>
            </a:r>
            <a:r>
              <a:rPr lang="en-US" dirty="0" err="1" smtClean="0"/>
              <a:t>dan</a:t>
            </a:r>
            <a:r>
              <a:rPr lang="en-US" dirty="0" smtClean="0"/>
              <a:t> </a:t>
            </a:r>
            <a:r>
              <a:rPr lang="en-US" dirty="0" err="1" smtClean="0"/>
              <a:t>tetangga</a:t>
            </a:r>
            <a:r>
              <a:rPr lang="en-US" dirty="0" smtClean="0"/>
              <a:t> </a:t>
            </a:r>
            <a:r>
              <a:rPr lang="en-US" dirty="0" err="1" smtClean="0"/>
              <a:t>jauh</a:t>
            </a:r>
            <a:r>
              <a:rPr lang="en-US" dirty="0" smtClean="0"/>
              <a:t>, </a:t>
            </a:r>
            <a:r>
              <a:rPr lang="en-US" dirty="0" err="1" smtClean="0"/>
              <a:t>teman</a:t>
            </a:r>
            <a:r>
              <a:rPr lang="en-US" dirty="0" smtClean="0"/>
              <a:t> </a:t>
            </a:r>
            <a:r>
              <a:rPr lang="en-US" dirty="0" err="1" smtClean="0"/>
              <a:t>sejawat</a:t>
            </a:r>
            <a:r>
              <a:rPr lang="en-US" dirty="0" smtClean="0"/>
              <a:t>, </a:t>
            </a:r>
            <a:r>
              <a:rPr lang="en-US" dirty="0" err="1" smtClean="0"/>
              <a:t>ibnu</a:t>
            </a:r>
            <a:r>
              <a:rPr lang="en-US" dirty="0" smtClean="0"/>
              <a:t> </a:t>
            </a:r>
            <a:r>
              <a:rPr lang="en-US" dirty="0" err="1" smtClean="0"/>
              <a:t>sabil</a:t>
            </a:r>
            <a:r>
              <a:rPr lang="en-US" dirty="0" smtClean="0"/>
              <a:t>, </a:t>
            </a:r>
            <a:r>
              <a:rPr lang="en-US" dirty="0" err="1" smtClean="0"/>
              <a:t>bahkan</a:t>
            </a:r>
            <a:r>
              <a:rPr lang="en-US" dirty="0" smtClean="0"/>
              <a:t> </a:t>
            </a:r>
            <a:r>
              <a:rPr lang="en-US" dirty="0" err="1" smtClean="0"/>
              <a:t>hamba</a:t>
            </a:r>
            <a:r>
              <a:rPr lang="en-US" dirty="0" smtClean="0"/>
              <a:t> </a:t>
            </a:r>
            <a:r>
              <a:rPr lang="en-US" dirty="0" err="1" smtClean="0"/>
              <a:t>sahaya</a:t>
            </a:r>
            <a:endParaRPr lang="en-US" dirty="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010400" cy="1600200"/>
          </a:xfrm>
        </p:spPr>
        <p:txBody>
          <a:bodyPr>
            <a:normAutofit fontScale="90000"/>
          </a:bodyPr>
          <a:lstStyle/>
          <a:p>
            <a:r>
              <a:rPr lang="en-US" dirty="0" err="1" smtClean="0"/>
              <a:t>Akhlak</a:t>
            </a:r>
            <a:r>
              <a:rPr lang="en-US" dirty="0" smtClean="0"/>
              <a:t> </a:t>
            </a:r>
            <a:r>
              <a:rPr lang="en-US" dirty="0" err="1" smtClean="0"/>
              <a:t>Menghadapi</a:t>
            </a:r>
            <a:r>
              <a:rPr lang="en-US" dirty="0" smtClean="0"/>
              <a:t> </a:t>
            </a:r>
            <a:r>
              <a:rPr lang="en-US" dirty="0" err="1" smtClean="0"/>
              <a:t>Fitnah</a:t>
            </a:r>
            <a:endParaRPr lang="en-US" dirty="0"/>
          </a:p>
        </p:txBody>
      </p:sp>
      <p:sp>
        <p:nvSpPr>
          <p:cNvPr id="3" name="Content Placeholder 2"/>
          <p:cNvSpPr>
            <a:spLocks noGrp="1"/>
          </p:cNvSpPr>
          <p:nvPr>
            <p:ph idx="1"/>
          </p:nvPr>
        </p:nvSpPr>
        <p:spPr/>
        <p:txBody>
          <a:bodyPr/>
          <a:lstStyle/>
          <a:p>
            <a:r>
              <a:rPr lang="en-US" dirty="0" err="1" smtClean="0"/>
              <a:t>Dalam</a:t>
            </a:r>
            <a:r>
              <a:rPr lang="en-US" dirty="0" smtClean="0"/>
              <a:t> </a:t>
            </a:r>
            <a:r>
              <a:rPr lang="en-US" dirty="0" err="1" smtClean="0"/>
              <a:t>menghadapi</a:t>
            </a:r>
            <a:r>
              <a:rPr lang="en-US" dirty="0" smtClean="0"/>
              <a:t> </a:t>
            </a:r>
            <a:r>
              <a:rPr lang="en-US" dirty="0" err="1" smtClean="0"/>
              <a:t>fitnah</a:t>
            </a:r>
            <a:r>
              <a:rPr lang="en-US" dirty="0" smtClean="0"/>
              <a:t> pun, </a:t>
            </a:r>
            <a:r>
              <a:rPr lang="en-US" dirty="0" err="1" smtClean="0"/>
              <a:t>akhlak</a:t>
            </a:r>
            <a:r>
              <a:rPr lang="en-US" dirty="0" smtClean="0"/>
              <a:t> </a:t>
            </a:r>
            <a:r>
              <a:rPr lang="en-US" dirty="0" err="1" smtClean="0"/>
              <a:t>adalah</a:t>
            </a:r>
            <a:r>
              <a:rPr lang="en-US" dirty="0" smtClean="0"/>
              <a:t> </a:t>
            </a:r>
            <a:r>
              <a:rPr lang="en-US" dirty="0" err="1" smtClean="0"/>
              <a:t>obat</a:t>
            </a:r>
            <a:r>
              <a:rPr lang="en-US" dirty="0" smtClean="0"/>
              <a:t> </a:t>
            </a:r>
            <a:r>
              <a:rPr lang="en-US" dirty="0" err="1" smtClean="0"/>
              <a:t>mujarab</a:t>
            </a:r>
            <a:endParaRPr lang="en-US" dirty="0" smtClean="0"/>
          </a:p>
          <a:p>
            <a:r>
              <a:rPr lang="en-US" dirty="0" err="1" smtClean="0"/>
              <a:t>Sering</a:t>
            </a:r>
            <a:r>
              <a:rPr lang="en-US" dirty="0" smtClean="0"/>
              <a:t> </a:t>
            </a:r>
            <a:r>
              <a:rPr lang="en-US" dirty="0" err="1" smtClean="0"/>
              <a:t>kita</a:t>
            </a:r>
            <a:r>
              <a:rPr lang="en-US" dirty="0" smtClean="0"/>
              <a:t> </a:t>
            </a:r>
            <a:r>
              <a:rPr lang="en-US" dirty="0" err="1" smtClean="0"/>
              <a:t>dituduh</a:t>
            </a:r>
            <a:r>
              <a:rPr lang="en-US" dirty="0" smtClean="0"/>
              <a:t>: </a:t>
            </a:r>
            <a:r>
              <a:rPr lang="en-US" dirty="0" err="1" smtClean="0"/>
              <a:t>aliran</a:t>
            </a:r>
            <a:r>
              <a:rPr lang="en-US" dirty="0" smtClean="0"/>
              <a:t> </a:t>
            </a:r>
            <a:r>
              <a:rPr lang="en-US" dirty="0" err="1" smtClean="0"/>
              <a:t>baru</a:t>
            </a:r>
            <a:r>
              <a:rPr lang="en-US" dirty="0" smtClean="0"/>
              <a:t>, </a:t>
            </a:r>
            <a:r>
              <a:rPr lang="en-US" dirty="0" err="1" smtClean="0"/>
              <a:t>eksklusif</a:t>
            </a:r>
            <a:r>
              <a:rPr lang="en-US" dirty="0" smtClean="0"/>
              <a:t>, anti </a:t>
            </a:r>
            <a:r>
              <a:rPr lang="en-US" dirty="0" err="1" smtClean="0"/>
              <a:t>tahlil</a:t>
            </a:r>
            <a:r>
              <a:rPr lang="en-US" dirty="0" smtClean="0"/>
              <a:t>, anti </a:t>
            </a:r>
            <a:r>
              <a:rPr lang="en-US" dirty="0" err="1" smtClean="0"/>
              <a:t>maulid</a:t>
            </a:r>
            <a:r>
              <a:rPr lang="en-US" dirty="0" smtClean="0"/>
              <a:t>, </a:t>
            </a:r>
            <a:r>
              <a:rPr lang="en-US" dirty="0" err="1" smtClean="0"/>
              <a:t>dll</a:t>
            </a:r>
            <a:r>
              <a:rPr lang="en-US" dirty="0" smtClean="0"/>
              <a:t> </a:t>
            </a:r>
            <a:r>
              <a:rPr lang="en-US" dirty="0" smtClean="0">
                <a:sym typeface="Wingdings" pitchFamily="2" charset="2"/>
              </a:rPr>
              <a:t> </a:t>
            </a:r>
            <a:r>
              <a:rPr lang="en-US" dirty="0" err="1" smtClean="0">
                <a:sym typeface="Wingdings" pitchFamily="2" charset="2"/>
              </a:rPr>
              <a:t>redamlah</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akhlak</a:t>
            </a:r>
            <a:endParaRPr lang="en-US" dirty="0" smtClean="0">
              <a:sym typeface="Wingdings" pitchFamily="2" charset="2"/>
            </a:endParaRPr>
          </a:p>
          <a:p>
            <a:r>
              <a:rPr lang="en-US" dirty="0" err="1" smtClean="0">
                <a:sym typeface="Wingdings" pitchFamily="2" charset="2"/>
              </a:rPr>
              <a:t>Contoh</a:t>
            </a:r>
            <a:r>
              <a:rPr lang="en-US" dirty="0" smtClean="0">
                <a:sym typeface="Wingdings" pitchFamily="2" charset="2"/>
              </a:rPr>
              <a:t>: </a:t>
            </a:r>
            <a:r>
              <a:rPr lang="en-US" dirty="0" err="1" smtClean="0">
                <a:sym typeface="Wingdings" pitchFamily="2" charset="2"/>
              </a:rPr>
              <a:t>Rasulullah</a:t>
            </a:r>
            <a:r>
              <a:rPr lang="en-US" dirty="0" smtClean="0">
                <a:sym typeface="Wingdings" pitchFamily="2" charset="2"/>
              </a:rPr>
              <a:t> </a:t>
            </a:r>
            <a:r>
              <a:rPr lang="en-US" dirty="0" err="1" smtClean="0">
                <a:sym typeface="Wingdings" pitchFamily="2" charset="2"/>
              </a:rPr>
              <a:t>dituduh</a:t>
            </a:r>
            <a:r>
              <a:rPr lang="en-US" dirty="0" smtClean="0">
                <a:sym typeface="Wingdings" pitchFamily="2" charset="2"/>
              </a:rPr>
              <a:t> </a:t>
            </a:r>
            <a:r>
              <a:rPr lang="en-US" dirty="0" err="1" smtClean="0">
                <a:sym typeface="Wingdings" pitchFamily="2" charset="2"/>
              </a:rPr>
              <a:t>gila</a:t>
            </a:r>
            <a:r>
              <a:rPr lang="en-US" dirty="0" smtClean="0">
                <a:sym typeface="Wingdings" pitchFamily="2" charset="2"/>
              </a:rPr>
              <a:t>, </a:t>
            </a:r>
            <a:r>
              <a:rPr lang="en-US" dirty="0" err="1" smtClean="0">
                <a:sym typeface="Wingdings" pitchFamily="2" charset="2"/>
              </a:rPr>
              <a:t>maka</a:t>
            </a:r>
            <a:r>
              <a:rPr lang="en-US" dirty="0" smtClean="0">
                <a:sym typeface="Wingdings" pitchFamily="2" charset="2"/>
              </a:rPr>
              <a:t> Allah </a:t>
            </a:r>
            <a:r>
              <a:rPr lang="en-US" dirty="0" err="1" smtClean="0">
                <a:sym typeface="Wingdings" pitchFamily="2" charset="2"/>
              </a:rPr>
              <a:t>tegaskan</a:t>
            </a:r>
            <a:r>
              <a:rPr lang="en-US" dirty="0" smtClean="0">
                <a:sym typeface="Wingdings" pitchFamily="2" charset="2"/>
              </a:rPr>
              <a:t> </a:t>
            </a:r>
            <a:r>
              <a:rPr lang="en-US" dirty="0" err="1" smtClean="0">
                <a:sym typeface="Wingdings" pitchFamily="2" charset="2"/>
              </a:rPr>
              <a:t>bahwa</a:t>
            </a:r>
            <a:r>
              <a:rPr lang="en-US" dirty="0" smtClean="0">
                <a:sym typeface="Wingdings" pitchFamily="2" charset="2"/>
              </a:rPr>
              <a:t> </a:t>
            </a:r>
            <a:r>
              <a:rPr lang="en-US" dirty="0" err="1" smtClean="0">
                <a:sym typeface="Wingdings" pitchFamily="2" charset="2"/>
              </a:rPr>
              <a:t>akhlak</a:t>
            </a:r>
            <a:r>
              <a:rPr lang="en-US" dirty="0" smtClean="0">
                <a:sym typeface="Wingdings" pitchFamily="2" charset="2"/>
              </a:rPr>
              <a:t> </a:t>
            </a:r>
            <a:r>
              <a:rPr lang="en-US" dirty="0" err="1" smtClean="0">
                <a:sym typeface="Wingdings" pitchFamily="2" charset="2"/>
              </a:rPr>
              <a:t>Rasulullah</a:t>
            </a:r>
            <a:r>
              <a:rPr lang="en-US" dirty="0" smtClean="0">
                <a:sym typeface="Wingdings" pitchFamily="2" charset="2"/>
              </a:rPr>
              <a:t> yang </a:t>
            </a:r>
            <a:r>
              <a:rPr lang="en-US" dirty="0" err="1" smtClean="0">
                <a:sym typeface="Wingdings" pitchFamily="2" charset="2"/>
              </a:rPr>
              <a:t>akan</a:t>
            </a:r>
            <a:r>
              <a:rPr lang="en-US" dirty="0" smtClean="0">
                <a:sym typeface="Wingdings" pitchFamily="2" charset="2"/>
              </a:rPr>
              <a:t> </a:t>
            </a:r>
            <a:r>
              <a:rPr lang="en-US" dirty="0" err="1" smtClean="0">
                <a:sym typeface="Wingdings" pitchFamily="2" charset="2"/>
              </a:rPr>
              <a:t>menunjukkan</a:t>
            </a:r>
            <a:r>
              <a:rPr lang="en-US" dirty="0" smtClean="0">
                <a:sym typeface="Wingdings" pitchFamily="2" charset="2"/>
              </a:rPr>
              <a:t> </a:t>
            </a:r>
            <a:r>
              <a:rPr lang="en-US" dirty="0" err="1" smtClean="0">
                <a:sym typeface="Wingdings" pitchFamily="2" charset="2"/>
              </a:rPr>
              <a:t>siapa</a:t>
            </a:r>
            <a:r>
              <a:rPr lang="en-US" dirty="0" smtClean="0">
                <a:sym typeface="Wingdings" pitchFamily="2" charset="2"/>
              </a:rPr>
              <a:t> </a:t>
            </a:r>
            <a:r>
              <a:rPr lang="en-US" dirty="0" err="1" smtClean="0">
                <a:sym typeface="Wingdings" pitchFamily="2" charset="2"/>
              </a:rPr>
              <a:t>sebenarnya</a:t>
            </a:r>
            <a:r>
              <a:rPr lang="en-US" dirty="0" smtClean="0">
                <a:sym typeface="Wingdings" pitchFamily="2" charset="2"/>
              </a:rPr>
              <a:t> yang </a:t>
            </a:r>
            <a:r>
              <a:rPr lang="en-US" dirty="0" err="1" smtClean="0">
                <a:sym typeface="Wingdings" pitchFamily="2" charset="2"/>
              </a:rPr>
              <a:t>gila</a:t>
            </a:r>
            <a:r>
              <a:rPr lang="en-US" dirty="0" smtClean="0">
                <a:sym typeface="Wingdings" pitchFamily="2" charset="2"/>
              </a:rPr>
              <a:t> (68:1-6)</a:t>
            </a:r>
            <a:endParaRPr lang="en-US" dirty="0"/>
          </a:p>
        </p:txBody>
      </p:sp>
    </p:spTree>
    <p:extLst>
      <p:ext uri="{BB962C8B-B14F-4D97-AF65-F5344CB8AC3E}">
        <p14:creationId xmlns="" xmlns:p14="http://schemas.microsoft.com/office/powerpoint/2010/main" val="1082367829"/>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Agama </a:t>
            </a:r>
            <a:r>
              <a:rPr lang="en-US" dirty="0" err="1" smtClean="0"/>
              <a:t>Hukum</a:t>
            </a:r>
            <a:endParaRPr lang="en-US" dirty="0"/>
          </a:p>
        </p:txBody>
      </p:sp>
      <p:sp>
        <p:nvSpPr>
          <p:cNvPr id="3" name="Content Placeholder 2"/>
          <p:cNvSpPr>
            <a:spLocks noGrp="1"/>
          </p:cNvSpPr>
          <p:nvPr>
            <p:ph idx="1"/>
          </p:nvPr>
        </p:nvSpPr>
        <p:spPr>
          <a:xfrm>
            <a:off x="762000" y="685800"/>
            <a:ext cx="7543800" cy="4343400"/>
          </a:xfrm>
        </p:spPr>
        <p:txBody>
          <a:bodyPr/>
          <a:lstStyle/>
          <a:p>
            <a:r>
              <a:rPr lang="en-US" dirty="0" smtClean="0"/>
              <a:t>Akan </a:t>
            </a:r>
            <a:r>
              <a:rPr lang="en-US" dirty="0" err="1" smtClean="0"/>
              <a:t>tetapi</a:t>
            </a:r>
            <a:r>
              <a:rPr lang="en-US" dirty="0" smtClean="0"/>
              <a:t>, Islam </a:t>
            </a:r>
            <a:r>
              <a:rPr lang="en-US" dirty="0" err="1" smtClean="0"/>
              <a:t>juga</a:t>
            </a:r>
            <a:r>
              <a:rPr lang="en-US" dirty="0" smtClean="0"/>
              <a:t> agama </a:t>
            </a:r>
            <a:r>
              <a:rPr lang="en-US" dirty="0" err="1" smtClean="0"/>
              <a:t>hukum</a:t>
            </a:r>
            <a:r>
              <a:rPr lang="en-US" dirty="0" smtClean="0"/>
              <a:t> </a:t>
            </a:r>
            <a:r>
              <a:rPr lang="en-US" dirty="0" smtClean="0">
                <a:sym typeface="Wingdings" pitchFamily="2" charset="2"/>
              </a:rPr>
              <a:t> </a:t>
            </a:r>
            <a:r>
              <a:rPr lang="en-US" dirty="0" err="1" smtClean="0">
                <a:sym typeface="Wingdings" pitchFamily="2" charset="2"/>
              </a:rPr>
              <a:t>siapa</a:t>
            </a:r>
            <a:r>
              <a:rPr lang="en-US" dirty="0" smtClean="0">
                <a:sym typeface="Wingdings" pitchFamily="2" charset="2"/>
              </a:rPr>
              <a:t> pun </a:t>
            </a:r>
            <a:r>
              <a:rPr lang="en-US" dirty="0" err="1" smtClean="0">
                <a:sym typeface="Wingdings" pitchFamily="2" charset="2"/>
              </a:rPr>
              <a:t>ia</a:t>
            </a:r>
            <a:r>
              <a:rPr lang="en-US" dirty="0" smtClean="0">
                <a:sym typeface="Wingdings" pitchFamily="2" charset="2"/>
              </a:rPr>
              <a:t>, </a:t>
            </a:r>
            <a:r>
              <a:rPr lang="en-US" dirty="0" err="1" smtClean="0">
                <a:sym typeface="Wingdings" pitchFamily="2" charset="2"/>
              </a:rPr>
              <a:t>kalau</a:t>
            </a:r>
            <a:r>
              <a:rPr lang="en-US" dirty="0" smtClean="0">
                <a:sym typeface="Wingdings" pitchFamily="2" charset="2"/>
              </a:rPr>
              <a:t> </a:t>
            </a:r>
            <a:r>
              <a:rPr lang="en-US" dirty="0" err="1" smtClean="0">
                <a:sym typeface="Wingdings" pitchFamily="2" charset="2"/>
              </a:rPr>
              <a:t>bersalah</a:t>
            </a:r>
            <a:r>
              <a:rPr lang="en-US" dirty="0" smtClean="0">
                <a:sym typeface="Wingdings" pitchFamily="2" charset="2"/>
              </a:rPr>
              <a:t> </a:t>
            </a:r>
            <a:r>
              <a:rPr lang="en-US" dirty="0" err="1" smtClean="0">
                <a:sym typeface="Wingdings" pitchFamily="2" charset="2"/>
              </a:rPr>
              <a:t>mesti</a:t>
            </a:r>
            <a:r>
              <a:rPr lang="en-US" dirty="0" smtClean="0">
                <a:sym typeface="Wingdings" pitchFamily="2" charset="2"/>
              </a:rPr>
              <a:t> </a:t>
            </a:r>
            <a:r>
              <a:rPr lang="en-US" dirty="0" err="1" smtClean="0">
                <a:sym typeface="Wingdings" pitchFamily="2" charset="2"/>
              </a:rPr>
              <a:t>dihukum</a:t>
            </a:r>
            <a:r>
              <a:rPr lang="en-US" dirty="0" smtClean="0">
                <a:sym typeface="Wingdings" pitchFamily="2" charset="2"/>
              </a:rPr>
              <a:t>  </a:t>
            </a:r>
            <a:r>
              <a:rPr lang="en-US" dirty="0" err="1" smtClean="0">
                <a:sym typeface="Wingdings" pitchFamily="2" charset="2"/>
              </a:rPr>
              <a:t>keadilan</a:t>
            </a:r>
            <a:r>
              <a:rPr lang="en-US" dirty="0" smtClean="0">
                <a:sym typeface="Wingdings" pitchFamily="2" charset="2"/>
              </a:rPr>
              <a:t> </a:t>
            </a:r>
            <a:r>
              <a:rPr lang="en-US" dirty="0" err="1" smtClean="0">
                <a:sym typeface="Wingdings" pitchFamily="2" charset="2"/>
              </a:rPr>
              <a:t>mesti</a:t>
            </a:r>
            <a:r>
              <a:rPr lang="en-US" dirty="0" smtClean="0">
                <a:sym typeface="Wingdings" pitchFamily="2" charset="2"/>
              </a:rPr>
              <a:t> </a:t>
            </a:r>
            <a:r>
              <a:rPr lang="en-US" dirty="0" err="1" smtClean="0">
                <a:sym typeface="Wingdings" pitchFamily="2" charset="2"/>
              </a:rPr>
              <a:t>ditegakkan</a:t>
            </a:r>
            <a:endParaRPr lang="en-US" dirty="0" smtClean="0">
              <a:sym typeface="Wingdings" pitchFamily="2" charset="2"/>
            </a:endParaRPr>
          </a:p>
          <a:p>
            <a:r>
              <a:rPr lang="en-US" dirty="0" err="1" smtClean="0">
                <a:sym typeface="Wingdings" pitchFamily="2" charset="2"/>
              </a:rPr>
              <a:t>Contoh</a:t>
            </a:r>
            <a:r>
              <a:rPr lang="en-US" dirty="0" smtClean="0">
                <a:sym typeface="Wingdings" pitchFamily="2" charset="2"/>
              </a:rPr>
              <a:t>: </a:t>
            </a:r>
          </a:p>
          <a:p>
            <a:pPr lvl="1"/>
            <a:r>
              <a:rPr lang="en-US" dirty="0" err="1" smtClean="0">
                <a:sym typeface="Wingdings" pitchFamily="2" charset="2"/>
              </a:rPr>
              <a:t>Seorang</a:t>
            </a:r>
            <a:r>
              <a:rPr lang="en-US" dirty="0" smtClean="0">
                <a:sym typeface="Wingdings" pitchFamily="2" charset="2"/>
              </a:rPr>
              <a:t> </a:t>
            </a:r>
            <a:r>
              <a:rPr lang="en-US" dirty="0" err="1" smtClean="0">
                <a:sym typeface="Wingdings" pitchFamily="2" charset="2"/>
              </a:rPr>
              <a:t>wanita</a:t>
            </a:r>
            <a:r>
              <a:rPr lang="en-US" dirty="0" smtClean="0">
                <a:sym typeface="Wingdings" pitchFamily="2" charset="2"/>
              </a:rPr>
              <a:t> </a:t>
            </a:r>
            <a:r>
              <a:rPr lang="en-US" dirty="0" err="1" smtClean="0">
                <a:sym typeface="Wingdings" pitchFamily="2" charset="2"/>
              </a:rPr>
              <a:t>Bani</a:t>
            </a:r>
            <a:r>
              <a:rPr lang="en-US" dirty="0" smtClean="0">
                <a:sym typeface="Wingdings" pitchFamily="2" charset="2"/>
              </a:rPr>
              <a:t> </a:t>
            </a:r>
            <a:r>
              <a:rPr lang="en-US" dirty="0" err="1" smtClean="0">
                <a:sym typeface="Wingdings" pitchFamily="2" charset="2"/>
              </a:rPr>
              <a:t>Makhzum</a:t>
            </a:r>
            <a:r>
              <a:rPr lang="en-US" dirty="0" smtClean="0">
                <a:sym typeface="Wingdings" pitchFamily="2" charset="2"/>
              </a:rPr>
              <a:t> yang </a:t>
            </a:r>
            <a:r>
              <a:rPr lang="en-US" dirty="0" err="1" smtClean="0">
                <a:sym typeface="Wingdings" pitchFamily="2" charset="2"/>
              </a:rPr>
              <a:t>mencuri</a:t>
            </a:r>
            <a:endParaRPr lang="en-US" dirty="0" smtClean="0">
              <a:sym typeface="Wingdings" pitchFamily="2" charset="2"/>
            </a:endParaRPr>
          </a:p>
          <a:p>
            <a:pPr lvl="1"/>
            <a:r>
              <a:rPr lang="en-US" dirty="0" err="1" smtClean="0">
                <a:sym typeface="Wingdings" pitchFamily="2" charset="2"/>
              </a:rPr>
              <a:t>Kasus</a:t>
            </a:r>
            <a:r>
              <a:rPr lang="en-US" dirty="0" smtClean="0">
                <a:sym typeface="Wingdings" pitchFamily="2" charset="2"/>
              </a:rPr>
              <a:t> </a:t>
            </a:r>
            <a:r>
              <a:rPr lang="en-US" dirty="0" err="1" smtClean="0">
                <a:sym typeface="Wingdings" pitchFamily="2" charset="2"/>
              </a:rPr>
              <a:t>Thu’mah</a:t>
            </a:r>
            <a:r>
              <a:rPr lang="en-US" dirty="0" smtClean="0">
                <a:sym typeface="Wingdings" pitchFamily="2" charset="2"/>
              </a:rPr>
              <a:t> bin </a:t>
            </a:r>
            <a:r>
              <a:rPr lang="en-US" dirty="0" err="1" smtClean="0">
                <a:sym typeface="Wingdings" pitchFamily="2" charset="2"/>
              </a:rPr>
              <a:t>Ubairiq</a:t>
            </a:r>
            <a:r>
              <a:rPr lang="en-US" dirty="0" smtClean="0">
                <a:sym typeface="Wingdings" pitchFamily="2" charset="2"/>
              </a:rPr>
              <a:t> di 4:105 (</a:t>
            </a:r>
            <a:r>
              <a:rPr lang="en-US" dirty="0" err="1" smtClean="0">
                <a:sym typeface="Wingdings" pitchFamily="2" charset="2"/>
              </a:rPr>
              <a:t>dalam</a:t>
            </a:r>
            <a:r>
              <a:rPr lang="en-US" dirty="0" smtClean="0">
                <a:sym typeface="Wingdings" pitchFamily="2" charset="2"/>
              </a:rPr>
              <a:t> </a:t>
            </a:r>
            <a:r>
              <a:rPr lang="en-US" dirty="0" err="1" smtClean="0">
                <a:sym typeface="Wingdings" pitchFamily="2" charset="2"/>
              </a:rPr>
              <a:t>peperangan</a:t>
            </a:r>
            <a:r>
              <a:rPr lang="en-US" dirty="0" smtClean="0">
                <a:sym typeface="Wingdings" pitchFamily="2" charset="2"/>
              </a:rPr>
              <a:t> </a:t>
            </a:r>
            <a:r>
              <a:rPr lang="en-US" dirty="0" err="1" smtClean="0">
                <a:sym typeface="Wingdings" pitchFamily="2" charset="2"/>
              </a:rPr>
              <a:t>ia</a:t>
            </a:r>
            <a:r>
              <a:rPr lang="en-US" dirty="0" smtClean="0">
                <a:sym typeface="Wingdings" pitchFamily="2" charset="2"/>
              </a:rPr>
              <a:t> </a:t>
            </a:r>
            <a:r>
              <a:rPr lang="en-US" dirty="0" err="1" smtClean="0">
                <a:sym typeface="Wingdings" pitchFamily="2" charset="2"/>
              </a:rPr>
              <a:t>mencuri</a:t>
            </a:r>
            <a:r>
              <a:rPr lang="en-US" dirty="0" smtClean="0">
                <a:sym typeface="Wingdings" pitchFamily="2" charset="2"/>
              </a:rPr>
              <a:t> </a:t>
            </a:r>
            <a:r>
              <a:rPr lang="en-US" dirty="0" err="1" smtClean="0">
                <a:sym typeface="Wingdings" pitchFamily="2" charset="2"/>
              </a:rPr>
              <a:t>baju</a:t>
            </a:r>
            <a:r>
              <a:rPr lang="en-US" dirty="0" smtClean="0">
                <a:sym typeface="Wingdings" pitchFamily="2" charset="2"/>
              </a:rPr>
              <a:t> </a:t>
            </a:r>
            <a:r>
              <a:rPr lang="en-US" dirty="0" err="1" smtClean="0">
                <a:sym typeface="Wingdings" pitchFamily="2" charset="2"/>
              </a:rPr>
              <a:t>besi</a:t>
            </a:r>
            <a:r>
              <a:rPr lang="en-US" dirty="0" smtClean="0">
                <a:sym typeface="Wingdings" pitchFamily="2" charset="2"/>
              </a:rPr>
              <a:t>; </a:t>
            </a:r>
            <a:r>
              <a:rPr lang="en-US" dirty="0" err="1" smtClean="0">
                <a:sym typeface="Wingdings" pitchFamily="2" charset="2"/>
              </a:rPr>
              <a:t>pemiliknya</a:t>
            </a:r>
            <a:r>
              <a:rPr lang="en-US" dirty="0" smtClean="0">
                <a:sym typeface="Wingdings" pitchFamily="2" charset="2"/>
              </a:rPr>
              <a:t> </a:t>
            </a:r>
            <a:r>
              <a:rPr lang="en-US" dirty="0" err="1" smtClean="0">
                <a:sym typeface="Wingdings" pitchFamily="2" charset="2"/>
              </a:rPr>
              <a:t>tahu</a:t>
            </a:r>
            <a:r>
              <a:rPr lang="en-US" dirty="0" smtClean="0">
                <a:sym typeface="Wingdings" pitchFamily="2" charset="2"/>
              </a:rPr>
              <a:t> </a:t>
            </a:r>
            <a:r>
              <a:rPr lang="en-US" dirty="0" err="1" smtClean="0">
                <a:sym typeface="Wingdings" pitchFamily="2" charset="2"/>
              </a:rPr>
              <a:t>dan</a:t>
            </a:r>
            <a:r>
              <a:rPr lang="en-US" dirty="0" smtClean="0">
                <a:sym typeface="Wingdings" pitchFamily="2" charset="2"/>
              </a:rPr>
              <a:t> </a:t>
            </a:r>
            <a:r>
              <a:rPr lang="en-US" dirty="0" err="1" smtClean="0">
                <a:sym typeface="Wingdings" pitchFamily="2" charset="2"/>
              </a:rPr>
              <a:t>melaporkannya</a:t>
            </a:r>
            <a:r>
              <a:rPr lang="en-US" dirty="0" smtClean="0">
                <a:sym typeface="Wingdings" pitchFamily="2" charset="2"/>
              </a:rPr>
              <a:t> </a:t>
            </a:r>
            <a:r>
              <a:rPr lang="en-US" dirty="0" err="1" smtClean="0">
                <a:sym typeface="Wingdings" pitchFamily="2" charset="2"/>
              </a:rPr>
              <a:t>kepada</a:t>
            </a:r>
            <a:r>
              <a:rPr lang="en-US" dirty="0" smtClean="0">
                <a:sym typeface="Wingdings" pitchFamily="2" charset="2"/>
              </a:rPr>
              <a:t> </a:t>
            </a:r>
            <a:r>
              <a:rPr lang="en-US" dirty="0" err="1" smtClean="0">
                <a:sym typeface="Wingdings" pitchFamily="2" charset="2"/>
              </a:rPr>
              <a:t>Rasulullah</a:t>
            </a:r>
            <a:r>
              <a:rPr lang="en-US" dirty="0" smtClean="0">
                <a:sym typeface="Wingdings" pitchFamily="2" charset="2"/>
              </a:rPr>
              <a:t>; </a:t>
            </a:r>
            <a:r>
              <a:rPr lang="en-US" dirty="0" err="1" smtClean="0">
                <a:sym typeface="Wingdings" pitchFamily="2" charset="2"/>
              </a:rPr>
              <a:t>Thu’mah</a:t>
            </a:r>
            <a:r>
              <a:rPr lang="en-US" dirty="0" smtClean="0">
                <a:sym typeface="Wingdings" pitchFamily="2" charset="2"/>
              </a:rPr>
              <a:t> </a:t>
            </a:r>
            <a:r>
              <a:rPr lang="en-US" dirty="0" err="1" smtClean="0">
                <a:sym typeface="Wingdings" pitchFamily="2" charset="2"/>
              </a:rPr>
              <a:t>tahu</a:t>
            </a:r>
            <a:r>
              <a:rPr lang="en-US" dirty="0" smtClean="0">
                <a:sym typeface="Wingdings" pitchFamily="2" charset="2"/>
              </a:rPr>
              <a:t>, </a:t>
            </a:r>
            <a:r>
              <a:rPr lang="en-US" dirty="0" err="1" smtClean="0">
                <a:sym typeface="Wingdings" pitchFamily="2" charset="2"/>
              </a:rPr>
              <a:t>maka</a:t>
            </a:r>
            <a:r>
              <a:rPr lang="en-US" dirty="0" smtClean="0">
                <a:sym typeface="Wingdings" pitchFamily="2" charset="2"/>
              </a:rPr>
              <a:t> </a:t>
            </a:r>
            <a:r>
              <a:rPr lang="en-US" dirty="0" err="1" smtClean="0">
                <a:sym typeface="Wingdings" pitchFamily="2" charset="2"/>
              </a:rPr>
              <a:t>ia</a:t>
            </a:r>
            <a:r>
              <a:rPr lang="en-US" dirty="0" smtClean="0">
                <a:sym typeface="Wingdings" pitchFamily="2" charset="2"/>
              </a:rPr>
              <a:t> </a:t>
            </a:r>
            <a:r>
              <a:rPr lang="en-US" dirty="0" err="1" smtClean="0">
                <a:sym typeface="Wingdings" pitchFamily="2" charset="2"/>
              </a:rPr>
              <a:t>sembunyikan</a:t>
            </a:r>
            <a:r>
              <a:rPr lang="en-US" dirty="0" smtClean="0">
                <a:sym typeface="Wingdings" pitchFamily="2" charset="2"/>
              </a:rPr>
              <a:t> di </a:t>
            </a:r>
            <a:r>
              <a:rPr lang="en-US" dirty="0" err="1" smtClean="0">
                <a:sym typeface="Wingdings" pitchFamily="2" charset="2"/>
              </a:rPr>
              <a:t>rumah</a:t>
            </a:r>
            <a:r>
              <a:rPr lang="en-US" dirty="0" smtClean="0">
                <a:sym typeface="Wingdings" pitchFamily="2" charset="2"/>
              </a:rPr>
              <a:t> </a:t>
            </a:r>
            <a:r>
              <a:rPr lang="en-US" dirty="0" err="1" smtClean="0">
                <a:sym typeface="Wingdings" pitchFamily="2" charset="2"/>
              </a:rPr>
              <a:t>sahabat</a:t>
            </a:r>
            <a:r>
              <a:rPr lang="en-US" dirty="0" smtClean="0">
                <a:sym typeface="Wingdings" pitchFamily="2" charset="2"/>
              </a:rPr>
              <a:t> yang lain; </a:t>
            </a:r>
            <a:r>
              <a:rPr lang="en-US" dirty="0" err="1" smtClean="0">
                <a:sym typeface="Wingdings" pitchFamily="2" charset="2"/>
              </a:rPr>
              <a:t>Rasulullah</a:t>
            </a:r>
            <a:r>
              <a:rPr lang="en-US" dirty="0" smtClean="0">
                <a:sym typeface="Wingdings" pitchFamily="2" charset="2"/>
              </a:rPr>
              <a:t> </a:t>
            </a:r>
            <a:r>
              <a:rPr lang="en-US" dirty="0" err="1" smtClean="0">
                <a:sym typeface="Wingdings" pitchFamily="2" charset="2"/>
              </a:rPr>
              <a:t>membersihkan</a:t>
            </a:r>
            <a:r>
              <a:rPr lang="en-US" dirty="0" smtClean="0">
                <a:sym typeface="Wingdings" pitchFamily="2" charset="2"/>
              </a:rPr>
              <a:t> </a:t>
            </a:r>
            <a:r>
              <a:rPr lang="en-US" dirty="0" err="1" smtClean="0">
                <a:sym typeface="Wingdings" pitchFamily="2" charset="2"/>
              </a:rPr>
              <a:t>nama</a:t>
            </a:r>
            <a:r>
              <a:rPr lang="en-US" dirty="0" smtClean="0">
                <a:sym typeface="Wingdings" pitchFamily="2" charset="2"/>
              </a:rPr>
              <a:t> </a:t>
            </a:r>
            <a:r>
              <a:rPr lang="en-US" dirty="0" err="1" smtClean="0">
                <a:sym typeface="Wingdings" pitchFamily="2" charset="2"/>
              </a:rPr>
              <a:t>sahabat</a:t>
            </a:r>
            <a:r>
              <a:rPr lang="en-US" dirty="0" smtClean="0">
                <a:sym typeface="Wingdings" pitchFamily="2" charset="2"/>
              </a:rPr>
              <a:t> yang </a:t>
            </a:r>
            <a:r>
              <a:rPr lang="en-US" dirty="0" err="1" smtClean="0">
                <a:sym typeface="Wingdings" pitchFamily="2" charset="2"/>
              </a:rPr>
              <a:t>tidak</a:t>
            </a:r>
            <a:r>
              <a:rPr lang="en-US" dirty="0" smtClean="0">
                <a:sym typeface="Wingdings" pitchFamily="2" charset="2"/>
              </a:rPr>
              <a:t> </a:t>
            </a:r>
            <a:r>
              <a:rPr lang="en-US" dirty="0" err="1" smtClean="0">
                <a:sym typeface="Wingdings" pitchFamily="2" charset="2"/>
              </a:rPr>
              <a:t>bersalah</a:t>
            </a:r>
            <a:r>
              <a:rPr lang="en-US" dirty="0" smtClean="0">
                <a:sym typeface="Wingdings" pitchFamily="2" charset="2"/>
              </a:rPr>
              <a:t>)</a:t>
            </a:r>
          </a:p>
          <a:p>
            <a:r>
              <a:rPr lang="en-US" dirty="0" err="1" smtClean="0"/>
              <a:t>Bagaimana</a:t>
            </a:r>
            <a:r>
              <a:rPr lang="en-US" dirty="0" smtClean="0"/>
              <a:t> </a:t>
            </a:r>
            <a:r>
              <a:rPr lang="en-US" dirty="0" err="1" smtClean="0"/>
              <a:t>sekarang</a:t>
            </a:r>
            <a:r>
              <a:rPr lang="en-US" dirty="0" smtClean="0"/>
              <a:t>?</a:t>
            </a:r>
            <a:endParaRPr lang="en-US" dirty="0"/>
          </a:p>
        </p:txBody>
      </p:sp>
    </p:spTree>
    <p:extLst>
      <p:ext uri="{BB962C8B-B14F-4D97-AF65-F5344CB8AC3E}">
        <p14:creationId xmlns="" xmlns:p14="http://schemas.microsoft.com/office/powerpoint/2010/main" val="1869658204"/>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Awal</a:t>
            </a:r>
            <a:r>
              <a:rPr lang="en-US" dirty="0" smtClean="0"/>
              <a:t> </a:t>
            </a:r>
            <a:r>
              <a:rPr lang="en-US" dirty="0" err="1" smtClean="0"/>
              <a:t>Kehancuran</a:t>
            </a:r>
            <a:endParaRPr lang="en-US" dirty="0"/>
          </a:p>
        </p:txBody>
      </p:sp>
      <p:sp>
        <p:nvSpPr>
          <p:cNvPr id="3" name="Content Placeholder 2"/>
          <p:cNvSpPr>
            <a:spLocks noGrp="1"/>
          </p:cNvSpPr>
          <p:nvPr>
            <p:ph idx="1"/>
          </p:nvPr>
        </p:nvSpPr>
        <p:spPr>
          <a:xfrm>
            <a:off x="762000" y="685800"/>
            <a:ext cx="7543800" cy="4572000"/>
          </a:xfrm>
        </p:spPr>
        <p:txBody>
          <a:bodyPr>
            <a:normAutofit lnSpcReduction="10000"/>
          </a:bodyPr>
          <a:lstStyle/>
          <a:p>
            <a:r>
              <a:rPr lang="en-US" dirty="0" err="1" smtClean="0"/>
              <a:t>Ketika</a:t>
            </a:r>
            <a:r>
              <a:rPr lang="en-US" dirty="0" smtClean="0"/>
              <a:t> </a:t>
            </a:r>
            <a:r>
              <a:rPr lang="en-US" dirty="0" err="1" smtClean="0"/>
              <a:t>Usamah</a:t>
            </a:r>
            <a:r>
              <a:rPr lang="en-US" dirty="0" smtClean="0"/>
              <a:t> </a:t>
            </a:r>
            <a:r>
              <a:rPr lang="en-US" dirty="0" err="1" smtClean="0"/>
              <a:t>minta</a:t>
            </a:r>
            <a:r>
              <a:rPr lang="en-US" dirty="0" smtClean="0"/>
              <a:t> </a:t>
            </a:r>
            <a:r>
              <a:rPr lang="en-US" dirty="0" err="1" smtClean="0"/>
              <a:t>keringanan</a:t>
            </a:r>
            <a:r>
              <a:rPr lang="en-US" dirty="0" smtClean="0"/>
              <a:t> </a:t>
            </a:r>
            <a:r>
              <a:rPr lang="en-US" dirty="0" err="1" smtClean="0"/>
              <a:t>untuk</a:t>
            </a:r>
            <a:r>
              <a:rPr lang="en-US" dirty="0" smtClean="0"/>
              <a:t> </a:t>
            </a:r>
            <a:r>
              <a:rPr lang="en-US" dirty="0" err="1" smtClean="0"/>
              <a:t>wanita</a:t>
            </a:r>
            <a:r>
              <a:rPr lang="en-US" dirty="0" smtClean="0"/>
              <a:t> </a:t>
            </a:r>
            <a:r>
              <a:rPr lang="en-US" dirty="0" err="1" smtClean="0"/>
              <a:t>Makhzumiyah</a:t>
            </a:r>
            <a:r>
              <a:rPr lang="en-US" dirty="0" smtClean="0"/>
              <a:t> yang </a:t>
            </a:r>
            <a:r>
              <a:rPr lang="en-US" dirty="0" err="1" smtClean="0"/>
              <a:t>mencuri</a:t>
            </a:r>
            <a:r>
              <a:rPr lang="en-US" dirty="0" smtClean="0"/>
              <a:t> </a:t>
            </a:r>
            <a:r>
              <a:rPr lang="en-US" dirty="0" err="1" smtClean="0"/>
              <a:t>itu</a:t>
            </a:r>
            <a:r>
              <a:rPr lang="en-US" dirty="0" smtClean="0"/>
              <a:t>, </a:t>
            </a:r>
            <a:r>
              <a:rPr lang="en-US" dirty="0" err="1" smtClean="0"/>
              <a:t>Rasulullah</a:t>
            </a:r>
            <a:r>
              <a:rPr lang="en-US" dirty="0" smtClean="0"/>
              <a:t> SAW </a:t>
            </a:r>
            <a:r>
              <a:rPr lang="en-US" dirty="0" err="1" smtClean="0"/>
              <a:t>bersabda</a:t>
            </a:r>
            <a:r>
              <a:rPr lang="en-US" dirty="0" smtClean="0"/>
              <a:t>,</a:t>
            </a:r>
          </a:p>
          <a:p>
            <a:pPr marL="0" indent="0" algn="ctr">
              <a:buNone/>
            </a:pPr>
            <a:r>
              <a:rPr lang="ar-SA" sz="3000" b="1" dirty="0"/>
              <a:t>يَا أَيُّهَا النَّاسُ إِنَّمَا ضَلَّ مَنْ قَبْلَكُمْ أَنَّهُمْ كَانُوا إِذَا سَرَقَ الشَّرِيفُ تَرَكُوهُ وَإِذَا سَرَقَ الضَّعِيفُ فِيهِمْ أَقَامُوا عَلَيْهِ الْحَدَّ وَايْمُ اللَّهِ لَوْ أَنَّ فَاطِمَةَ بِنْتَ مُحَمَّدٍ صَلَّى اللَّهُ عَلَيْهِ وَسَلَّمَ سَرَقَتْ لَقَطَعَ مُحَمَّدٌ يَدَهَا</a:t>
            </a:r>
            <a:endParaRPr lang="ar-SA" sz="3000" dirty="0"/>
          </a:p>
          <a:p>
            <a:pPr marL="0" indent="0" algn="ctr">
              <a:buNone/>
            </a:pPr>
            <a:r>
              <a:rPr lang="en-US" sz="2000" i="1" dirty="0" err="1" smtClean="0"/>
              <a:t>Wahai</a:t>
            </a:r>
            <a:r>
              <a:rPr lang="en-US" sz="2000" i="1" dirty="0" smtClean="0"/>
              <a:t> </a:t>
            </a:r>
            <a:r>
              <a:rPr lang="en-US" sz="2000" i="1" dirty="0" err="1" smtClean="0"/>
              <a:t>manusia</a:t>
            </a:r>
            <a:r>
              <a:rPr lang="en-US" sz="2000" i="1" dirty="0" smtClean="0"/>
              <a:t>, </a:t>
            </a:r>
            <a:r>
              <a:rPr lang="en-US" sz="2000" i="1" dirty="0" err="1" smtClean="0"/>
              <a:t>bahwasanya</a:t>
            </a:r>
            <a:r>
              <a:rPr lang="en-US" sz="2000" i="1" dirty="0" smtClean="0"/>
              <a:t> </a:t>
            </a:r>
            <a:r>
              <a:rPr lang="en-US" sz="2000" i="1" dirty="0" err="1" smtClean="0"/>
              <a:t>kesesatan</a:t>
            </a:r>
            <a:r>
              <a:rPr lang="en-US" sz="2000" i="1" dirty="0" smtClean="0"/>
              <a:t> orang-orang </a:t>
            </a:r>
            <a:r>
              <a:rPr lang="en-US" sz="2000" i="1" dirty="0" err="1" smtClean="0"/>
              <a:t>sebelum</a:t>
            </a:r>
            <a:r>
              <a:rPr lang="en-US" sz="2000" i="1" dirty="0" smtClean="0"/>
              <a:t> kalian </a:t>
            </a:r>
            <a:r>
              <a:rPr lang="en-US" sz="2000" i="1" dirty="0" err="1" smtClean="0"/>
              <a:t>karena</a:t>
            </a:r>
            <a:r>
              <a:rPr lang="en-US" sz="2000" i="1" dirty="0" smtClean="0"/>
              <a:t> </a:t>
            </a:r>
            <a:r>
              <a:rPr lang="en-US" sz="2000" i="1" dirty="0" err="1" smtClean="0"/>
              <a:t>mereka</a:t>
            </a:r>
            <a:r>
              <a:rPr lang="en-US" sz="2000" i="1" dirty="0" smtClean="0"/>
              <a:t>, </a:t>
            </a:r>
            <a:r>
              <a:rPr lang="en-US" sz="2000" i="1" dirty="0" err="1" smtClean="0"/>
              <a:t>apabila</a:t>
            </a:r>
            <a:r>
              <a:rPr lang="en-US" sz="2000" i="1" dirty="0" smtClean="0"/>
              <a:t> orang </a:t>
            </a:r>
            <a:r>
              <a:rPr lang="en-US" sz="2000" i="1" dirty="0" err="1" smtClean="0"/>
              <a:t>mulai</a:t>
            </a:r>
            <a:r>
              <a:rPr lang="en-US" sz="2000" i="1" dirty="0" smtClean="0"/>
              <a:t> </a:t>
            </a:r>
            <a:r>
              <a:rPr lang="en-US" sz="2000" i="1" dirty="0" err="1" smtClean="0"/>
              <a:t>mencuri</a:t>
            </a:r>
            <a:r>
              <a:rPr lang="en-US" sz="2000" i="1" dirty="0" smtClean="0"/>
              <a:t> </a:t>
            </a:r>
            <a:r>
              <a:rPr lang="en-US" sz="2000" i="1" dirty="0" err="1" smtClean="0"/>
              <a:t>mereka</a:t>
            </a:r>
            <a:r>
              <a:rPr lang="en-US" sz="2000" i="1" dirty="0" smtClean="0"/>
              <a:t> </a:t>
            </a:r>
            <a:r>
              <a:rPr lang="en-US" sz="2000" i="1" dirty="0" err="1" smtClean="0"/>
              <a:t>mengabaikannya</a:t>
            </a:r>
            <a:r>
              <a:rPr lang="en-US" sz="2000" i="1" dirty="0" smtClean="0"/>
              <a:t>, </a:t>
            </a:r>
            <a:r>
              <a:rPr lang="en-US" sz="2000" i="1" dirty="0" err="1" smtClean="0"/>
              <a:t>dan</a:t>
            </a:r>
            <a:r>
              <a:rPr lang="en-US" sz="2000" i="1" dirty="0" smtClean="0"/>
              <a:t> </a:t>
            </a:r>
            <a:r>
              <a:rPr lang="en-US" sz="2000" i="1" dirty="0" err="1" smtClean="0"/>
              <a:t>apabila</a:t>
            </a:r>
            <a:r>
              <a:rPr lang="en-US" sz="2000" i="1" dirty="0" smtClean="0"/>
              <a:t> orang </a:t>
            </a:r>
            <a:r>
              <a:rPr lang="en-US" sz="2000" i="1" dirty="0" err="1" smtClean="0"/>
              <a:t>lemah</a:t>
            </a:r>
            <a:r>
              <a:rPr lang="en-US" sz="2000" i="1" dirty="0" smtClean="0"/>
              <a:t> </a:t>
            </a:r>
            <a:r>
              <a:rPr lang="en-US" sz="2000" i="1" dirty="0" err="1" smtClean="0"/>
              <a:t>mencuri</a:t>
            </a:r>
            <a:r>
              <a:rPr lang="en-US" sz="2000" i="1" dirty="0" smtClean="0"/>
              <a:t> </a:t>
            </a:r>
            <a:r>
              <a:rPr lang="en-US" sz="2000" i="1" dirty="0" err="1" smtClean="0"/>
              <a:t>mereka</a:t>
            </a:r>
            <a:r>
              <a:rPr lang="en-US" sz="2000" i="1" dirty="0" smtClean="0"/>
              <a:t> </a:t>
            </a:r>
            <a:r>
              <a:rPr lang="en-US" sz="2000" i="1" dirty="0" err="1" smtClean="0"/>
              <a:t>menegakkan</a:t>
            </a:r>
            <a:r>
              <a:rPr lang="en-US" sz="2000" i="1" dirty="0" smtClean="0"/>
              <a:t> </a:t>
            </a:r>
            <a:r>
              <a:rPr lang="en-US" sz="2000" i="1" dirty="0" err="1" smtClean="0"/>
              <a:t>hukum</a:t>
            </a:r>
            <a:r>
              <a:rPr lang="en-US" sz="2000" i="1" dirty="0" smtClean="0"/>
              <a:t> </a:t>
            </a:r>
            <a:r>
              <a:rPr lang="en-US" sz="2000" i="1" dirty="0" err="1" smtClean="0"/>
              <a:t>atasnya</a:t>
            </a:r>
            <a:r>
              <a:rPr lang="en-US" sz="2000" i="1" dirty="0" smtClean="0"/>
              <a:t>. Demi Allah, </a:t>
            </a:r>
            <a:r>
              <a:rPr lang="en-US" sz="2000" i="1" dirty="0" err="1" smtClean="0"/>
              <a:t>kalau</a:t>
            </a:r>
            <a:r>
              <a:rPr lang="en-US" sz="2000" i="1" dirty="0" smtClean="0"/>
              <a:t> </a:t>
            </a:r>
            <a:r>
              <a:rPr lang="en-US" sz="2000" i="1" dirty="0" err="1" smtClean="0"/>
              <a:t>fathimah</a:t>
            </a:r>
            <a:r>
              <a:rPr lang="en-US" sz="2000" i="1" dirty="0" smtClean="0"/>
              <a:t> </a:t>
            </a:r>
            <a:r>
              <a:rPr lang="en-US" sz="2000" i="1" dirty="0" err="1" smtClean="0"/>
              <a:t>binti</a:t>
            </a:r>
            <a:r>
              <a:rPr lang="en-US" sz="2000" i="1" dirty="0" smtClean="0"/>
              <a:t> Muhammad SAW </a:t>
            </a:r>
            <a:r>
              <a:rPr lang="en-US" sz="2000" i="1" dirty="0" err="1" smtClean="0"/>
              <a:t>mencuri</a:t>
            </a:r>
            <a:r>
              <a:rPr lang="en-US" sz="2000" i="1" dirty="0" smtClean="0"/>
              <a:t>, Muhammad </a:t>
            </a:r>
            <a:r>
              <a:rPr lang="en-US" sz="2000" i="1" dirty="0" err="1" smtClean="0"/>
              <a:t>akan</a:t>
            </a:r>
            <a:r>
              <a:rPr lang="en-US" sz="2000" i="1" dirty="0" smtClean="0"/>
              <a:t> </a:t>
            </a:r>
            <a:r>
              <a:rPr lang="en-US" sz="2000" i="1" dirty="0" err="1" smtClean="0"/>
              <a:t>memotong</a:t>
            </a:r>
            <a:r>
              <a:rPr lang="en-US" sz="2000" i="1" dirty="0" smtClean="0"/>
              <a:t> </a:t>
            </a:r>
            <a:r>
              <a:rPr lang="en-US" sz="2000" i="1" dirty="0" err="1" smtClean="0"/>
              <a:t>tangannya</a:t>
            </a:r>
            <a:r>
              <a:rPr lang="en-US" sz="2000" i="1" dirty="0" smtClean="0"/>
              <a:t>. </a:t>
            </a:r>
            <a:r>
              <a:rPr lang="en-US" sz="2000" dirty="0" smtClean="0"/>
              <a:t>(HR. </a:t>
            </a:r>
            <a:r>
              <a:rPr lang="en-US" sz="2000" dirty="0" err="1" smtClean="0"/>
              <a:t>Bukhori</a:t>
            </a:r>
            <a:r>
              <a:rPr lang="en-US" sz="2000" dirty="0" smtClean="0"/>
              <a:t>)</a:t>
            </a:r>
          </a:p>
          <a:p>
            <a:r>
              <a:rPr lang="en-US" dirty="0" err="1" smtClean="0"/>
              <a:t>Riwayat</a:t>
            </a:r>
            <a:r>
              <a:rPr lang="en-US" dirty="0" smtClean="0"/>
              <a:t> lain </a:t>
            </a:r>
            <a:r>
              <a:rPr lang="en-US" dirty="0" err="1" smtClean="0"/>
              <a:t>menyebutkan</a:t>
            </a:r>
            <a:r>
              <a:rPr lang="en-US" dirty="0" smtClean="0"/>
              <a:t>: </a:t>
            </a:r>
            <a:r>
              <a:rPr lang="en-US" dirty="0" err="1" smtClean="0"/>
              <a:t>awal</a:t>
            </a:r>
            <a:r>
              <a:rPr lang="en-US" dirty="0" smtClean="0"/>
              <a:t> </a:t>
            </a:r>
            <a:r>
              <a:rPr lang="en-US" dirty="0" err="1" smtClean="0"/>
              <a:t>kehancuran</a:t>
            </a:r>
            <a:r>
              <a:rPr lang="en-US" dirty="0" smtClean="0"/>
              <a:t> </a:t>
            </a:r>
            <a:r>
              <a:rPr lang="en-US" dirty="0" err="1" smtClean="0"/>
              <a:t>Bani</a:t>
            </a:r>
            <a:r>
              <a:rPr lang="en-US" dirty="0" smtClean="0"/>
              <a:t> </a:t>
            </a:r>
            <a:r>
              <a:rPr lang="en-US" dirty="0" err="1" smtClean="0"/>
              <a:t>Israil</a:t>
            </a:r>
            <a:r>
              <a:rPr lang="en-US" dirty="0" smtClean="0"/>
              <a:t> </a:t>
            </a:r>
            <a:r>
              <a:rPr lang="en-US" dirty="0" err="1" smtClean="0"/>
              <a:t>atu</a:t>
            </a:r>
            <a:r>
              <a:rPr lang="en-US" dirty="0" smtClean="0"/>
              <a:t> </a:t>
            </a:r>
            <a:r>
              <a:rPr lang="en-US" dirty="0" err="1" smtClean="0"/>
              <a:t>kehancuran</a:t>
            </a:r>
            <a:r>
              <a:rPr lang="en-US" dirty="0" smtClean="0"/>
              <a:t> </a:t>
            </a:r>
            <a:r>
              <a:rPr lang="en-US" dirty="0" err="1" smtClean="0"/>
              <a:t>manusia</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3161868453"/>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smtClean="0">
                <a:solidFill>
                  <a:schemeClr val="tx2"/>
                </a:solidFill>
              </a:rPr>
              <a:t>حَكِيْمٌ </a:t>
            </a:r>
            <a:r>
              <a:rPr lang="ar-SA" b="1" dirty="0">
                <a:solidFill>
                  <a:schemeClr val="tx2"/>
                </a:solidFill>
              </a:rPr>
              <a:t>حَسَنُ </a:t>
            </a:r>
            <a:r>
              <a:rPr lang="ar-SA" b="1" dirty="0" smtClean="0">
                <a:solidFill>
                  <a:schemeClr val="tx2"/>
                </a:solidFill>
              </a:rPr>
              <a:t>الْخُلُقِ</a:t>
            </a:r>
            <a:endParaRPr lang="en-US" dirty="0"/>
          </a:p>
        </p:txBody>
      </p:sp>
      <p:sp>
        <p:nvSpPr>
          <p:cNvPr id="3" name="Content Placeholder 2"/>
          <p:cNvSpPr>
            <a:spLocks noGrp="1"/>
          </p:cNvSpPr>
          <p:nvPr>
            <p:ph idx="1"/>
          </p:nvPr>
        </p:nvSpPr>
        <p:spPr>
          <a:xfrm>
            <a:off x="762000" y="685800"/>
            <a:ext cx="7543800" cy="4191000"/>
          </a:xfrm>
        </p:spPr>
        <p:txBody>
          <a:bodyPr>
            <a:normAutofit/>
          </a:bodyPr>
          <a:lstStyle/>
          <a:p>
            <a:r>
              <a:rPr lang="en-US" dirty="0" err="1" smtClean="0"/>
              <a:t>Watak</a:t>
            </a:r>
            <a:r>
              <a:rPr lang="en-US" dirty="0" smtClean="0"/>
              <a:t> Islam </a:t>
            </a:r>
            <a:r>
              <a:rPr lang="en-US" dirty="0" err="1" smtClean="0"/>
              <a:t>ini</a:t>
            </a:r>
            <a:r>
              <a:rPr lang="en-US" dirty="0" smtClean="0"/>
              <a:t> </a:t>
            </a:r>
            <a:r>
              <a:rPr lang="en-US" dirty="0" err="1" smtClean="0"/>
              <a:t>akan</a:t>
            </a:r>
            <a:r>
              <a:rPr lang="en-US" dirty="0" smtClean="0"/>
              <a:t> </a:t>
            </a:r>
            <a:r>
              <a:rPr lang="en-US" dirty="0" err="1" smtClean="0"/>
              <a:t>membentuk</a:t>
            </a:r>
            <a:r>
              <a:rPr lang="en-US" dirty="0" smtClean="0"/>
              <a:t> </a:t>
            </a:r>
            <a:r>
              <a:rPr lang="en-US" dirty="0" err="1" smtClean="0"/>
              <a:t>pribadi</a:t>
            </a:r>
            <a:r>
              <a:rPr lang="en-US" dirty="0" smtClean="0"/>
              <a:t> yang </a:t>
            </a:r>
            <a:r>
              <a:rPr lang="en-US" dirty="0" err="1" smtClean="0"/>
              <a:t>bijaksana</a:t>
            </a:r>
            <a:r>
              <a:rPr lang="en-US" dirty="0" smtClean="0"/>
              <a:t> </a:t>
            </a:r>
            <a:r>
              <a:rPr lang="en-US" dirty="0" err="1" smtClean="0"/>
              <a:t>berakhlak</a:t>
            </a:r>
            <a:r>
              <a:rPr lang="en-US" dirty="0" smtClean="0"/>
              <a:t> </a:t>
            </a:r>
            <a:r>
              <a:rPr lang="en-US" dirty="0" err="1" smtClean="0"/>
              <a:t>mulia</a:t>
            </a:r>
            <a:endParaRPr lang="en-US" dirty="0" smtClean="0"/>
          </a:p>
          <a:p>
            <a:pPr marL="0" indent="0" algn="ctr">
              <a:buNone/>
            </a:pPr>
            <a:r>
              <a:rPr lang="en-US" dirty="0" smtClean="0"/>
              <a:t>2:269 </a:t>
            </a:r>
            <a:r>
              <a:rPr lang="ar-SA" b="1" dirty="0"/>
              <a:t>يُؤْتِي الْحِكْمَةَ مَنْ يَشَاءُ وَمَنْ يُؤْتَ الْحِكْمَةَ فَقَدْ أُوتِيَ خَيْرًا </a:t>
            </a:r>
            <a:r>
              <a:rPr lang="ar-SA" b="1" dirty="0" smtClean="0"/>
              <a:t>كَثِيرًا</a:t>
            </a:r>
            <a:endParaRPr lang="en-US" b="1" dirty="0" smtClean="0"/>
          </a:p>
          <a:p>
            <a:pPr marL="0" indent="0" algn="ctr">
              <a:buNone/>
            </a:pPr>
            <a:r>
              <a:rPr lang="en-US" sz="1900" dirty="0"/>
              <a:t>Allah </a:t>
            </a:r>
            <a:r>
              <a:rPr lang="en-US" sz="1900" dirty="0" err="1"/>
              <a:t>menganugrahkan</a:t>
            </a:r>
            <a:r>
              <a:rPr lang="en-US" sz="1900" dirty="0"/>
              <a:t> al </a:t>
            </a:r>
            <a:r>
              <a:rPr lang="en-US" sz="1900" dirty="0" err="1"/>
              <a:t>hikmah</a:t>
            </a:r>
            <a:r>
              <a:rPr lang="en-US" sz="1900" dirty="0"/>
              <a:t> (</a:t>
            </a:r>
            <a:r>
              <a:rPr lang="en-US" sz="1900" dirty="0" err="1"/>
              <a:t>kefahaman</a:t>
            </a:r>
            <a:r>
              <a:rPr lang="en-US" sz="1900" dirty="0"/>
              <a:t> yang </a:t>
            </a:r>
            <a:r>
              <a:rPr lang="en-US" sz="1900" dirty="0" err="1"/>
              <a:t>dalam</a:t>
            </a:r>
            <a:r>
              <a:rPr lang="en-US" sz="1900" dirty="0"/>
              <a:t> </a:t>
            </a:r>
            <a:r>
              <a:rPr lang="en-US" sz="1900" dirty="0" err="1"/>
              <a:t>tentang</a:t>
            </a:r>
            <a:r>
              <a:rPr lang="en-US" sz="1900" dirty="0"/>
              <a:t> Al Qur'an </a:t>
            </a:r>
            <a:r>
              <a:rPr lang="en-US" sz="1900" dirty="0" err="1"/>
              <a:t>dan</a:t>
            </a:r>
            <a:r>
              <a:rPr lang="en-US" sz="1900" dirty="0"/>
              <a:t> As </a:t>
            </a:r>
            <a:r>
              <a:rPr lang="en-US" sz="1900" dirty="0" err="1"/>
              <a:t>Sunah</a:t>
            </a:r>
            <a:r>
              <a:rPr lang="en-US" sz="1900" dirty="0"/>
              <a:t>) </a:t>
            </a:r>
            <a:r>
              <a:rPr lang="en-US" sz="1900" dirty="0" err="1"/>
              <a:t>kepada</a:t>
            </a:r>
            <a:r>
              <a:rPr lang="en-US" sz="1900" dirty="0"/>
              <a:t> </a:t>
            </a:r>
            <a:r>
              <a:rPr lang="en-US" sz="1900" dirty="0" err="1"/>
              <a:t>siapa</a:t>
            </a:r>
            <a:r>
              <a:rPr lang="en-US" sz="1900" dirty="0"/>
              <a:t> yang </a:t>
            </a:r>
            <a:r>
              <a:rPr lang="en-US" sz="1900" dirty="0" err="1"/>
              <a:t>Dia</a:t>
            </a:r>
            <a:r>
              <a:rPr lang="en-US" sz="1900" dirty="0"/>
              <a:t> </a:t>
            </a:r>
            <a:r>
              <a:rPr lang="en-US" sz="1900" dirty="0" err="1"/>
              <a:t>kehendaki</a:t>
            </a:r>
            <a:r>
              <a:rPr lang="en-US" sz="1900" dirty="0"/>
              <a:t>. Dan </a:t>
            </a:r>
            <a:r>
              <a:rPr lang="en-US" sz="1900" dirty="0" err="1"/>
              <a:t>barang</a:t>
            </a:r>
            <a:r>
              <a:rPr lang="en-US" sz="1900" dirty="0"/>
              <a:t> </a:t>
            </a:r>
            <a:r>
              <a:rPr lang="en-US" sz="1900" dirty="0" err="1"/>
              <a:t>siapa</a:t>
            </a:r>
            <a:r>
              <a:rPr lang="en-US" sz="1900" dirty="0"/>
              <a:t> yang </a:t>
            </a:r>
            <a:r>
              <a:rPr lang="en-US" sz="1900" dirty="0" err="1"/>
              <a:t>dianugrahi</a:t>
            </a:r>
            <a:r>
              <a:rPr lang="en-US" sz="1900" dirty="0"/>
              <a:t> al </a:t>
            </a:r>
            <a:r>
              <a:rPr lang="en-US" sz="1900" dirty="0" err="1"/>
              <a:t>hikmah</a:t>
            </a:r>
            <a:r>
              <a:rPr lang="en-US" sz="1900" dirty="0"/>
              <a:t> </a:t>
            </a:r>
            <a:r>
              <a:rPr lang="en-US" sz="1900" dirty="0" err="1"/>
              <a:t>itu</a:t>
            </a:r>
            <a:r>
              <a:rPr lang="en-US" sz="1900" dirty="0"/>
              <a:t>, </a:t>
            </a:r>
            <a:r>
              <a:rPr lang="en-US" sz="1900" dirty="0" err="1"/>
              <a:t>ia</a:t>
            </a:r>
            <a:r>
              <a:rPr lang="en-US" sz="1900" dirty="0"/>
              <a:t> </a:t>
            </a:r>
            <a:r>
              <a:rPr lang="en-US" sz="1900" dirty="0" err="1"/>
              <a:t>benar-benar</a:t>
            </a:r>
            <a:r>
              <a:rPr lang="en-US" sz="1900" dirty="0"/>
              <a:t> </a:t>
            </a:r>
            <a:r>
              <a:rPr lang="en-US" sz="1900" dirty="0" err="1"/>
              <a:t>telah</a:t>
            </a:r>
            <a:r>
              <a:rPr lang="en-US" sz="1900" dirty="0"/>
              <a:t> </a:t>
            </a:r>
            <a:r>
              <a:rPr lang="en-US" sz="1900" dirty="0" err="1"/>
              <a:t>dianugrahi</a:t>
            </a:r>
            <a:r>
              <a:rPr lang="en-US" sz="1900" dirty="0"/>
              <a:t> </a:t>
            </a:r>
            <a:r>
              <a:rPr lang="en-US" sz="1900" dirty="0" err="1"/>
              <a:t>karunia</a:t>
            </a:r>
            <a:r>
              <a:rPr lang="en-US" sz="1900" dirty="0"/>
              <a:t> yang </a:t>
            </a:r>
            <a:r>
              <a:rPr lang="en-US" sz="1900" dirty="0" err="1"/>
              <a:t>banyak</a:t>
            </a:r>
            <a:r>
              <a:rPr lang="en-US" sz="1900" dirty="0"/>
              <a:t>. </a:t>
            </a:r>
            <a:endParaRPr lang="en-US" sz="1900" dirty="0" smtClean="0"/>
          </a:p>
          <a:p>
            <a:pPr marL="0" indent="0" algn="ctr">
              <a:buNone/>
            </a:pPr>
            <a:endParaRPr lang="en-US" sz="1900" dirty="0" smtClean="0"/>
          </a:p>
          <a:p>
            <a:pPr marL="0" indent="0" algn="ctr">
              <a:buNone/>
            </a:pPr>
            <a:r>
              <a:rPr lang="ar-SA" b="1" dirty="0"/>
              <a:t> الْبِرُّ حُسْنُ الْخُلُقِ وَالْإِثْمُ مَا حَاكَ فِي صَدْرِكَ وَكَرِهْتَ أَنْ يَطَّلِعَ عَلَيْهِ </a:t>
            </a:r>
            <a:r>
              <a:rPr lang="ar-SA" b="1" dirty="0" smtClean="0"/>
              <a:t>النَّاسُ</a:t>
            </a:r>
            <a:endParaRPr lang="en-US" b="1" dirty="0" smtClean="0"/>
          </a:p>
          <a:p>
            <a:pPr marL="0" indent="0" algn="ctr">
              <a:buNone/>
            </a:pPr>
            <a:r>
              <a:rPr lang="en-US" sz="2000" i="1" dirty="0" smtClean="0"/>
              <a:t>“</a:t>
            </a:r>
            <a:r>
              <a:rPr lang="en-US" sz="2000" i="1" dirty="0" err="1" smtClean="0"/>
              <a:t>Kebajikan</a:t>
            </a:r>
            <a:r>
              <a:rPr lang="en-US" sz="2000" i="1" dirty="0" smtClean="0"/>
              <a:t> </a:t>
            </a:r>
            <a:r>
              <a:rPr lang="en-US" sz="2000" i="1" dirty="0" err="1" smtClean="0"/>
              <a:t>itu</a:t>
            </a:r>
            <a:r>
              <a:rPr lang="en-US" sz="2000" i="1" dirty="0" smtClean="0"/>
              <a:t> </a:t>
            </a:r>
            <a:r>
              <a:rPr lang="en-US" sz="2000" i="1" dirty="0" err="1" smtClean="0"/>
              <a:t>akhlak</a:t>
            </a:r>
            <a:r>
              <a:rPr lang="en-US" sz="2000" i="1" dirty="0" smtClean="0"/>
              <a:t> yang </a:t>
            </a:r>
            <a:r>
              <a:rPr lang="en-US" sz="2000" i="1" dirty="0" err="1" smtClean="0"/>
              <a:t>baik</a:t>
            </a:r>
            <a:r>
              <a:rPr lang="en-US" sz="2000" i="1" dirty="0" smtClean="0"/>
              <a:t>, </a:t>
            </a:r>
            <a:r>
              <a:rPr lang="en-US" sz="2000" i="1" dirty="0" err="1" smtClean="0"/>
              <a:t>dan</a:t>
            </a:r>
            <a:r>
              <a:rPr lang="en-US" sz="2000" i="1" dirty="0" smtClean="0"/>
              <a:t> </a:t>
            </a:r>
            <a:r>
              <a:rPr lang="en-US" sz="2000" i="1" dirty="0" err="1" smtClean="0"/>
              <a:t>dosa</a:t>
            </a:r>
            <a:r>
              <a:rPr lang="en-US" sz="2000" i="1" dirty="0" smtClean="0"/>
              <a:t> </a:t>
            </a:r>
            <a:r>
              <a:rPr lang="en-US" sz="2000" i="1" dirty="0" err="1" smtClean="0"/>
              <a:t>adalah</a:t>
            </a:r>
            <a:r>
              <a:rPr lang="en-US" sz="2000" i="1" dirty="0" smtClean="0"/>
              <a:t> </a:t>
            </a:r>
            <a:r>
              <a:rPr lang="en-US" sz="2000" i="1" dirty="0" err="1" smtClean="0"/>
              <a:t>apa</a:t>
            </a:r>
            <a:r>
              <a:rPr lang="en-US" sz="2000" i="1" dirty="0" smtClean="0"/>
              <a:t> yang </a:t>
            </a:r>
            <a:r>
              <a:rPr lang="en-US" sz="2000" i="1" dirty="0" err="1" smtClean="0"/>
              <a:t>bergolak</a:t>
            </a:r>
            <a:r>
              <a:rPr lang="en-US" sz="2000" i="1" dirty="0" smtClean="0"/>
              <a:t> di </a:t>
            </a:r>
            <a:r>
              <a:rPr lang="en-US" sz="2000" i="1" dirty="0" err="1" smtClean="0"/>
              <a:t>hatimu</a:t>
            </a:r>
            <a:r>
              <a:rPr lang="en-US" sz="2000" i="1" dirty="0" smtClean="0"/>
              <a:t> </a:t>
            </a:r>
            <a:r>
              <a:rPr lang="en-US" sz="2000" i="1" dirty="0" err="1" smtClean="0"/>
              <a:t>dan</a:t>
            </a:r>
            <a:r>
              <a:rPr lang="en-US" sz="2000" i="1" dirty="0" smtClean="0"/>
              <a:t> </a:t>
            </a:r>
            <a:r>
              <a:rPr lang="en-US" sz="2000" i="1" dirty="0" err="1" smtClean="0"/>
              <a:t>kamu</a:t>
            </a:r>
            <a:r>
              <a:rPr lang="en-US" sz="2000" i="1" dirty="0" smtClean="0"/>
              <a:t> </a:t>
            </a:r>
            <a:r>
              <a:rPr lang="en-US" sz="2000" i="1" dirty="0" err="1" smtClean="0"/>
              <a:t>tidak</a:t>
            </a:r>
            <a:r>
              <a:rPr lang="en-US" sz="2000" i="1" dirty="0" smtClean="0"/>
              <a:t> </a:t>
            </a:r>
            <a:r>
              <a:rPr lang="en-US" sz="2000" i="1" dirty="0" err="1" smtClean="0"/>
              <a:t>suka</a:t>
            </a:r>
            <a:r>
              <a:rPr lang="en-US" sz="2000" i="1" dirty="0" smtClean="0"/>
              <a:t> orang lain </a:t>
            </a:r>
            <a:r>
              <a:rPr lang="en-US" sz="2000" i="1" dirty="0" err="1" smtClean="0"/>
              <a:t>melihatnya</a:t>
            </a:r>
            <a:r>
              <a:rPr lang="en-US" sz="2000" i="1" dirty="0" smtClean="0"/>
              <a:t>.” </a:t>
            </a:r>
            <a:r>
              <a:rPr lang="en-US" sz="2000" dirty="0" smtClean="0"/>
              <a:t>(HR Muslim)</a:t>
            </a:r>
            <a:endParaRPr lang="en-US" sz="2000" i="1" dirty="0"/>
          </a:p>
        </p:txBody>
      </p:sp>
    </p:spTree>
    <p:extLst>
      <p:ext uri="{BB962C8B-B14F-4D97-AF65-F5344CB8AC3E}">
        <p14:creationId xmlns="" xmlns:p14="http://schemas.microsoft.com/office/powerpoint/2010/main" val="928740491"/>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Pesan</a:t>
            </a:r>
            <a:r>
              <a:rPr lang="en-US" dirty="0" smtClean="0"/>
              <a:t> Sang Imam</a:t>
            </a:r>
            <a:endParaRPr lang="en-US" dirty="0"/>
          </a:p>
        </p:txBody>
      </p:sp>
      <p:sp>
        <p:nvSpPr>
          <p:cNvPr id="3" name="Content Placeholder 2"/>
          <p:cNvSpPr>
            <a:spLocks noGrp="1"/>
          </p:cNvSpPr>
          <p:nvPr>
            <p:ph idx="1"/>
          </p:nvPr>
        </p:nvSpPr>
        <p:spPr/>
        <p:txBody>
          <a:bodyPr/>
          <a:lstStyle/>
          <a:p>
            <a:r>
              <a:rPr lang="en-US" dirty="0" smtClean="0"/>
              <a:t>Imam </a:t>
            </a:r>
            <a:r>
              <a:rPr lang="en-US" dirty="0" err="1" smtClean="0"/>
              <a:t>Hasan</a:t>
            </a:r>
            <a:r>
              <a:rPr lang="en-US" dirty="0" smtClean="0"/>
              <a:t> Al-</a:t>
            </a:r>
            <a:r>
              <a:rPr lang="en-US" dirty="0" err="1" smtClean="0"/>
              <a:t>Banna</a:t>
            </a:r>
            <a:r>
              <a:rPr lang="en-US" dirty="0" smtClean="0"/>
              <a:t> </a:t>
            </a:r>
            <a:r>
              <a:rPr lang="en-US" dirty="0" err="1" smtClean="0"/>
              <a:t>dalam</a:t>
            </a:r>
            <a:r>
              <a:rPr lang="en-US" dirty="0" smtClean="0"/>
              <a:t> “</a:t>
            </a:r>
            <a:r>
              <a:rPr lang="en-US" dirty="0" err="1" smtClean="0"/>
              <a:t>wajibatul</a:t>
            </a:r>
            <a:r>
              <a:rPr lang="en-US" dirty="0" smtClean="0"/>
              <a:t> </a:t>
            </a:r>
            <a:r>
              <a:rPr lang="en-US" dirty="0" err="1" smtClean="0"/>
              <a:t>akh</a:t>
            </a:r>
            <a:r>
              <a:rPr lang="en-US" dirty="0" smtClean="0"/>
              <a:t>” (</a:t>
            </a:r>
            <a:r>
              <a:rPr lang="en-US" dirty="0" err="1" smtClean="0"/>
              <a:t>Risalah</a:t>
            </a:r>
            <a:r>
              <a:rPr lang="en-US" dirty="0" smtClean="0"/>
              <a:t> </a:t>
            </a:r>
            <a:r>
              <a:rPr lang="en-US" dirty="0" err="1" smtClean="0"/>
              <a:t>Ta’alim</a:t>
            </a:r>
            <a:r>
              <a:rPr lang="en-US" dirty="0" smtClean="0"/>
              <a:t>) no. 11 </a:t>
            </a:r>
            <a:r>
              <a:rPr lang="en-US" dirty="0" err="1" smtClean="0"/>
              <a:t>berpesan</a:t>
            </a:r>
            <a:r>
              <a:rPr lang="en-US" dirty="0" smtClean="0"/>
              <a:t>:</a:t>
            </a:r>
          </a:p>
          <a:p>
            <a:pPr marL="0" indent="0" algn="ctr">
              <a:buNone/>
            </a:pPr>
            <a:r>
              <a:rPr lang="en-US" dirty="0" smtClean="0"/>
              <a:t>“</a:t>
            </a:r>
            <a:r>
              <a:rPr lang="en-US" dirty="0" err="1" smtClean="0"/>
              <a:t>Hendaklah</a:t>
            </a:r>
            <a:r>
              <a:rPr lang="en-US" dirty="0" smtClean="0"/>
              <a:t> </a:t>
            </a:r>
            <a:r>
              <a:rPr lang="en-US" dirty="0" err="1"/>
              <a:t>engkau</a:t>
            </a:r>
            <a:r>
              <a:rPr lang="en-US" dirty="0"/>
              <a:t> </a:t>
            </a:r>
            <a:r>
              <a:rPr lang="en-US" dirty="0" err="1"/>
              <a:t>bersikap</a:t>
            </a:r>
            <a:r>
              <a:rPr lang="en-US" dirty="0"/>
              <a:t> </a:t>
            </a:r>
            <a:r>
              <a:rPr lang="en-US" dirty="0" err="1"/>
              <a:t>adil</a:t>
            </a:r>
            <a:r>
              <a:rPr lang="en-US" dirty="0"/>
              <a:t> </a:t>
            </a:r>
            <a:r>
              <a:rPr lang="en-US" dirty="0" err="1"/>
              <a:t>dan</a:t>
            </a:r>
            <a:r>
              <a:rPr lang="en-US" dirty="0"/>
              <a:t> </a:t>
            </a:r>
            <a:r>
              <a:rPr lang="en-US" dirty="0" err="1"/>
              <a:t>benar</a:t>
            </a:r>
            <a:r>
              <a:rPr lang="en-US" dirty="0"/>
              <a:t> </a:t>
            </a:r>
            <a:r>
              <a:rPr lang="en-US" dirty="0" err="1"/>
              <a:t>dalam</a:t>
            </a:r>
            <a:r>
              <a:rPr lang="en-US" dirty="0"/>
              <a:t> </a:t>
            </a:r>
            <a:r>
              <a:rPr lang="en-US" dirty="0" err="1"/>
              <a:t>memutuskan</a:t>
            </a:r>
            <a:r>
              <a:rPr lang="en-US" dirty="0"/>
              <a:t> </a:t>
            </a:r>
            <a:r>
              <a:rPr lang="en-US" dirty="0" err="1"/>
              <a:t>suatu</a:t>
            </a:r>
            <a:r>
              <a:rPr lang="en-US" dirty="0"/>
              <a:t> </a:t>
            </a:r>
            <a:r>
              <a:rPr lang="en-US" dirty="0" err="1"/>
              <a:t>perkara</a:t>
            </a:r>
            <a:r>
              <a:rPr lang="en-US" dirty="0"/>
              <a:t>, </a:t>
            </a:r>
            <a:r>
              <a:rPr lang="en-US" dirty="0" err="1"/>
              <a:t>pada</a:t>
            </a:r>
            <a:r>
              <a:rPr lang="en-US" dirty="0"/>
              <a:t> </a:t>
            </a:r>
            <a:r>
              <a:rPr lang="en-US" dirty="0" err="1"/>
              <a:t>setiap</a:t>
            </a:r>
            <a:r>
              <a:rPr lang="en-US" dirty="0"/>
              <a:t> </a:t>
            </a:r>
            <a:r>
              <a:rPr lang="en-US" dirty="0" err="1"/>
              <a:t>situasi</a:t>
            </a:r>
            <a:r>
              <a:rPr lang="en-US" dirty="0"/>
              <a:t>. </a:t>
            </a:r>
            <a:r>
              <a:rPr lang="en-US" dirty="0" err="1"/>
              <a:t>J</a:t>
            </a:r>
            <a:r>
              <a:rPr lang="en-US" dirty="0" err="1" smtClean="0"/>
              <a:t>anganlah</a:t>
            </a:r>
            <a:r>
              <a:rPr lang="en-US" dirty="0" smtClean="0"/>
              <a:t> </a:t>
            </a:r>
            <a:r>
              <a:rPr lang="en-US" dirty="0" err="1"/>
              <a:t>kemarahan</a:t>
            </a:r>
            <a:r>
              <a:rPr lang="en-US" dirty="0"/>
              <a:t> </a:t>
            </a:r>
            <a:r>
              <a:rPr lang="en-US" dirty="0" err="1"/>
              <a:t>melalaikanmu</a:t>
            </a:r>
            <a:r>
              <a:rPr lang="en-US" dirty="0"/>
              <a:t> </a:t>
            </a:r>
            <a:r>
              <a:rPr lang="en-US" dirty="0" err="1"/>
              <a:t>untuk</a:t>
            </a:r>
            <a:r>
              <a:rPr lang="en-US" dirty="0"/>
              <a:t> </a:t>
            </a:r>
            <a:r>
              <a:rPr lang="en-US" dirty="0" err="1"/>
              <a:t>berbuat</a:t>
            </a:r>
            <a:r>
              <a:rPr lang="en-US" dirty="0"/>
              <a:t> </a:t>
            </a:r>
            <a:r>
              <a:rPr lang="en-US" dirty="0" err="1"/>
              <a:t>kebaikan</a:t>
            </a:r>
            <a:r>
              <a:rPr lang="en-US" dirty="0"/>
              <a:t>, </a:t>
            </a:r>
            <a:r>
              <a:rPr lang="en-US" dirty="0" err="1"/>
              <a:t>janganlah</a:t>
            </a:r>
            <a:r>
              <a:rPr lang="en-US" dirty="0"/>
              <a:t> </a:t>
            </a:r>
            <a:r>
              <a:rPr lang="en-US" dirty="0" err="1"/>
              <a:t>mata</a:t>
            </a:r>
            <a:r>
              <a:rPr lang="en-US" dirty="0"/>
              <a:t> </a:t>
            </a:r>
            <a:r>
              <a:rPr lang="en-US" dirty="0" err="1"/>
              <a:t>keridhaan</a:t>
            </a:r>
            <a:r>
              <a:rPr lang="en-US" dirty="0"/>
              <a:t> </a:t>
            </a:r>
            <a:r>
              <a:rPr lang="en-US" dirty="0" err="1"/>
              <a:t>engkau</a:t>
            </a:r>
            <a:r>
              <a:rPr lang="en-US" dirty="0"/>
              <a:t> </a:t>
            </a:r>
            <a:r>
              <a:rPr lang="en-US" dirty="0" err="1"/>
              <a:t>pejamkan</a:t>
            </a:r>
            <a:r>
              <a:rPr lang="en-US" dirty="0"/>
              <a:t> </a:t>
            </a:r>
            <a:r>
              <a:rPr lang="en-US" dirty="0" err="1"/>
              <a:t>dari</a:t>
            </a:r>
            <a:r>
              <a:rPr lang="en-US" dirty="0"/>
              <a:t> </a:t>
            </a:r>
            <a:r>
              <a:rPr lang="en-US" dirty="0" err="1"/>
              <a:t>perilaku</a:t>
            </a:r>
            <a:r>
              <a:rPr lang="en-US" dirty="0"/>
              <a:t> yang </a:t>
            </a:r>
            <a:r>
              <a:rPr lang="en-US" dirty="0" err="1"/>
              <a:t>buruk</a:t>
            </a:r>
            <a:r>
              <a:rPr lang="en-US" dirty="0"/>
              <a:t>, </a:t>
            </a:r>
            <a:r>
              <a:rPr lang="en-US" dirty="0" err="1"/>
              <a:t>janganlah</a:t>
            </a:r>
            <a:r>
              <a:rPr lang="en-US" dirty="0"/>
              <a:t> </a:t>
            </a:r>
            <a:r>
              <a:rPr lang="en-US" dirty="0" err="1"/>
              <a:t>permusuhan</a:t>
            </a:r>
            <a:r>
              <a:rPr lang="en-US" dirty="0"/>
              <a:t> </a:t>
            </a:r>
            <a:r>
              <a:rPr lang="en-US" dirty="0" err="1"/>
              <a:t>membuatmu</a:t>
            </a:r>
            <a:r>
              <a:rPr lang="en-US" dirty="0"/>
              <a:t> </a:t>
            </a:r>
            <a:r>
              <a:rPr lang="en-US" dirty="0" err="1"/>
              <a:t>lupa</a:t>
            </a:r>
            <a:r>
              <a:rPr lang="en-US" dirty="0"/>
              <a:t> </a:t>
            </a:r>
            <a:r>
              <a:rPr lang="en-US" dirty="0" err="1"/>
              <a:t>dari</a:t>
            </a:r>
            <a:r>
              <a:rPr lang="en-US" dirty="0"/>
              <a:t> </a:t>
            </a:r>
            <a:r>
              <a:rPr lang="en-US" dirty="0" err="1"/>
              <a:t>pengakuan</a:t>
            </a:r>
            <a:r>
              <a:rPr lang="en-US" dirty="0"/>
              <a:t> </a:t>
            </a:r>
            <a:r>
              <a:rPr lang="en-US" dirty="0" err="1"/>
              <a:t>jasa</a:t>
            </a:r>
            <a:r>
              <a:rPr lang="en-US" dirty="0"/>
              <a:t> </a:t>
            </a:r>
            <a:r>
              <a:rPr lang="en-US" dirty="0" err="1"/>
              <a:t>baik</a:t>
            </a:r>
            <a:r>
              <a:rPr lang="en-US" dirty="0"/>
              <a:t>, </a:t>
            </a:r>
            <a:r>
              <a:rPr lang="en-US" dirty="0" err="1"/>
              <a:t>dan</a:t>
            </a:r>
            <a:r>
              <a:rPr lang="en-US" dirty="0"/>
              <a:t> </a:t>
            </a:r>
            <a:r>
              <a:rPr lang="en-US" dirty="0" err="1"/>
              <a:t>hendaklah</a:t>
            </a:r>
            <a:r>
              <a:rPr lang="en-US" dirty="0"/>
              <a:t> </a:t>
            </a:r>
            <a:r>
              <a:rPr lang="en-US" dirty="0" err="1"/>
              <a:t>engkau</a:t>
            </a:r>
            <a:r>
              <a:rPr lang="en-US" dirty="0"/>
              <a:t> </a:t>
            </a:r>
            <a:r>
              <a:rPr lang="en-US" dirty="0" err="1"/>
              <a:t>berkata</a:t>
            </a:r>
            <a:r>
              <a:rPr lang="en-US" dirty="0"/>
              <a:t> </a:t>
            </a:r>
            <a:r>
              <a:rPr lang="en-US" dirty="0" err="1"/>
              <a:t>benar</a:t>
            </a:r>
            <a:r>
              <a:rPr lang="en-US" dirty="0"/>
              <a:t> </a:t>
            </a:r>
            <a:r>
              <a:rPr lang="en-US" dirty="0" err="1"/>
              <a:t>meskipun</a:t>
            </a:r>
            <a:r>
              <a:rPr lang="en-US" dirty="0"/>
              <a:t> </a:t>
            </a:r>
            <a:r>
              <a:rPr lang="en-US" dirty="0" err="1"/>
              <a:t>itu</a:t>
            </a:r>
            <a:r>
              <a:rPr lang="en-US" dirty="0"/>
              <a:t> </a:t>
            </a:r>
            <a:r>
              <a:rPr lang="en-US" dirty="0" err="1"/>
              <a:t>merugikanmu</a:t>
            </a:r>
            <a:r>
              <a:rPr lang="en-US" dirty="0"/>
              <a:t> </a:t>
            </a:r>
            <a:r>
              <a:rPr lang="en-US" dirty="0" err="1"/>
              <a:t>atau</a:t>
            </a:r>
            <a:r>
              <a:rPr lang="en-US" dirty="0"/>
              <a:t> </a:t>
            </a:r>
            <a:r>
              <a:rPr lang="en-US" dirty="0" err="1"/>
              <a:t>merugikan</a:t>
            </a:r>
            <a:r>
              <a:rPr lang="en-US" dirty="0"/>
              <a:t> orang yang paling </a:t>
            </a:r>
            <a:r>
              <a:rPr lang="en-US" dirty="0" err="1"/>
              <a:t>dekat</a:t>
            </a:r>
            <a:r>
              <a:rPr lang="en-US" dirty="0"/>
              <a:t> </a:t>
            </a:r>
            <a:r>
              <a:rPr lang="en-US" dirty="0" err="1"/>
              <a:t>denganmu</a:t>
            </a:r>
            <a:r>
              <a:rPr lang="en-US" dirty="0" smtClean="0"/>
              <a:t>.”</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2917909800"/>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النَّظَافَةِ وَالطَّهَارَةِ</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962400" y="3048000"/>
            <a:ext cx="1069524" cy="1862048"/>
          </a:xfrm>
          <a:prstGeom prst="rect">
            <a:avLst/>
          </a:prstGeom>
          <a:noFill/>
        </p:spPr>
        <p:txBody>
          <a:bodyPr wrap="none" rtlCol="0">
            <a:spAutoFit/>
          </a:bodyPr>
          <a:lstStyle/>
          <a:p>
            <a:r>
              <a:rPr lang="en-US" sz="11500" dirty="0" smtClean="0">
                <a:latin typeface="Algerian" pitchFamily="82" charset="0"/>
              </a:rPr>
              <a:t>4</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Agama </a:t>
            </a:r>
            <a:r>
              <a:rPr lang="en-US" dirty="0" err="1" smtClean="0"/>
              <a:t>Kebersihan</a:t>
            </a:r>
            <a:r>
              <a:rPr lang="en-US" dirty="0" smtClean="0"/>
              <a:t> </a:t>
            </a:r>
            <a:r>
              <a:rPr lang="en-US" dirty="0" err="1" smtClean="0"/>
              <a:t>dan</a:t>
            </a:r>
            <a:r>
              <a:rPr lang="en-US" dirty="0" smtClean="0"/>
              <a:t> </a:t>
            </a:r>
            <a:r>
              <a:rPr lang="en-US" dirty="0" err="1" smtClean="0"/>
              <a:t>Kesucian</a:t>
            </a:r>
            <a:endParaRPr lang="en-US" dirty="0"/>
          </a:p>
        </p:txBody>
      </p:sp>
      <p:sp>
        <p:nvSpPr>
          <p:cNvPr id="3" name="Content Placeholder 2"/>
          <p:cNvSpPr>
            <a:spLocks noGrp="1"/>
          </p:cNvSpPr>
          <p:nvPr>
            <p:ph idx="1"/>
          </p:nvPr>
        </p:nvSpPr>
        <p:spPr/>
        <p:txBody>
          <a:bodyPr/>
          <a:lstStyle/>
          <a:p>
            <a:r>
              <a:rPr lang="en-US" dirty="0" err="1" smtClean="0"/>
              <a:t>Perhatian</a:t>
            </a:r>
            <a:r>
              <a:rPr lang="en-US" dirty="0" smtClean="0"/>
              <a:t> Islam </a:t>
            </a:r>
            <a:r>
              <a:rPr lang="en-US" dirty="0" err="1" smtClean="0"/>
              <a:t>terhadap</a:t>
            </a:r>
            <a:r>
              <a:rPr lang="en-US" dirty="0" smtClean="0"/>
              <a:t> </a:t>
            </a:r>
            <a:r>
              <a:rPr lang="en-US" dirty="0" err="1" smtClean="0"/>
              <a:t>masalah</a:t>
            </a:r>
            <a:r>
              <a:rPr lang="en-US" dirty="0" smtClean="0"/>
              <a:t> </a:t>
            </a:r>
            <a:r>
              <a:rPr lang="en-US" dirty="0" err="1" smtClean="0"/>
              <a:t>kebersihan</a:t>
            </a:r>
            <a:r>
              <a:rPr lang="en-US" dirty="0" smtClean="0"/>
              <a:t> </a:t>
            </a:r>
            <a:r>
              <a:rPr lang="en-US" dirty="0" err="1" smtClean="0"/>
              <a:t>dan</a:t>
            </a:r>
            <a:r>
              <a:rPr lang="en-US" dirty="0" smtClean="0"/>
              <a:t> </a:t>
            </a:r>
            <a:r>
              <a:rPr lang="en-US" dirty="0" err="1" smtClean="0"/>
              <a:t>kesucian</a:t>
            </a:r>
            <a:r>
              <a:rPr lang="en-US" dirty="0" smtClean="0"/>
              <a:t> </a:t>
            </a:r>
            <a:r>
              <a:rPr lang="en-US" dirty="0" err="1" smtClean="0"/>
              <a:t>sangat</a:t>
            </a:r>
            <a:r>
              <a:rPr lang="en-US" dirty="0" smtClean="0"/>
              <a:t> </a:t>
            </a:r>
            <a:r>
              <a:rPr lang="en-US" dirty="0" err="1" smtClean="0"/>
              <a:t>tinggi</a:t>
            </a:r>
            <a:r>
              <a:rPr lang="en-US" dirty="0" smtClean="0"/>
              <a:t>:</a:t>
            </a:r>
          </a:p>
          <a:p>
            <a:pPr marL="457200" indent="-457200">
              <a:buFont typeface="+mj-lt"/>
              <a:buAutoNum type="arabicPeriod"/>
            </a:pPr>
            <a:r>
              <a:rPr lang="en-US" dirty="0" err="1" smtClean="0"/>
              <a:t>Tahapan</a:t>
            </a:r>
            <a:r>
              <a:rPr lang="en-US" dirty="0" smtClean="0"/>
              <a:t> </a:t>
            </a:r>
            <a:r>
              <a:rPr lang="en-US" dirty="0" err="1" smtClean="0"/>
              <a:t>pembangunan</a:t>
            </a:r>
            <a:r>
              <a:rPr lang="en-US" dirty="0" smtClean="0"/>
              <a:t> </a:t>
            </a:r>
            <a:r>
              <a:rPr lang="en-US" dirty="0" err="1" smtClean="0"/>
              <a:t>masyarakat</a:t>
            </a:r>
            <a:r>
              <a:rPr lang="en-US" dirty="0" smtClean="0"/>
              <a:t> </a:t>
            </a:r>
            <a:r>
              <a:rPr lang="en-US" dirty="0" err="1" smtClean="0"/>
              <a:t>Islami</a:t>
            </a:r>
            <a:r>
              <a:rPr lang="en-US" dirty="0" smtClean="0"/>
              <a:t> (62:2)</a:t>
            </a:r>
            <a:endParaRPr lang="en-US" dirty="0"/>
          </a:p>
          <a:p>
            <a:pPr marL="320040" lvl="1" indent="0">
              <a:buNone/>
            </a:pPr>
            <a:r>
              <a:rPr lang="en-US" dirty="0" smtClean="0"/>
              <a:t>	</a:t>
            </a:r>
            <a:r>
              <a:rPr lang="en-US" dirty="0" err="1" smtClean="0"/>
              <a:t>Tilawah</a:t>
            </a:r>
            <a:r>
              <a:rPr lang="en-US" dirty="0" smtClean="0"/>
              <a:t> </a:t>
            </a:r>
            <a:r>
              <a:rPr lang="en-US" dirty="0">
                <a:sym typeface="Wingdings" pitchFamily="2" charset="2"/>
              </a:rPr>
              <a:t> </a:t>
            </a:r>
            <a:r>
              <a:rPr lang="en-US" dirty="0" err="1">
                <a:sym typeface="Wingdings" pitchFamily="2" charset="2"/>
              </a:rPr>
              <a:t>Tazkiyah</a:t>
            </a:r>
            <a:r>
              <a:rPr lang="en-US" dirty="0">
                <a:sym typeface="Wingdings" pitchFamily="2" charset="2"/>
              </a:rPr>
              <a:t> (</a:t>
            </a:r>
            <a:r>
              <a:rPr lang="en-US" dirty="0" err="1">
                <a:sym typeface="Wingdings" pitchFamily="2" charset="2"/>
              </a:rPr>
              <a:t>penyucian</a:t>
            </a:r>
            <a:r>
              <a:rPr lang="en-US" dirty="0">
                <a:sym typeface="Wingdings" pitchFamily="2" charset="2"/>
              </a:rPr>
              <a:t>)  </a:t>
            </a:r>
            <a:r>
              <a:rPr lang="en-US" dirty="0" err="1">
                <a:sym typeface="Wingdings" pitchFamily="2" charset="2"/>
              </a:rPr>
              <a:t>Ta’lim</a:t>
            </a:r>
            <a:endParaRPr lang="en-US" dirty="0"/>
          </a:p>
          <a:p>
            <a:pPr marL="457200" indent="-457200">
              <a:buFont typeface="+mj-lt"/>
              <a:buAutoNum type="arabicPeriod"/>
            </a:pPr>
            <a:r>
              <a:rPr lang="en-US" dirty="0" err="1" smtClean="0"/>
              <a:t>Surat</a:t>
            </a:r>
            <a:r>
              <a:rPr lang="en-US" dirty="0" smtClean="0"/>
              <a:t> ke-4 yang </a:t>
            </a:r>
            <a:r>
              <a:rPr lang="en-US" dirty="0" err="1" smtClean="0"/>
              <a:t>pertama</a:t>
            </a:r>
            <a:r>
              <a:rPr lang="en-US" dirty="0" smtClean="0"/>
              <a:t> </a:t>
            </a:r>
            <a:r>
              <a:rPr lang="en-US" dirty="0" err="1" smtClean="0"/>
              <a:t>turun</a:t>
            </a:r>
            <a:r>
              <a:rPr lang="en-US" dirty="0" smtClean="0"/>
              <a:t> (</a:t>
            </a:r>
            <a:r>
              <a:rPr lang="en-US" dirty="0" err="1" smtClean="0"/>
              <a:t>urutannya</a:t>
            </a:r>
            <a:r>
              <a:rPr lang="en-US" dirty="0" smtClean="0"/>
              <a:t>: Al-’</a:t>
            </a:r>
            <a:r>
              <a:rPr lang="en-US" dirty="0" err="1" smtClean="0"/>
              <a:t>Alaq</a:t>
            </a:r>
            <a:r>
              <a:rPr lang="en-US" dirty="0" smtClean="0"/>
              <a:t>, Al-</a:t>
            </a:r>
            <a:r>
              <a:rPr lang="en-US" dirty="0" err="1" smtClean="0"/>
              <a:t>Qalam</a:t>
            </a:r>
            <a:r>
              <a:rPr lang="en-US" dirty="0" smtClean="0"/>
              <a:t>, Al-</a:t>
            </a:r>
            <a:r>
              <a:rPr lang="en-US" dirty="0" err="1" smtClean="0"/>
              <a:t>Muzzammil</a:t>
            </a:r>
            <a:r>
              <a:rPr lang="en-US" dirty="0" smtClean="0"/>
              <a:t>, </a:t>
            </a:r>
            <a:r>
              <a:rPr lang="en-US" dirty="0" err="1" smtClean="0"/>
              <a:t>dan</a:t>
            </a:r>
            <a:r>
              <a:rPr lang="en-US" dirty="0" smtClean="0"/>
              <a:t> Al-</a:t>
            </a:r>
            <a:r>
              <a:rPr lang="en-US" dirty="0" err="1" smtClean="0"/>
              <a:t>Muddatstsir</a:t>
            </a:r>
            <a:r>
              <a:rPr lang="en-US" dirty="0" smtClean="0"/>
              <a:t>) 74:4 </a:t>
            </a:r>
            <a:r>
              <a:rPr lang="en-US" dirty="0" err="1" smtClean="0"/>
              <a:t>berkaitan</a:t>
            </a:r>
            <a:r>
              <a:rPr lang="en-US" dirty="0" smtClean="0"/>
              <a:t> </a:t>
            </a:r>
            <a:r>
              <a:rPr lang="en-US" dirty="0" err="1" smtClean="0"/>
              <a:t>dengan</a:t>
            </a:r>
            <a:r>
              <a:rPr lang="en-US" dirty="0" smtClean="0"/>
              <a:t> </a:t>
            </a:r>
            <a:r>
              <a:rPr lang="en-US" dirty="0" err="1" smtClean="0"/>
              <a:t>masalah</a:t>
            </a:r>
            <a:r>
              <a:rPr lang="en-US" dirty="0" smtClean="0"/>
              <a:t> </a:t>
            </a:r>
            <a:r>
              <a:rPr lang="en-US" dirty="0" err="1" smtClean="0"/>
              <a:t>kebersihan</a:t>
            </a:r>
            <a:endParaRPr lang="en-US" dirty="0" smtClean="0"/>
          </a:p>
          <a:p>
            <a:pPr marL="457200" indent="-457200">
              <a:buFont typeface="+mj-lt"/>
              <a:buAutoNum type="arabicPeriod"/>
            </a:pPr>
            <a:r>
              <a:rPr lang="en-US" dirty="0" err="1" smtClean="0"/>
              <a:t>Pasal</a:t>
            </a:r>
            <a:r>
              <a:rPr lang="en-US" dirty="0" smtClean="0"/>
              <a:t> </a:t>
            </a:r>
            <a:r>
              <a:rPr lang="en-US" dirty="0" err="1" smtClean="0"/>
              <a:t>thaharah</a:t>
            </a:r>
            <a:r>
              <a:rPr lang="en-US" dirty="0" smtClean="0"/>
              <a:t> </a:t>
            </a:r>
            <a:r>
              <a:rPr lang="en-US" dirty="0" err="1" smtClean="0"/>
              <a:t>selalu</a:t>
            </a:r>
            <a:r>
              <a:rPr lang="en-US" dirty="0" smtClean="0"/>
              <a:t> </a:t>
            </a:r>
            <a:r>
              <a:rPr lang="en-US" dirty="0" err="1" smtClean="0"/>
              <a:t>diletakkan</a:t>
            </a:r>
            <a:r>
              <a:rPr lang="en-US" dirty="0" smtClean="0"/>
              <a:t> di </a:t>
            </a:r>
            <a:r>
              <a:rPr lang="en-US" dirty="0" err="1" smtClean="0"/>
              <a:t>bagian</a:t>
            </a:r>
            <a:r>
              <a:rPr lang="en-US" dirty="0" smtClean="0"/>
              <a:t> </a:t>
            </a:r>
            <a:r>
              <a:rPr lang="en-US" dirty="0" err="1" smtClean="0"/>
              <a:t>pertama</a:t>
            </a:r>
            <a:r>
              <a:rPr lang="en-US" dirty="0" smtClean="0"/>
              <a:t> </a:t>
            </a:r>
            <a:r>
              <a:rPr lang="en-US" dirty="0" err="1" smtClean="0"/>
              <a:t>kitab-kitab</a:t>
            </a:r>
            <a:r>
              <a:rPr lang="en-US" dirty="0" smtClean="0"/>
              <a:t> </a:t>
            </a:r>
            <a:r>
              <a:rPr lang="en-US" dirty="0" err="1" smtClean="0"/>
              <a:t>fiqh</a:t>
            </a:r>
            <a:endParaRPr lang="en-US" dirty="0" smtClean="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Ruang</a:t>
            </a:r>
            <a:r>
              <a:rPr lang="en-US" dirty="0" smtClean="0"/>
              <a:t> </a:t>
            </a:r>
            <a:r>
              <a:rPr lang="en-US" dirty="0" err="1" smtClean="0"/>
              <a:t>Lingkup</a:t>
            </a:r>
            <a:r>
              <a:rPr lang="en-US" dirty="0" smtClean="0"/>
              <a:t> </a:t>
            </a:r>
            <a:r>
              <a:rPr lang="en-US" dirty="0" err="1" smtClean="0"/>
              <a:t>Kebersihan</a:t>
            </a:r>
            <a:r>
              <a:rPr lang="en-US" dirty="0" smtClean="0"/>
              <a:t> </a:t>
            </a:r>
            <a:r>
              <a:rPr lang="en-US" dirty="0" err="1" smtClean="0"/>
              <a:t>dan</a:t>
            </a:r>
            <a:r>
              <a:rPr lang="en-US" dirty="0" smtClean="0"/>
              <a:t> </a:t>
            </a:r>
            <a:r>
              <a:rPr lang="en-US" dirty="0" err="1" smtClean="0"/>
              <a:t>Kesucian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Beberapa</a:t>
            </a:r>
            <a:r>
              <a:rPr lang="en-US" dirty="0" smtClean="0"/>
              <a:t> </a:t>
            </a:r>
            <a:r>
              <a:rPr lang="en-US" dirty="0" err="1" smtClean="0"/>
              <a:t>istilah</a:t>
            </a:r>
            <a:r>
              <a:rPr lang="en-US" dirty="0" smtClean="0"/>
              <a:t> yang </a:t>
            </a:r>
            <a:r>
              <a:rPr lang="en-US" dirty="0" err="1" smtClean="0"/>
              <a:t>digunakan</a:t>
            </a:r>
            <a:r>
              <a:rPr lang="en-US" dirty="0" smtClean="0"/>
              <a:t> </a:t>
            </a:r>
            <a:r>
              <a:rPr lang="en-US" dirty="0" err="1" smtClean="0"/>
              <a:t>dalam</a:t>
            </a:r>
            <a:r>
              <a:rPr lang="en-US" dirty="0" smtClean="0"/>
              <a:t> </a:t>
            </a:r>
            <a:r>
              <a:rPr lang="en-US" dirty="0" err="1" smtClean="0"/>
              <a:t>masalah</a:t>
            </a:r>
            <a:r>
              <a:rPr lang="en-US" dirty="0" smtClean="0"/>
              <a:t> </a:t>
            </a:r>
            <a:r>
              <a:rPr lang="en-US" dirty="0" err="1" smtClean="0"/>
              <a:t>kebersihan</a:t>
            </a:r>
            <a:r>
              <a:rPr lang="en-US" dirty="0" smtClean="0"/>
              <a:t> </a:t>
            </a:r>
            <a:r>
              <a:rPr lang="en-US" dirty="0" err="1" smtClean="0"/>
              <a:t>dan</a:t>
            </a:r>
            <a:r>
              <a:rPr lang="en-US" dirty="0" smtClean="0"/>
              <a:t> </a:t>
            </a:r>
            <a:r>
              <a:rPr lang="en-US" dirty="0" err="1" smtClean="0"/>
              <a:t>kesucian</a:t>
            </a:r>
            <a:endParaRPr lang="en-US" dirty="0" smtClean="0"/>
          </a:p>
          <a:p>
            <a:pPr marL="777240" lvl="1" indent="-457200">
              <a:buFont typeface="+mj-lt"/>
              <a:buAutoNum type="arabicPeriod"/>
            </a:pPr>
            <a:r>
              <a:rPr lang="en-US" dirty="0" err="1" smtClean="0"/>
              <a:t>Thaharah</a:t>
            </a:r>
            <a:endParaRPr lang="en-US" dirty="0" smtClean="0"/>
          </a:p>
          <a:p>
            <a:pPr marL="777240" lvl="1" indent="-457200">
              <a:buFont typeface="+mj-lt"/>
              <a:buAutoNum type="arabicPeriod"/>
            </a:pPr>
            <a:r>
              <a:rPr lang="en-US" dirty="0" err="1" smtClean="0"/>
              <a:t>Nazhafah</a:t>
            </a:r>
            <a:endParaRPr lang="en-US" dirty="0" smtClean="0"/>
          </a:p>
          <a:p>
            <a:pPr marL="777240" lvl="1" indent="-457200">
              <a:buFont typeface="+mj-lt"/>
              <a:buAutoNum type="arabicPeriod"/>
            </a:pPr>
            <a:r>
              <a:rPr lang="en-US" dirty="0" err="1" smtClean="0"/>
              <a:t>Tazkiyyah</a:t>
            </a:r>
            <a:endParaRPr lang="en-US" dirty="0" smtClean="0"/>
          </a:p>
          <a:p>
            <a:pPr marL="777240" lvl="1" indent="-457200">
              <a:buFont typeface="+mj-lt"/>
              <a:buAutoNum type="arabicPeriod"/>
            </a:pPr>
            <a:r>
              <a:rPr lang="en-US" dirty="0" err="1" smtClean="0"/>
              <a:t>Fitrah</a:t>
            </a:r>
            <a:endParaRPr lang="en-US" dirty="0" smtClean="0"/>
          </a:p>
          <a:p>
            <a:pPr marL="777240" lvl="1" indent="-457200">
              <a:buFont typeface="+mj-lt"/>
              <a:buAutoNum type="arabicPeriod"/>
            </a:pPr>
            <a:r>
              <a:rPr lang="en-US" dirty="0" err="1" smtClean="0"/>
              <a:t>Ikhlas</a:t>
            </a:r>
            <a:endParaRPr lang="en-US" dirty="0" smtClean="0"/>
          </a:p>
          <a:p>
            <a:pPr marL="777240" lvl="1" indent="-457200">
              <a:buFont typeface="+mj-lt"/>
              <a:buAutoNum type="arabicPeriod"/>
            </a:pPr>
            <a:r>
              <a:rPr lang="en-US" dirty="0" err="1" smtClean="0"/>
              <a:t>Salim</a:t>
            </a:r>
            <a:r>
              <a:rPr lang="en-US" dirty="0" smtClean="0"/>
              <a:t>, </a:t>
            </a:r>
            <a:r>
              <a:rPr lang="en-US" dirty="0" err="1" smtClean="0"/>
              <a:t>misalnya</a:t>
            </a:r>
            <a:r>
              <a:rPr lang="en-US" dirty="0" smtClean="0"/>
              <a:t> </a:t>
            </a:r>
            <a:r>
              <a:rPr lang="en-US" dirty="0" err="1" smtClean="0"/>
              <a:t>qalbun</a:t>
            </a:r>
            <a:r>
              <a:rPr lang="en-US" dirty="0" smtClean="0"/>
              <a:t> </a:t>
            </a:r>
            <a:r>
              <a:rPr lang="en-US" dirty="0" err="1" smtClean="0"/>
              <a:t>salim</a:t>
            </a:r>
            <a:r>
              <a:rPr lang="en-US" dirty="0" smtClean="0"/>
              <a:t> (</a:t>
            </a:r>
            <a:r>
              <a:rPr lang="en-US" dirty="0" err="1" smtClean="0"/>
              <a:t>hati</a:t>
            </a:r>
            <a:r>
              <a:rPr lang="en-US" dirty="0" smtClean="0"/>
              <a:t> yang </a:t>
            </a:r>
            <a:r>
              <a:rPr lang="en-US" dirty="0" err="1" smtClean="0"/>
              <a:t>bersih</a:t>
            </a:r>
            <a:r>
              <a:rPr lang="en-US" dirty="0" smtClean="0"/>
              <a:t>)</a:t>
            </a:r>
          </a:p>
          <a:p>
            <a:r>
              <a:rPr lang="en-US" dirty="0" err="1" smtClean="0"/>
              <a:t>Ruang</a:t>
            </a:r>
            <a:r>
              <a:rPr lang="en-US" dirty="0" smtClean="0"/>
              <a:t> </a:t>
            </a:r>
            <a:r>
              <a:rPr lang="en-US" dirty="0" err="1" smtClean="0"/>
              <a:t>lingkupnya</a:t>
            </a:r>
            <a:r>
              <a:rPr lang="en-US" dirty="0" smtClean="0"/>
              <a:t> </a:t>
            </a:r>
            <a:r>
              <a:rPr lang="en-US" dirty="0" err="1" smtClean="0"/>
              <a:t>sangat</a:t>
            </a:r>
            <a:r>
              <a:rPr lang="en-US" dirty="0" smtClean="0"/>
              <a:t> </a:t>
            </a:r>
            <a:r>
              <a:rPr lang="en-US" dirty="0" err="1" smtClean="0"/>
              <a:t>luas</a:t>
            </a:r>
            <a:r>
              <a:rPr lang="en-US" dirty="0" smtClean="0"/>
              <a:t>: </a:t>
            </a:r>
            <a:r>
              <a:rPr lang="en-US" dirty="0" err="1" smtClean="0"/>
              <a:t>lahir</a:t>
            </a:r>
            <a:r>
              <a:rPr lang="en-US" dirty="0" smtClean="0"/>
              <a:t> </a:t>
            </a:r>
            <a:r>
              <a:rPr lang="en-US" dirty="0" err="1" smtClean="0"/>
              <a:t>dan</a:t>
            </a:r>
            <a:r>
              <a:rPr lang="en-US" dirty="0" smtClean="0"/>
              <a:t> </a:t>
            </a:r>
            <a:r>
              <a:rPr lang="en-US" dirty="0" err="1" smtClean="0"/>
              <a:t>batin</a:t>
            </a:r>
            <a:endParaRPr lang="en-US" dirty="0" smtClean="0"/>
          </a:p>
          <a:p>
            <a:r>
              <a:rPr lang="en-US" dirty="0" err="1" smtClean="0"/>
              <a:t>Tapi</a:t>
            </a:r>
            <a:r>
              <a:rPr lang="en-US" dirty="0" smtClean="0"/>
              <a:t> </a:t>
            </a:r>
            <a:r>
              <a:rPr lang="en-US" dirty="0" err="1" smtClean="0"/>
              <a:t>kenapa</a:t>
            </a:r>
            <a:r>
              <a:rPr lang="en-US" dirty="0" smtClean="0"/>
              <a:t> </a:t>
            </a:r>
            <a:r>
              <a:rPr lang="en-US" dirty="0" err="1" smtClean="0"/>
              <a:t>sekarang</a:t>
            </a:r>
            <a:r>
              <a:rPr lang="en-US" dirty="0" smtClean="0"/>
              <a:t> </a:t>
            </a:r>
            <a:r>
              <a:rPr lang="en-US" dirty="0" err="1" smtClean="0"/>
              <a:t>umat</a:t>
            </a:r>
            <a:r>
              <a:rPr lang="en-US" dirty="0" smtClean="0"/>
              <a:t> Islam </a:t>
            </a:r>
            <a:r>
              <a:rPr lang="en-US" dirty="0" err="1" smtClean="0"/>
              <a:t>tidak</a:t>
            </a:r>
            <a:r>
              <a:rPr lang="en-US" dirty="0" smtClean="0"/>
              <a:t> </a:t>
            </a:r>
            <a:r>
              <a:rPr lang="en-US" dirty="0" err="1" smtClean="0"/>
              <a:t>membiasakan</a:t>
            </a:r>
            <a:r>
              <a:rPr lang="en-US" dirty="0" smtClean="0"/>
              <a:t> </a:t>
            </a:r>
            <a:r>
              <a:rPr lang="en-US" dirty="0" err="1" smtClean="0"/>
              <a:t>diri</a:t>
            </a:r>
            <a:r>
              <a:rPr lang="en-US" dirty="0" smtClean="0"/>
              <a:t> </a:t>
            </a:r>
            <a:r>
              <a:rPr lang="en-US" dirty="0" err="1" smtClean="0"/>
              <a:t>hidup</a:t>
            </a:r>
            <a:r>
              <a:rPr lang="en-US" dirty="0" smtClean="0"/>
              <a:t> </a:t>
            </a:r>
            <a:r>
              <a:rPr lang="en-US" dirty="0" err="1" smtClean="0"/>
              <a:t>bersih</a:t>
            </a:r>
            <a:r>
              <a:rPr lang="en-US" dirty="0" smtClean="0"/>
              <a:t>?</a:t>
            </a:r>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102160584"/>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a:solidFill>
                  <a:schemeClr val="tx2"/>
                </a:solidFill>
              </a:rPr>
              <a:t>نَظِيْفٌ </a:t>
            </a:r>
            <a:r>
              <a:rPr lang="ar-SA" b="1" dirty="0" smtClean="0">
                <a:solidFill>
                  <a:schemeClr val="tx2"/>
                </a:solidFill>
              </a:rPr>
              <a:t>طَهُوْرٌ</a:t>
            </a:r>
            <a:endParaRPr lang="en-US" dirty="0"/>
          </a:p>
        </p:txBody>
      </p:sp>
      <p:sp>
        <p:nvSpPr>
          <p:cNvPr id="3" name="Content Placeholder 2"/>
          <p:cNvSpPr>
            <a:spLocks noGrp="1"/>
          </p:cNvSpPr>
          <p:nvPr>
            <p:ph idx="1"/>
          </p:nvPr>
        </p:nvSpPr>
        <p:spPr>
          <a:xfrm>
            <a:off x="762000" y="685800"/>
            <a:ext cx="7543800" cy="4419600"/>
          </a:xfrm>
        </p:spPr>
        <p:txBody>
          <a:bodyPr>
            <a:normAutofit lnSpcReduction="10000"/>
          </a:bodyPr>
          <a:lstStyle/>
          <a:p>
            <a:r>
              <a:rPr lang="en-US" dirty="0" err="1" smtClean="0"/>
              <a:t>Watak</a:t>
            </a:r>
            <a:r>
              <a:rPr lang="en-US" dirty="0" smtClean="0"/>
              <a:t> Islam </a:t>
            </a:r>
            <a:r>
              <a:rPr lang="en-US" dirty="0" err="1" smtClean="0"/>
              <a:t>ini</a:t>
            </a:r>
            <a:r>
              <a:rPr lang="en-US" dirty="0" smtClean="0"/>
              <a:t> </a:t>
            </a:r>
            <a:r>
              <a:rPr lang="en-US" dirty="0" err="1" smtClean="0"/>
              <a:t>membentuk</a:t>
            </a:r>
            <a:r>
              <a:rPr lang="en-US" dirty="0" smtClean="0"/>
              <a:t> </a:t>
            </a:r>
            <a:r>
              <a:rPr lang="en-US" dirty="0" err="1" smtClean="0"/>
              <a:t>pribadi</a:t>
            </a:r>
            <a:r>
              <a:rPr lang="en-US" dirty="0" smtClean="0"/>
              <a:t> yang </a:t>
            </a:r>
            <a:r>
              <a:rPr lang="en-US" dirty="0" err="1" smtClean="0"/>
              <a:t>bersih</a:t>
            </a:r>
            <a:r>
              <a:rPr lang="en-US" dirty="0" smtClean="0"/>
              <a:t> </a:t>
            </a:r>
            <a:r>
              <a:rPr lang="en-US" dirty="0" err="1" smtClean="0"/>
              <a:t>dan</a:t>
            </a:r>
            <a:r>
              <a:rPr lang="en-US" dirty="0" smtClean="0"/>
              <a:t> </a:t>
            </a:r>
            <a:r>
              <a:rPr lang="en-US" dirty="0" err="1" smtClean="0"/>
              <a:t>suci</a:t>
            </a:r>
            <a:endParaRPr lang="en-US" dirty="0" smtClean="0"/>
          </a:p>
          <a:p>
            <a:r>
              <a:rPr lang="en-US" dirty="0" smtClean="0"/>
              <a:t>Imam </a:t>
            </a:r>
            <a:r>
              <a:rPr lang="en-US" dirty="0" err="1" smtClean="0"/>
              <a:t>Syahid</a:t>
            </a:r>
            <a:r>
              <a:rPr lang="en-US" dirty="0" smtClean="0"/>
              <a:t> </a:t>
            </a:r>
            <a:r>
              <a:rPr lang="en-US" dirty="0" err="1" smtClean="0"/>
              <a:t>berpesan</a:t>
            </a:r>
            <a:r>
              <a:rPr lang="en-US" dirty="0" smtClean="0"/>
              <a:t>:</a:t>
            </a:r>
          </a:p>
          <a:p>
            <a:pPr marL="0" indent="0">
              <a:buNone/>
            </a:pPr>
            <a:r>
              <a:rPr lang="en-US" dirty="0" smtClean="0"/>
              <a:t>“Dan yang </a:t>
            </a:r>
            <a:r>
              <a:rPr lang="en-US" dirty="0" err="1" smtClean="0"/>
              <a:t>secara</a:t>
            </a:r>
            <a:r>
              <a:rPr lang="en-US" dirty="0" smtClean="0"/>
              <a:t> </a:t>
            </a:r>
            <a:r>
              <a:rPr lang="en-US" dirty="0" err="1" smtClean="0"/>
              <a:t>khusus</a:t>
            </a:r>
            <a:r>
              <a:rPr lang="en-US" dirty="0" smtClean="0"/>
              <a:t> </a:t>
            </a:r>
            <a:r>
              <a:rPr lang="en-US" dirty="0" err="1" smtClean="0"/>
              <a:t>saya</a:t>
            </a:r>
            <a:r>
              <a:rPr lang="en-US" dirty="0" smtClean="0"/>
              <a:t> </a:t>
            </a:r>
            <a:r>
              <a:rPr lang="en-US" dirty="0" err="1" smtClean="0"/>
              <a:t>pesankan</a:t>
            </a:r>
            <a:r>
              <a:rPr lang="en-US" dirty="0" smtClean="0"/>
              <a:t> </a:t>
            </a:r>
            <a:r>
              <a:rPr lang="en-US" dirty="0" err="1" smtClean="0"/>
              <a:t>kepada</a:t>
            </a:r>
            <a:r>
              <a:rPr lang="en-US" dirty="0" smtClean="0"/>
              <a:t> </a:t>
            </a:r>
            <a:r>
              <a:rPr lang="en-US" dirty="0" err="1" smtClean="0"/>
              <a:t>Anda</a:t>
            </a:r>
            <a:r>
              <a:rPr lang="en-US" dirty="0" smtClean="0"/>
              <a:t> </a:t>
            </a:r>
            <a:r>
              <a:rPr lang="en-US" dirty="0" err="1" smtClean="0"/>
              <a:t>sekalian</a:t>
            </a:r>
            <a:r>
              <a:rPr lang="en-US" dirty="0" smtClean="0"/>
              <a:t> </a:t>
            </a:r>
            <a:r>
              <a:rPr lang="en-US" dirty="0" err="1" smtClean="0"/>
              <a:t>saat</a:t>
            </a:r>
            <a:r>
              <a:rPr lang="en-US" dirty="0" smtClean="0"/>
              <a:t> </a:t>
            </a:r>
            <a:r>
              <a:rPr lang="en-US" dirty="0" err="1" smtClean="0"/>
              <a:t>ini</a:t>
            </a:r>
            <a:r>
              <a:rPr lang="en-US" dirty="0" smtClean="0"/>
              <a:t>, </a:t>
            </a:r>
            <a:r>
              <a:rPr lang="en-US" dirty="0" err="1" smtClean="0"/>
              <a:t>adalah</a:t>
            </a:r>
            <a:r>
              <a:rPr lang="en-US" dirty="0" smtClean="0"/>
              <a:t> </a:t>
            </a:r>
            <a:r>
              <a:rPr lang="en-US" dirty="0" err="1" smtClean="0"/>
              <a:t>hendaknya</a:t>
            </a:r>
            <a:r>
              <a:rPr lang="en-US" dirty="0" smtClean="0"/>
              <a:t> </a:t>
            </a:r>
            <a:r>
              <a:rPr lang="en-US" dirty="0" err="1" smtClean="0"/>
              <a:t>perjuangan</a:t>
            </a:r>
            <a:r>
              <a:rPr lang="en-US" dirty="0" smtClean="0"/>
              <a:t> </a:t>
            </a:r>
            <a:r>
              <a:rPr lang="en-US" dirty="0" err="1" smtClean="0"/>
              <a:t>kita</a:t>
            </a:r>
            <a:r>
              <a:rPr lang="en-US" dirty="0" smtClean="0"/>
              <a:t> </a:t>
            </a:r>
            <a:r>
              <a:rPr lang="en-US" dirty="0" err="1" smtClean="0"/>
              <a:t>ini</a:t>
            </a:r>
            <a:r>
              <a:rPr lang="en-US" dirty="0" smtClean="0"/>
              <a:t> </a:t>
            </a:r>
            <a:r>
              <a:rPr lang="en-US" dirty="0" err="1" smtClean="0"/>
              <a:t>suci</a:t>
            </a:r>
            <a:r>
              <a:rPr lang="en-US" dirty="0" smtClean="0"/>
              <a:t> </a:t>
            </a:r>
            <a:r>
              <a:rPr lang="en-US" dirty="0" err="1" smtClean="0"/>
              <a:t>dan</a:t>
            </a:r>
            <a:r>
              <a:rPr lang="en-US" dirty="0" smtClean="0"/>
              <a:t> </a:t>
            </a:r>
            <a:r>
              <a:rPr lang="en-US" dirty="0" err="1" smtClean="0"/>
              <a:t>bersih</a:t>
            </a:r>
            <a:r>
              <a:rPr lang="en-US" dirty="0" smtClean="0"/>
              <a:t>; </a:t>
            </a:r>
            <a:r>
              <a:rPr lang="en-US" dirty="0" err="1" smtClean="0"/>
              <a:t>dalam</a:t>
            </a:r>
            <a:r>
              <a:rPr lang="en-US" dirty="0" smtClean="0"/>
              <a:t> </a:t>
            </a:r>
            <a:r>
              <a:rPr lang="en-US" dirty="0" err="1" smtClean="0"/>
              <a:t>kalbu</a:t>
            </a:r>
            <a:r>
              <a:rPr lang="en-US" dirty="0" smtClean="0"/>
              <a:t> </a:t>
            </a:r>
            <a:r>
              <a:rPr lang="en-US" dirty="0" err="1" smtClean="0"/>
              <a:t>dan</a:t>
            </a:r>
            <a:r>
              <a:rPr lang="en-US" dirty="0" smtClean="0"/>
              <a:t> </a:t>
            </a:r>
            <a:r>
              <a:rPr lang="en-US" dirty="0" err="1" smtClean="0"/>
              <a:t>alam</a:t>
            </a:r>
            <a:r>
              <a:rPr lang="en-US" dirty="0" smtClean="0"/>
              <a:t> </a:t>
            </a:r>
            <a:r>
              <a:rPr lang="en-US" dirty="0" err="1" smtClean="0"/>
              <a:t>pikiran</a:t>
            </a:r>
            <a:r>
              <a:rPr lang="en-US" dirty="0" smtClean="0"/>
              <a:t>, </a:t>
            </a:r>
            <a:r>
              <a:rPr lang="en-US" dirty="0" err="1" smtClean="0"/>
              <a:t>dalam</a:t>
            </a:r>
            <a:r>
              <a:rPr lang="en-US" dirty="0" smtClean="0"/>
              <a:t> </a:t>
            </a:r>
            <a:r>
              <a:rPr lang="en-US" dirty="0" err="1" smtClean="0"/>
              <a:t>ucapan</a:t>
            </a:r>
            <a:r>
              <a:rPr lang="en-US" dirty="0" smtClean="0"/>
              <a:t> </a:t>
            </a:r>
            <a:r>
              <a:rPr lang="en-US" dirty="0" err="1" smtClean="0"/>
              <a:t>dan</a:t>
            </a:r>
            <a:r>
              <a:rPr lang="en-US" dirty="0" smtClean="0"/>
              <a:t> </a:t>
            </a:r>
            <a:r>
              <a:rPr lang="en-US" dirty="0" err="1" smtClean="0"/>
              <a:t>perbuatan</a:t>
            </a:r>
            <a:r>
              <a:rPr lang="en-US" dirty="0" smtClean="0"/>
              <a:t>, </a:t>
            </a:r>
            <a:r>
              <a:rPr lang="en-US" dirty="0" err="1" smtClean="0"/>
              <a:t>dalam</a:t>
            </a:r>
            <a:r>
              <a:rPr lang="en-US" dirty="0" smtClean="0"/>
              <a:t> raga </a:t>
            </a:r>
            <a:r>
              <a:rPr lang="en-US" dirty="0" err="1" smtClean="0"/>
              <a:t>dan</a:t>
            </a:r>
            <a:r>
              <a:rPr lang="en-US" dirty="0" smtClean="0"/>
              <a:t> </a:t>
            </a:r>
            <a:r>
              <a:rPr lang="en-US" dirty="0" err="1" smtClean="0"/>
              <a:t>pakaian</a:t>
            </a:r>
            <a:r>
              <a:rPr lang="en-US" dirty="0" smtClean="0"/>
              <a:t>, </a:t>
            </a:r>
            <a:r>
              <a:rPr lang="en-US" dirty="0" err="1" smtClean="0"/>
              <a:t>dalam</a:t>
            </a:r>
            <a:r>
              <a:rPr lang="en-US" dirty="0" smtClean="0"/>
              <a:t> </a:t>
            </a:r>
            <a:r>
              <a:rPr lang="en-US" dirty="0" err="1" smtClean="0"/>
              <a:t>makanan</a:t>
            </a:r>
            <a:r>
              <a:rPr lang="en-US" dirty="0" smtClean="0"/>
              <a:t> </a:t>
            </a:r>
            <a:r>
              <a:rPr lang="en-US" dirty="0" err="1" smtClean="0"/>
              <a:t>dan</a:t>
            </a:r>
            <a:r>
              <a:rPr lang="en-US" dirty="0" smtClean="0"/>
              <a:t> </a:t>
            </a:r>
            <a:r>
              <a:rPr lang="en-US" dirty="0" err="1" smtClean="0"/>
              <a:t>minuman</a:t>
            </a:r>
            <a:r>
              <a:rPr lang="en-US" dirty="0" smtClean="0"/>
              <a:t>, </a:t>
            </a:r>
            <a:r>
              <a:rPr lang="en-US" dirty="0" err="1" smtClean="0"/>
              <a:t>dalam</a:t>
            </a:r>
            <a:r>
              <a:rPr lang="en-US" dirty="0" smtClean="0"/>
              <a:t> </a:t>
            </a:r>
            <a:r>
              <a:rPr lang="en-US" dirty="0" err="1" smtClean="0"/>
              <a:t>penampilan</a:t>
            </a:r>
            <a:r>
              <a:rPr lang="en-US" dirty="0" smtClean="0"/>
              <a:t> </a:t>
            </a:r>
            <a:r>
              <a:rPr lang="en-US" dirty="0" err="1" smtClean="0"/>
              <a:t>dan</a:t>
            </a:r>
            <a:r>
              <a:rPr lang="en-US" dirty="0" smtClean="0"/>
              <a:t> </a:t>
            </a:r>
            <a:r>
              <a:rPr lang="en-US" dirty="0" err="1" smtClean="0"/>
              <a:t>berumah</a:t>
            </a:r>
            <a:r>
              <a:rPr lang="en-US" dirty="0" smtClean="0"/>
              <a:t> </a:t>
            </a:r>
            <a:r>
              <a:rPr lang="en-US" dirty="0" err="1" smtClean="0"/>
              <a:t>tangga</a:t>
            </a:r>
            <a:r>
              <a:rPr lang="en-US" dirty="0" smtClean="0"/>
              <a:t>, </a:t>
            </a:r>
            <a:r>
              <a:rPr lang="en-US" dirty="0" err="1" smtClean="0"/>
              <a:t>dalam</a:t>
            </a:r>
            <a:r>
              <a:rPr lang="en-US" dirty="0" smtClean="0"/>
              <a:t> </a:t>
            </a:r>
            <a:r>
              <a:rPr lang="en-US" dirty="0" err="1" smtClean="0"/>
              <a:t>bergaul</a:t>
            </a:r>
            <a:r>
              <a:rPr lang="en-US" dirty="0" smtClean="0"/>
              <a:t> </a:t>
            </a:r>
            <a:r>
              <a:rPr lang="en-US" dirty="0" err="1" smtClean="0"/>
              <a:t>dan</a:t>
            </a:r>
            <a:r>
              <a:rPr lang="en-US" dirty="0" smtClean="0"/>
              <a:t> </a:t>
            </a:r>
            <a:r>
              <a:rPr lang="en-US" dirty="0" err="1" smtClean="0"/>
              <a:t>bersikap</a:t>
            </a:r>
            <a:r>
              <a:rPr lang="en-US" dirty="0" smtClean="0"/>
              <a:t>, </a:t>
            </a:r>
            <a:r>
              <a:rPr lang="en-US" dirty="0" err="1" smtClean="0"/>
              <a:t>dalam</a:t>
            </a:r>
            <a:r>
              <a:rPr lang="en-US" dirty="0" smtClean="0"/>
              <a:t> </a:t>
            </a:r>
            <a:r>
              <a:rPr lang="en-US" dirty="0" err="1" smtClean="0"/>
              <a:t>perkataan</a:t>
            </a:r>
            <a:r>
              <a:rPr lang="en-US" dirty="0" smtClean="0"/>
              <a:t> </a:t>
            </a:r>
            <a:r>
              <a:rPr lang="en-US" dirty="0" err="1" smtClean="0"/>
              <a:t>dan</a:t>
            </a:r>
            <a:r>
              <a:rPr lang="en-US" dirty="0" smtClean="0"/>
              <a:t> </a:t>
            </a:r>
            <a:r>
              <a:rPr lang="en-US" dirty="0" err="1" smtClean="0"/>
              <a:t>amal</a:t>
            </a:r>
            <a:r>
              <a:rPr lang="en-US" dirty="0" smtClean="0"/>
              <a:t> </a:t>
            </a:r>
            <a:r>
              <a:rPr lang="en-US" dirty="0" err="1" smtClean="0"/>
              <a:t>perbuatan</a:t>
            </a:r>
            <a:r>
              <a:rPr lang="en-US" dirty="0" smtClean="0"/>
              <a:t>… Dan </a:t>
            </a:r>
            <a:r>
              <a:rPr lang="en-US" dirty="0" err="1" smtClean="0"/>
              <a:t>satu</a:t>
            </a:r>
            <a:r>
              <a:rPr lang="en-US" dirty="0" smtClean="0"/>
              <a:t> di </a:t>
            </a:r>
            <a:r>
              <a:rPr lang="en-US" dirty="0" err="1" smtClean="0"/>
              <a:t>antara</a:t>
            </a:r>
            <a:r>
              <a:rPr lang="en-US" dirty="0" smtClean="0"/>
              <a:t> </a:t>
            </a:r>
            <a:r>
              <a:rPr lang="en-US" dirty="0" err="1" smtClean="0"/>
              <a:t>wasiat</a:t>
            </a:r>
            <a:r>
              <a:rPr lang="en-US" dirty="0" smtClean="0"/>
              <a:t> yang </a:t>
            </a:r>
            <a:r>
              <a:rPr lang="en-US" dirty="0" err="1" smtClean="0"/>
              <a:t>amat</a:t>
            </a:r>
            <a:r>
              <a:rPr lang="en-US" dirty="0" smtClean="0"/>
              <a:t> </a:t>
            </a:r>
            <a:r>
              <a:rPr lang="en-US" dirty="0" err="1" smtClean="0"/>
              <a:t>ditekankan</a:t>
            </a:r>
            <a:r>
              <a:rPr lang="en-US" dirty="0" smtClean="0"/>
              <a:t> </a:t>
            </a:r>
            <a:r>
              <a:rPr lang="en-US" dirty="0" err="1" smtClean="0"/>
              <a:t>oleh</a:t>
            </a:r>
            <a:r>
              <a:rPr lang="en-US" dirty="0" smtClean="0"/>
              <a:t> </a:t>
            </a:r>
            <a:r>
              <a:rPr lang="en-US" dirty="0" err="1" smtClean="0"/>
              <a:t>Rasulullah</a:t>
            </a:r>
            <a:r>
              <a:rPr lang="en-US" dirty="0" smtClean="0"/>
              <a:t> SAW </a:t>
            </a:r>
            <a:r>
              <a:rPr lang="en-US" dirty="0" err="1" smtClean="0"/>
              <a:t>adalah</a:t>
            </a:r>
            <a:r>
              <a:rPr lang="en-US" dirty="0" smtClean="0"/>
              <a:t>, </a:t>
            </a:r>
            <a:r>
              <a:rPr lang="en-US" i="1" dirty="0" smtClean="0"/>
              <a:t>‘</a:t>
            </a:r>
            <a:r>
              <a:rPr lang="en-US" i="1" dirty="0" err="1" smtClean="0"/>
              <a:t>Sucilah</a:t>
            </a:r>
            <a:r>
              <a:rPr lang="en-US" i="1" dirty="0" smtClean="0"/>
              <a:t> </a:t>
            </a:r>
            <a:r>
              <a:rPr lang="en-US" i="1" dirty="0" err="1" smtClean="0"/>
              <a:t>Anda</a:t>
            </a:r>
            <a:r>
              <a:rPr lang="en-US" i="1" dirty="0" smtClean="0"/>
              <a:t> </a:t>
            </a:r>
            <a:r>
              <a:rPr lang="en-US" i="1" dirty="0" err="1" smtClean="0"/>
              <a:t>sekalian</a:t>
            </a:r>
            <a:r>
              <a:rPr lang="en-US" i="1" dirty="0" smtClean="0"/>
              <a:t> </a:t>
            </a:r>
            <a:r>
              <a:rPr lang="en-US" i="1" dirty="0" err="1" smtClean="0"/>
              <a:t>sehingga</a:t>
            </a:r>
            <a:r>
              <a:rPr lang="en-US" i="1" dirty="0" smtClean="0"/>
              <a:t> </a:t>
            </a:r>
            <a:r>
              <a:rPr lang="en-US" i="1" dirty="0" err="1" smtClean="0"/>
              <a:t>hal</a:t>
            </a:r>
            <a:r>
              <a:rPr lang="en-US" i="1" dirty="0" smtClean="0"/>
              <a:t> </a:t>
            </a:r>
            <a:r>
              <a:rPr lang="en-US" i="1" dirty="0" err="1" smtClean="0"/>
              <a:t>itu</a:t>
            </a:r>
            <a:r>
              <a:rPr lang="en-US" i="1" dirty="0" smtClean="0"/>
              <a:t> </a:t>
            </a:r>
            <a:r>
              <a:rPr lang="en-US" i="1" dirty="0" err="1" smtClean="0"/>
              <a:t>menjadi</a:t>
            </a:r>
            <a:r>
              <a:rPr lang="en-US" i="1" dirty="0" smtClean="0"/>
              <a:t> </a:t>
            </a:r>
            <a:r>
              <a:rPr lang="en-US" i="1" dirty="0" err="1" smtClean="0"/>
              <a:t>ciri</a:t>
            </a:r>
            <a:r>
              <a:rPr lang="en-US" i="1" dirty="0" smtClean="0"/>
              <a:t> </a:t>
            </a:r>
            <a:r>
              <a:rPr lang="en-US" i="1" dirty="0" err="1" smtClean="0"/>
              <a:t>khusus</a:t>
            </a:r>
            <a:r>
              <a:rPr lang="en-US" i="1" dirty="0" smtClean="0"/>
              <a:t> </a:t>
            </a:r>
            <a:r>
              <a:rPr lang="en-US" i="1" dirty="0" err="1" smtClean="0"/>
              <a:t>Anda</a:t>
            </a:r>
            <a:r>
              <a:rPr lang="en-US" i="1" dirty="0" smtClean="0"/>
              <a:t> di </a:t>
            </a:r>
            <a:r>
              <a:rPr lang="en-US" i="1" dirty="0" err="1" smtClean="0"/>
              <a:t>antara</a:t>
            </a:r>
            <a:r>
              <a:rPr lang="en-US" i="1" dirty="0" smtClean="0"/>
              <a:t> </a:t>
            </a:r>
            <a:r>
              <a:rPr lang="en-US" i="1" dirty="0" err="1" smtClean="0"/>
              <a:t>umat-umat</a:t>
            </a:r>
            <a:r>
              <a:rPr lang="en-US" i="1" dirty="0" smtClean="0"/>
              <a:t> lain.’</a:t>
            </a:r>
            <a:endParaRPr lang="en-US" i="1" dirty="0"/>
          </a:p>
        </p:txBody>
      </p:sp>
    </p:spTree>
    <p:extLst>
      <p:ext uri="{BB962C8B-B14F-4D97-AF65-F5344CB8AC3E}">
        <p14:creationId xmlns="" xmlns:p14="http://schemas.microsoft.com/office/powerpoint/2010/main" val="1170826336"/>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Watak</a:t>
            </a:r>
            <a:r>
              <a:rPr lang="en-US" dirty="0" smtClean="0"/>
              <a:t> Islam</a:t>
            </a:r>
            <a:endParaRPr lang="en-US" dirty="0"/>
          </a:p>
        </p:txBody>
      </p:sp>
      <p:sp>
        <p:nvSpPr>
          <p:cNvPr id="3" name="Content Placeholder 2"/>
          <p:cNvSpPr>
            <a:spLocks noGrp="1"/>
          </p:cNvSpPr>
          <p:nvPr>
            <p:ph idx="1"/>
          </p:nvPr>
        </p:nvSpPr>
        <p:spPr/>
        <p:txBody>
          <a:bodyPr>
            <a:normAutofit fontScale="92500"/>
          </a:bodyPr>
          <a:lstStyle/>
          <a:p>
            <a:r>
              <a:rPr lang="en-US" dirty="0" smtClean="0"/>
              <a:t>Allah SWT </a:t>
            </a:r>
            <a:r>
              <a:rPr lang="en-US" dirty="0" err="1" smtClean="0"/>
              <a:t>dari</a:t>
            </a:r>
            <a:r>
              <a:rPr lang="en-US" dirty="0" smtClean="0"/>
              <a:t> </a:t>
            </a:r>
            <a:r>
              <a:rPr lang="en-US" dirty="0" err="1" smtClean="0"/>
              <a:t>dulu</a:t>
            </a:r>
            <a:r>
              <a:rPr lang="en-US" dirty="0" smtClean="0"/>
              <a:t> </a:t>
            </a:r>
            <a:r>
              <a:rPr lang="en-US" dirty="0" err="1" smtClean="0"/>
              <a:t>sudah</a:t>
            </a:r>
            <a:r>
              <a:rPr lang="en-US" dirty="0" smtClean="0"/>
              <a:t> </a:t>
            </a:r>
            <a:r>
              <a:rPr lang="en-US" dirty="0" err="1" smtClean="0"/>
              <a:t>memberi</a:t>
            </a:r>
            <a:r>
              <a:rPr lang="en-US" dirty="0" smtClean="0"/>
              <a:t> </a:t>
            </a:r>
            <a:r>
              <a:rPr lang="en-US" dirty="0" err="1" smtClean="0"/>
              <a:t>nama</a:t>
            </a:r>
            <a:r>
              <a:rPr lang="en-US" dirty="0" smtClean="0"/>
              <a:t> “Islam” </a:t>
            </a:r>
            <a:r>
              <a:rPr lang="en-US" dirty="0" err="1" smtClean="0"/>
              <a:t>kepada</a:t>
            </a:r>
            <a:r>
              <a:rPr lang="en-US" dirty="0" smtClean="0"/>
              <a:t> </a:t>
            </a:r>
            <a:r>
              <a:rPr lang="en-US" dirty="0" err="1" smtClean="0"/>
              <a:t>dien</a:t>
            </a:r>
            <a:r>
              <a:rPr lang="en-US" dirty="0" smtClean="0"/>
              <a:t> </a:t>
            </a:r>
            <a:r>
              <a:rPr lang="en-US" dirty="0" err="1" smtClean="0"/>
              <a:t>ini</a:t>
            </a:r>
            <a:r>
              <a:rPr lang="en-US" dirty="0" smtClean="0"/>
              <a:t> </a:t>
            </a:r>
            <a:r>
              <a:rPr lang="en-US" dirty="0" err="1" smtClean="0"/>
              <a:t>dan</a:t>
            </a:r>
            <a:r>
              <a:rPr lang="en-US" dirty="0" smtClean="0"/>
              <a:t> </a:t>
            </a:r>
            <a:r>
              <a:rPr lang="en-US" dirty="0" err="1" smtClean="0"/>
              <a:t>para</a:t>
            </a:r>
            <a:r>
              <a:rPr lang="en-US" dirty="0" smtClean="0"/>
              <a:t> </a:t>
            </a:r>
            <a:r>
              <a:rPr lang="en-US" dirty="0" err="1" smtClean="0"/>
              <a:t>pemeluknya</a:t>
            </a:r>
            <a:r>
              <a:rPr lang="en-US" dirty="0" smtClean="0"/>
              <a:t> </a:t>
            </a:r>
            <a:r>
              <a:rPr lang="en-US" dirty="0" err="1" smtClean="0"/>
              <a:t>disebut</a:t>
            </a:r>
            <a:r>
              <a:rPr lang="en-US" dirty="0" smtClean="0"/>
              <a:t> “</a:t>
            </a:r>
            <a:r>
              <a:rPr lang="en-US" dirty="0" err="1" smtClean="0"/>
              <a:t>Muslimin</a:t>
            </a:r>
            <a:r>
              <a:rPr lang="en-US" dirty="0" smtClean="0"/>
              <a:t>”</a:t>
            </a:r>
          </a:p>
          <a:p>
            <a:r>
              <a:rPr lang="en-US" dirty="0" smtClean="0"/>
              <a:t>22:78 </a:t>
            </a:r>
            <a:r>
              <a:rPr lang="ar-SA" b="1" dirty="0"/>
              <a:t>هُوَ سَمَّاكُمُ الْمُسْلِمِينَ مِنْ قَبْلُ وَفِي </a:t>
            </a:r>
            <a:r>
              <a:rPr lang="ar-SA" b="1" dirty="0" smtClean="0"/>
              <a:t>هَذَا</a:t>
            </a:r>
            <a:endParaRPr lang="en-US" b="1" dirty="0" smtClean="0"/>
          </a:p>
          <a:p>
            <a:r>
              <a:rPr lang="en-US" dirty="0" smtClean="0"/>
              <a:t>Islam </a:t>
            </a:r>
            <a:r>
              <a:rPr lang="en-US" dirty="0" err="1" smtClean="0"/>
              <a:t>memiliki</a:t>
            </a:r>
            <a:r>
              <a:rPr lang="en-US" dirty="0" smtClean="0"/>
              <a:t> </a:t>
            </a:r>
            <a:r>
              <a:rPr lang="en-US" dirty="0" err="1" smtClean="0"/>
              <a:t>watak</a:t>
            </a:r>
            <a:r>
              <a:rPr lang="en-US" dirty="0" smtClean="0"/>
              <a:t> yang </a:t>
            </a:r>
            <a:r>
              <a:rPr lang="en-US" dirty="0" err="1" smtClean="0"/>
              <a:t>menjadi</a:t>
            </a:r>
            <a:r>
              <a:rPr lang="en-US" dirty="0" smtClean="0"/>
              <a:t> </a:t>
            </a:r>
            <a:r>
              <a:rPr lang="en-US" dirty="0" err="1" smtClean="0"/>
              <a:t>ciri</a:t>
            </a:r>
            <a:r>
              <a:rPr lang="en-US" dirty="0" smtClean="0"/>
              <a:t> </a:t>
            </a:r>
            <a:r>
              <a:rPr lang="en-US" dirty="0" err="1" smtClean="0"/>
              <a:t>khas</a:t>
            </a:r>
            <a:r>
              <a:rPr lang="en-US" dirty="0" smtClean="0"/>
              <a:t> </a:t>
            </a:r>
            <a:r>
              <a:rPr lang="en-US" dirty="0" err="1" smtClean="0"/>
              <a:t>penampilannya</a:t>
            </a:r>
            <a:r>
              <a:rPr lang="en-US" dirty="0" smtClean="0"/>
              <a:t> </a:t>
            </a:r>
            <a:r>
              <a:rPr lang="en-US" dirty="0" err="1" smtClean="0"/>
              <a:t>sepanjang</a:t>
            </a:r>
            <a:r>
              <a:rPr lang="en-US" dirty="0" smtClean="0"/>
              <a:t> </a:t>
            </a:r>
            <a:r>
              <a:rPr lang="en-US" dirty="0" err="1" smtClean="0"/>
              <a:t>sejarah</a:t>
            </a:r>
            <a:r>
              <a:rPr lang="en-US" dirty="0" smtClean="0"/>
              <a:t>, </a:t>
            </a:r>
            <a:r>
              <a:rPr lang="en-US" dirty="0" err="1" smtClean="0"/>
              <a:t>dari</a:t>
            </a:r>
            <a:r>
              <a:rPr lang="en-US" dirty="0" smtClean="0"/>
              <a:t> </a:t>
            </a:r>
            <a:r>
              <a:rPr lang="en-US" dirty="0" err="1" smtClean="0"/>
              <a:t>dulu</a:t>
            </a:r>
            <a:r>
              <a:rPr lang="en-US" dirty="0" smtClean="0"/>
              <a:t> </a:t>
            </a:r>
            <a:r>
              <a:rPr lang="en-US" dirty="0" err="1" smtClean="0"/>
              <a:t>hingga</a:t>
            </a:r>
            <a:r>
              <a:rPr lang="en-US" dirty="0" smtClean="0"/>
              <a:t> </a:t>
            </a:r>
            <a:r>
              <a:rPr lang="en-US" dirty="0" err="1" smtClean="0"/>
              <a:t>sekarang</a:t>
            </a:r>
            <a:r>
              <a:rPr lang="en-US" dirty="0" smtClean="0"/>
              <a:t> </a:t>
            </a:r>
            <a:r>
              <a:rPr lang="en-US" dirty="0" err="1" smtClean="0"/>
              <a:t>tak</a:t>
            </a:r>
            <a:r>
              <a:rPr lang="en-US" dirty="0" smtClean="0"/>
              <a:t> </a:t>
            </a:r>
            <a:r>
              <a:rPr lang="en-US" dirty="0" err="1" smtClean="0"/>
              <a:t>berubah</a:t>
            </a:r>
            <a:endParaRPr lang="en-US" dirty="0" smtClean="0"/>
          </a:p>
          <a:p>
            <a:r>
              <a:rPr lang="en-US" dirty="0" err="1" smtClean="0"/>
              <a:t>Meski</a:t>
            </a:r>
            <a:r>
              <a:rPr lang="en-US" dirty="0" smtClean="0"/>
              <a:t> </a:t>
            </a:r>
            <a:r>
              <a:rPr lang="en-US" dirty="0" err="1" smtClean="0"/>
              <a:t>kondisi</a:t>
            </a:r>
            <a:r>
              <a:rPr lang="en-US" dirty="0" smtClean="0"/>
              <a:t> </a:t>
            </a:r>
            <a:r>
              <a:rPr lang="en-US" dirty="0" err="1" smtClean="0"/>
              <a:t>umatnya</a:t>
            </a:r>
            <a:r>
              <a:rPr lang="en-US" dirty="0" smtClean="0"/>
              <a:t> </a:t>
            </a:r>
            <a:r>
              <a:rPr lang="en-US" dirty="0" err="1" smtClean="0"/>
              <a:t>berubah</a:t>
            </a:r>
            <a:r>
              <a:rPr lang="en-US" dirty="0" smtClean="0"/>
              <a:t>, </a:t>
            </a:r>
            <a:r>
              <a:rPr lang="en-US" dirty="0" err="1" smtClean="0"/>
              <a:t>turun-naik</a:t>
            </a:r>
            <a:r>
              <a:rPr lang="en-US" dirty="0" smtClean="0"/>
              <a:t> </a:t>
            </a:r>
            <a:r>
              <a:rPr lang="en-US" dirty="0" err="1" smtClean="0"/>
              <a:t>dalam</a:t>
            </a:r>
            <a:r>
              <a:rPr lang="en-US" dirty="0" smtClean="0"/>
              <a:t> </a:t>
            </a:r>
            <a:r>
              <a:rPr lang="en-US" dirty="0" err="1" smtClean="0"/>
              <a:t>ber</a:t>
            </a:r>
            <a:r>
              <a:rPr lang="en-US" dirty="0" smtClean="0"/>
              <a:t>-Islam, </a:t>
            </a:r>
            <a:r>
              <a:rPr lang="en-US" dirty="0" err="1" smtClean="0"/>
              <a:t>tapi</a:t>
            </a:r>
            <a:r>
              <a:rPr lang="en-US" dirty="0" smtClean="0"/>
              <a:t> Islam </a:t>
            </a:r>
            <a:r>
              <a:rPr lang="en-US" dirty="0" err="1" smtClean="0"/>
              <a:t>tidak</a:t>
            </a:r>
            <a:r>
              <a:rPr lang="en-US" dirty="0" smtClean="0"/>
              <a:t> </a:t>
            </a:r>
            <a:r>
              <a:rPr lang="en-US" dirty="0" err="1" smtClean="0"/>
              <a:t>berubah</a:t>
            </a:r>
            <a:endParaRPr lang="en-US" dirty="0" smtClean="0"/>
          </a:p>
          <a:p>
            <a:r>
              <a:rPr lang="en-US" dirty="0" err="1" smtClean="0"/>
              <a:t>Contoh</a:t>
            </a:r>
            <a:r>
              <a:rPr lang="en-US" dirty="0" smtClean="0"/>
              <a:t>: </a:t>
            </a:r>
            <a:r>
              <a:rPr lang="en-US" dirty="0" err="1" smtClean="0"/>
              <a:t>kondisi</a:t>
            </a:r>
            <a:r>
              <a:rPr lang="en-US" dirty="0" smtClean="0"/>
              <a:t> Islam </a:t>
            </a:r>
            <a:r>
              <a:rPr lang="en-US" dirty="0" err="1" smtClean="0"/>
              <a:t>dewasa</a:t>
            </a:r>
            <a:r>
              <a:rPr lang="en-US" dirty="0" smtClean="0"/>
              <a:t> </a:t>
            </a:r>
            <a:r>
              <a:rPr lang="en-US" dirty="0" err="1" smtClean="0"/>
              <a:t>ini</a:t>
            </a:r>
            <a:r>
              <a:rPr lang="en-US" dirty="0" smtClean="0"/>
              <a:t> </a:t>
            </a:r>
            <a:r>
              <a:rPr lang="en-US" dirty="0" err="1" smtClean="0"/>
              <a:t>sebenarnya</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dulu</a:t>
            </a:r>
            <a:r>
              <a:rPr lang="en-US" dirty="0" smtClean="0"/>
              <a:t> </a:t>
            </a:r>
            <a:r>
              <a:rPr lang="en-US" dirty="0" err="1" smtClean="0"/>
              <a:t>walau</a:t>
            </a:r>
            <a:r>
              <a:rPr lang="en-US" dirty="0" smtClean="0"/>
              <a:t> </a:t>
            </a:r>
            <a:r>
              <a:rPr lang="en-US" dirty="0" err="1" smtClean="0"/>
              <a:t>umat</a:t>
            </a:r>
            <a:r>
              <a:rPr lang="en-US" dirty="0" smtClean="0"/>
              <a:t> Islam </a:t>
            </a:r>
            <a:r>
              <a:rPr lang="en-US" dirty="0" err="1" smtClean="0"/>
              <a:t>banyak</a:t>
            </a:r>
            <a:r>
              <a:rPr lang="en-US" dirty="0" smtClean="0"/>
              <a:t> yang </a:t>
            </a:r>
            <a:r>
              <a:rPr lang="en-US" dirty="0" err="1" smtClean="0"/>
              <a:t>cuek</a:t>
            </a:r>
            <a:r>
              <a:rPr lang="en-US" dirty="0" smtClean="0"/>
              <a:t> </a:t>
            </a:r>
            <a:r>
              <a:rPr lang="en-US" dirty="0" err="1" smtClean="0"/>
              <a:t>terhadap</a:t>
            </a:r>
            <a:r>
              <a:rPr lang="en-US" dirty="0" smtClean="0"/>
              <a:t> Islam</a:t>
            </a:r>
            <a:endParaRPr lang="en-US" dirty="0"/>
          </a:p>
        </p:txBody>
      </p:sp>
    </p:spTree>
    <p:extLst>
      <p:ext uri="{BB962C8B-B14F-4D97-AF65-F5344CB8AC3E}">
        <p14:creationId xmlns="" xmlns:p14="http://schemas.microsoft.com/office/powerpoint/2010/main" val="2145762382"/>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Pesan</a:t>
            </a:r>
            <a:r>
              <a:rPr lang="en-US" dirty="0" smtClean="0"/>
              <a:t> </a:t>
            </a:r>
            <a:r>
              <a:rPr lang="en-US" dirty="0" err="1" smtClean="0"/>
              <a:t>Selanjutnya</a:t>
            </a:r>
            <a:r>
              <a:rPr lang="en-US" dirty="0" smtClean="0"/>
              <a:t>…</a:t>
            </a:r>
            <a:endParaRPr lang="en-US" dirty="0"/>
          </a:p>
        </p:txBody>
      </p:sp>
      <p:sp>
        <p:nvSpPr>
          <p:cNvPr id="3" name="Content Placeholder 2"/>
          <p:cNvSpPr>
            <a:spLocks noGrp="1"/>
          </p:cNvSpPr>
          <p:nvPr>
            <p:ph idx="1"/>
          </p:nvPr>
        </p:nvSpPr>
        <p:spPr/>
        <p:txBody>
          <a:bodyPr/>
          <a:lstStyle/>
          <a:p>
            <a:r>
              <a:rPr lang="en-US" dirty="0" err="1" smtClean="0"/>
              <a:t>Alangkah</a:t>
            </a:r>
            <a:r>
              <a:rPr lang="en-US" dirty="0" smtClean="0"/>
              <a:t> </a:t>
            </a:r>
            <a:r>
              <a:rPr lang="en-US" dirty="0" err="1" smtClean="0"/>
              <a:t>indahnya</a:t>
            </a:r>
            <a:r>
              <a:rPr lang="en-US" dirty="0" smtClean="0"/>
              <a:t> </a:t>
            </a:r>
            <a:r>
              <a:rPr lang="en-US" dirty="0" err="1" smtClean="0"/>
              <a:t>ungkapan</a:t>
            </a:r>
            <a:r>
              <a:rPr lang="en-US" dirty="0" smtClean="0"/>
              <a:t> </a:t>
            </a:r>
            <a:r>
              <a:rPr lang="en-US" dirty="0" err="1" smtClean="0"/>
              <a:t>ini</a:t>
            </a:r>
            <a:r>
              <a:rPr lang="en-US" dirty="0" smtClean="0"/>
              <a:t>, </a:t>
            </a:r>
            <a:r>
              <a:rPr lang="en-US" dirty="0" err="1" smtClean="0"/>
              <a:t>dan</a:t>
            </a:r>
            <a:r>
              <a:rPr lang="en-US" dirty="0" smtClean="0"/>
              <a:t> </a:t>
            </a:r>
            <a:r>
              <a:rPr lang="en-US" dirty="0" err="1" smtClean="0"/>
              <a:t>alangkah</a:t>
            </a:r>
            <a:r>
              <a:rPr lang="en-US" dirty="0" smtClean="0"/>
              <a:t> </a:t>
            </a:r>
            <a:r>
              <a:rPr lang="en-US" dirty="0" err="1" smtClean="0"/>
              <a:t>tingginya</a:t>
            </a:r>
            <a:r>
              <a:rPr lang="en-US" dirty="0" smtClean="0"/>
              <a:t> </a:t>
            </a:r>
            <a:r>
              <a:rPr lang="en-US" dirty="0" err="1" smtClean="0"/>
              <a:t>makna</a:t>
            </a:r>
            <a:r>
              <a:rPr lang="en-US" dirty="0" smtClean="0"/>
              <a:t> yang </a:t>
            </a:r>
            <a:r>
              <a:rPr lang="en-US" dirty="0" err="1" smtClean="0"/>
              <a:t>dikandung</a:t>
            </a:r>
            <a:r>
              <a:rPr lang="en-US" dirty="0" smtClean="0"/>
              <a:t> </a:t>
            </a:r>
            <a:r>
              <a:rPr lang="en-US" dirty="0" err="1" smtClean="0"/>
              <a:t>dalam</a:t>
            </a:r>
            <a:r>
              <a:rPr lang="en-US" dirty="0" smtClean="0"/>
              <a:t> </a:t>
            </a:r>
            <a:r>
              <a:rPr lang="en-US" dirty="0" err="1" smtClean="0"/>
              <a:t>ajaran</a:t>
            </a:r>
            <a:r>
              <a:rPr lang="en-US" dirty="0" smtClean="0"/>
              <a:t> agama </a:t>
            </a:r>
            <a:r>
              <a:rPr lang="en-US" dirty="0" err="1" smtClean="0"/>
              <a:t>kita</a:t>
            </a:r>
            <a:r>
              <a:rPr lang="en-US" dirty="0" smtClean="0"/>
              <a:t> yang </a:t>
            </a:r>
            <a:r>
              <a:rPr lang="en-US" dirty="0" err="1" smtClean="0"/>
              <a:t>meletakkan</a:t>
            </a:r>
            <a:r>
              <a:rPr lang="en-US" dirty="0" smtClean="0"/>
              <a:t> “</a:t>
            </a:r>
            <a:r>
              <a:rPr lang="en-US" dirty="0" err="1" smtClean="0"/>
              <a:t>Pasal</a:t>
            </a:r>
            <a:r>
              <a:rPr lang="en-US" dirty="0" smtClean="0"/>
              <a:t> </a:t>
            </a:r>
            <a:r>
              <a:rPr lang="en-US" dirty="0" err="1" smtClean="0"/>
              <a:t>Thaharah</a:t>
            </a:r>
            <a:r>
              <a:rPr lang="en-US" dirty="0" smtClean="0"/>
              <a:t>” </a:t>
            </a:r>
            <a:r>
              <a:rPr lang="en-US" dirty="0" err="1" smtClean="0"/>
              <a:t>dalam</a:t>
            </a:r>
            <a:r>
              <a:rPr lang="en-US" dirty="0" smtClean="0"/>
              <a:t> </a:t>
            </a:r>
            <a:r>
              <a:rPr lang="en-US" dirty="0" err="1" smtClean="0"/>
              <a:t>fikih</a:t>
            </a:r>
            <a:r>
              <a:rPr lang="en-US" dirty="0" smtClean="0"/>
              <a:t> </a:t>
            </a:r>
            <a:r>
              <a:rPr lang="en-US" dirty="0" err="1" smtClean="0"/>
              <a:t>ibadah</a:t>
            </a:r>
            <a:r>
              <a:rPr lang="en-US" dirty="0" smtClean="0"/>
              <a:t> </a:t>
            </a:r>
            <a:r>
              <a:rPr lang="en-US" dirty="0" err="1" smtClean="0"/>
              <a:t>kita</a:t>
            </a:r>
            <a:r>
              <a:rPr lang="en-US" dirty="0" smtClean="0"/>
              <a:t>… </a:t>
            </a:r>
            <a:r>
              <a:rPr lang="en-US" dirty="0" err="1" smtClean="0"/>
              <a:t>Dalam</a:t>
            </a:r>
            <a:r>
              <a:rPr lang="en-US" dirty="0" smtClean="0"/>
              <a:t> </a:t>
            </a:r>
            <a:r>
              <a:rPr lang="en-US" dirty="0" err="1" smtClean="0"/>
              <a:t>salah</a:t>
            </a:r>
            <a:r>
              <a:rPr lang="en-US" dirty="0" smtClean="0"/>
              <a:t> </a:t>
            </a:r>
            <a:r>
              <a:rPr lang="en-US" dirty="0" err="1" smtClean="0"/>
              <a:t>satu</a:t>
            </a:r>
            <a:r>
              <a:rPr lang="en-US" dirty="0" smtClean="0"/>
              <a:t> </a:t>
            </a:r>
            <a:r>
              <a:rPr lang="en-US" dirty="0" err="1" smtClean="0"/>
              <a:t>haditsnya</a:t>
            </a:r>
            <a:r>
              <a:rPr lang="en-US" dirty="0" smtClean="0"/>
              <a:t> </a:t>
            </a:r>
            <a:r>
              <a:rPr lang="en-US" dirty="0" err="1" smtClean="0"/>
              <a:t>Rasulullah</a:t>
            </a:r>
            <a:r>
              <a:rPr lang="en-US" dirty="0" smtClean="0"/>
              <a:t> SAW </a:t>
            </a:r>
            <a:r>
              <a:rPr lang="en-US" dirty="0" err="1" smtClean="0"/>
              <a:t>menyatakan</a:t>
            </a:r>
            <a:r>
              <a:rPr lang="en-US" dirty="0" smtClean="0"/>
              <a:t>, ‘</a:t>
            </a:r>
            <a:r>
              <a:rPr lang="en-US" dirty="0" err="1" smtClean="0"/>
              <a:t>Kunci</a:t>
            </a:r>
            <a:r>
              <a:rPr lang="en-US" dirty="0" smtClean="0"/>
              <a:t> </a:t>
            </a:r>
            <a:r>
              <a:rPr lang="en-US" dirty="0" err="1" smtClean="0"/>
              <a:t>sorga</a:t>
            </a:r>
            <a:r>
              <a:rPr lang="en-US" dirty="0" smtClean="0"/>
              <a:t> </a:t>
            </a:r>
            <a:r>
              <a:rPr lang="en-US" dirty="0" err="1" smtClean="0"/>
              <a:t>itu</a:t>
            </a:r>
            <a:r>
              <a:rPr lang="en-US" dirty="0" smtClean="0"/>
              <a:t> </a:t>
            </a:r>
            <a:r>
              <a:rPr lang="en-US" dirty="0" err="1" smtClean="0"/>
              <a:t>shalat</a:t>
            </a:r>
            <a:r>
              <a:rPr lang="en-US" dirty="0" smtClean="0"/>
              <a:t>, </a:t>
            </a:r>
            <a:r>
              <a:rPr lang="en-US" dirty="0" err="1" smtClean="0"/>
              <a:t>sedangkan</a:t>
            </a:r>
            <a:r>
              <a:rPr lang="en-US" dirty="0" smtClean="0"/>
              <a:t> </a:t>
            </a:r>
            <a:r>
              <a:rPr lang="en-US" dirty="0" err="1" smtClean="0"/>
              <a:t>kunci</a:t>
            </a:r>
            <a:r>
              <a:rPr lang="en-US" dirty="0" smtClean="0"/>
              <a:t> </a:t>
            </a:r>
            <a:r>
              <a:rPr lang="en-US" dirty="0" err="1" smtClean="0"/>
              <a:t>shalat</a:t>
            </a:r>
            <a:r>
              <a:rPr lang="en-US" dirty="0" smtClean="0"/>
              <a:t> </a:t>
            </a:r>
            <a:r>
              <a:rPr lang="en-US" dirty="0" err="1" smtClean="0"/>
              <a:t>itu</a:t>
            </a:r>
            <a:r>
              <a:rPr lang="en-US" dirty="0" smtClean="0"/>
              <a:t> </a:t>
            </a:r>
            <a:r>
              <a:rPr lang="en-US" dirty="0" err="1" smtClean="0"/>
              <a:t>adalah</a:t>
            </a:r>
            <a:r>
              <a:rPr lang="en-US" dirty="0" smtClean="0"/>
              <a:t> </a:t>
            </a:r>
            <a:r>
              <a:rPr lang="en-US" dirty="0" err="1" smtClean="0"/>
              <a:t>thaharah</a:t>
            </a:r>
            <a:r>
              <a:rPr lang="en-US" dirty="0" smtClean="0"/>
              <a:t>.’ </a:t>
            </a:r>
            <a:r>
              <a:rPr lang="en-US" dirty="0" err="1" smtClean="0"/>
              <a:t>Mahabenar</a:t>
            </a:r>
            <a:r>
              <a:rPr lang="en-US" dirty="0" smtClean="0"/>
              <a:t> Allah yang </a:t>
            </a:r>
            <a:r>
              <a:rPr lang="en-US" dirty="0" err="1" smtClean="0"/>
              <a:t>berfirman</a:t>
            </a:r>
            <a:r>
              <a:rPr lang="en-US" dirty="0" smtClean="0"/>
              <a:t>, ‘</a:t>
            </a:r>
            <a:r>
              <a:rPr lang="en-US" dirty="0" err="1" smtClean="0"/>
              <a:t>Sesungguhnya</a:t>
            </a:r>
            <a:r>
              <a:rPr lang="en-US" dirty="0" smtClean="0"/>
              <a:t> Allah </a:t>
            </a:r>
            <a:r>
              <a:rPr lang="en-US" dirty="0" err="1" smtClean="0"/>
              <a:t>mencintai</a:t>
            </a:r>
            <a:r>
              <a:rPr lang="en-US" dirty="0" smtClean="0"/>
              <a:t> orang-orang yang </a:t>
            </a:r>
            <a:r>
              <a:rPr lang="en-US" dirty="0" err="1" smtClean="0"/>
              <a:t>bertaubat</a:t>
            </a:r>
            <a:r>
              <a:rPr lang="en-US" dirty="0" smtClean="0"/>
              <a:t> </a:t>
            </a:r>
            <a:r>
              <a:rPr lang="en-US" dirty="0" err="1" smtClean="0"/>
              <a:t>dan</a:t>
            </a:r>
            <a:r>
              <a:rPr lang="en-US" dirty="0" smtClean="0"/>
              <a:t> </a:t>
            </a:r>
            <a:r>
              <a:rPr lang="en-US" dirty="0" err="1" smtClean="0"/>
              <a:t>mencintai</a:t>
            </a:r>
            <a:r>
              <a:rPr lang="en-US" dirty="0" smtClean="0"/>
              <a:t> orang-orang yang </a:t>
            </a:r>
            <a:r>
              <a:rPr lang="en-US" dirty="0" err="1" smtClean="0"/>
              <a:t>bersih</a:t>
            </a:r>
            <a:r>
              <a:rPr lang="en-US" dirty="0" smtClean="0"/>
              <a:t>.’ (2:222)”</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2896524392"/>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الْعِلْمِ وَالْعَمَلِ</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962400" y="3048000"/>
            <a:ext cx="1069524" cy="1862048"/>
          </a:xfrm>
          <a:prstGeom prst="rect">
            <a:avLst/>
          </a:prstGeom>
          <a:noFill/>
        </p:spPr>
        <p:txBody>
          <a:bodyPr wrap="none" rtlCol="0">
            <a:spAutoFit/>
          </a:bodyPr>
          <a:lstStyle/>
          <a:p>
            <a:r>
              <a:rPr lang="en-US" sz="11500" dirty="0" smtClean="0">
                <a:latin typeface="Algerian" pitchFamily="82" charset="0"/>
              </a:rPr>
              <a:t>5</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Agama </a:t>
            </a:r>
            <a:r>
              <a:rPr lang="en-US" dirty="0" err="1" smtClean="0"/>
              <a:t>Ilmu</a:t>
            </a:r>
            <a:r>
              <a:rPr lang="en-US" dirty="0" smtClean="0"/>
              <a:t> </a:t>
            </a:r>
            <a:r>
              <a:rPr lang="en-US" dirty="0" err="1" smtClean="0"/>
              <a:t>dan</a:t>
            </a:r>
            <a:r>
              <a:rPr lang="en-US" dirty="0" smtClean="0"/>
              <a:t> </a:t>
            </a:r>
            <a:r>
              <a:rPr lang="en-US" dirty="0" err="1" smtClean="0"/>
              <a:t>Amal</a:t>
            </a:r>
            <a:endParaRPr lang="en-US" dirty="0"/>
          </a:p>
        </p:txBody>
      </p:sp>
      <p:sp>
        <p:nvSpPr>
          <p:cNvPr id="3" name="Content Placeholder 2"/>
          <p:cNvSpPr>
            <a:spLocks noGrp="1"/>
          </p:cNvSpPr>
          <p:nvPr>
            <p:ph idx="1"/>
          </p:nvPr>
        </p:nvSpPr>
        <p:spPr>
          <a:xfrm>
            <a:off x="762000" y="685800"/>
            <a:ext cx="7543800" cy="4419600"/>
          </a:xfrm>
        </p:spPr>
        <p:txBody>
          <a:bodyPr>
            <a:normAutofit/>
          </a:bodyPr>
          <a:lstStyle/>
          <a:p>
            <a:r>
              <a:rPr lang="en-US" dirty="0" smtClean="0"/>
              <a:t>Islam </a:t>
            </a:r>
            <a:r>
              <a:rPr lang="en-US" dirty="0" err="1" smtClean="0"/>
              <a:t>sangat</a:t>
            </a:r>
            <a:r>
              <a:rPr lang="en-US" dirty="0" smtClean="0"/>
              <a:t> </a:t>
            </a:r>
            <a:r>
              <a:rPr lang="en-US" dirty="0" err="1" smtClean="0"/>
              <a:t>perhatian</a:t>
            </a:r>
            <a:r>
              <a:rPr lang="en-US" dirty="0" smtClean="0"/>
              <a:t> </a:t>
            </a:r>
            <a:r>
              <a:rPr lang="en-US" dirty="0" err="1" smtClean="0"/>
              <a:t>terhadap</a:t>
            </a:r>
            <a:r>
              <a:rPr lang="en-US" dirty="0" smtClean="0"/>
              <a:t> </a:t>
            </a:r>
            <a:r>
              <a:rPr lang="en-US" dirty="0" err="1" smtClean="0"/>
              <a:t>ilmu</a:t>
            </a:r>
            <a:r>
              <a:rPr lang="en-US" dirty="0" smtClean="0"/>
              <a:t>:</a:t>
            </a:r>
          </a:p>
          <a:p>
            <a:pPr lvl="1"/>
            <a:r>
              <a:rPr lang="en-US" dirty="0" err="1" smtClean="0"/>
              <a:t>Ayat-ayat</a:t>
            </a:r>
            <a:r>
              <a:rPr lang="en-US" dirty="0" smtClean="0"/>
              <a:t> yang </a:t>
            </a:r>
            <a:r>
              <a:rPr lang="en-US" dirty="0" err="1" smtClean="0"/>
              <a:t>pertama</a:t>
            </a:r>
            <a:r>
              <a:rPr lang="en-US" dirty="0" smtClean="0"/>
              <a:t> </a:t>
            </a:r>
            <a:r>
              <a:rPr lang="en-US" dirty="0" err="1" smtClean="0"/>
              <a:t>turun</a:t>
            </a:r>
            <a:r>
              <a:rPr lang="en-US" dirty="0" smtClean="0"/>
              <a:t> (96:1-5) </a:t>
            </a:r>
            <a:r>
              <a:rPr lang="ar-SA" b="1" dirty="0"/>
              <a:t>اقْرَأْ</a:t>
            </a:r>
            <a:r>
              <a:rPr lang="en-US" dirty="0" smtClean="0"/>
              <a:t> </a:t>
            </a:r>
            <a:r>
              <a:rPr lang="en-US" dirty="0" smtClean="0">
                <a:sym typeface="Wingdings" pitchFamily="2" charset="2"/>
              </a:rPr>
              <a:t> </a:t>
            </a:r>
            <a:r>
              <a:rPr lang="en-US" dirty="0" err="1" smtClean="0">
                <a:sym typeface="Wingdings" pitchFamily="2" charset="2"/>
              </a:rPr>
              <a:t>membaca</a:t>
            </a:r>
            <a:r>
              <a:rPr lang="en-US" dirty="0" smtClean="0">
                <a:sym typeface="Wingdings" pitchFamily="2" charset="2"/>
              </a:rPr>
              <a:t>: </a:t>
            </a:r>
            <a:r>
              <a:rPr lang="en-US" dirty="0" err="1" smtClean="0">
                <a:sym typeface="Wingdings" pitchFamily="2" charset="2"/>
              </a:rPr>
              <a:t>pintunya</a:t>
            </a:r>
            <a:r>
              <a:rPr lang="en-US" dirty="0" smtClean="0">
                <a:sym typeface="Wingdings" pitchFamily="2" charset="2"/>
              </a:rPr>
              <a:t> </a:t>
            </a:r>
            <a:r>
              <a:rPr lang="en-US" dirty="0" err="1" smtClean="0">
                <a:sym typeface="Wingdings" pitchFamily="2" charset="2"/>
              </a:rPr>
              <a:t>ilmu</a:t>
            </a:r>
            <a:endParaRPr lang="en-US" dirty="0" smtClean="0">
              <a:sym typeface="Wingdings" pitchFamily="2" charset="2"/>
            </a:endParaRPr>
          </a:p>
          <a:p>
            <a:pPr lvl="1"/>
            <a:r>
              <a:rPr lang="en-US" dirty="0" err="1" smtClean="0">
                <a:sym typeface="Wingdings" pitchFamily="2" charset="2"/>
              </a:rPr>
              <a:t>Surat</a:t>
            </a:r>
            <a:r>
              <a:rPr lang="en-US" dirty="0" smtClean="0">
                <a:sym typeface="Wingdings" pitchFamily="2" charset="2"/>
              </a:rPr>
              <a:t> </a:t>
            </a:r>
            <a:r>
              <a:rPr lang="en-US" dirty="0" err="1" smtClean="0">
                <a:sym typeface="Wingdings" pitchFamily="2" charset="2"/>
              </a:rPr>
              <a:t>kedua</a:t>
            </a:r>
            <a:r>
              <a:rPr lang="en-US" dirty="0" smtClean="0">
                <a:sym typeface="Wingdings" pitchFamily="2" charset="2"/>
              </a:rPr>
              <a:t> yang </a:t>
            </a:r>
            <a:r>
              <a:rPr lang="en-US" dirty="0" err="1" smtClean="0">
                <a:sym typeface="Wingdings" pitchFamily="2" charset="2"/>
              </a:rPr>
              <a:t>turun</a:t>
            </a:r>
            <a:r>
              <a:rPr lang="en-US" dirty="0" smtClean="0">
                <a:sym typeface="Wingdings" pitchFamily="2" charset="2"/>
              </a:rPr>
              <a:t> pun </a:t>
            </a:r>
            <a:r>
              <a:rPr lang="en-US" dirty="0" err="1" smtClean="0">
                <a:sym typeface="Wingdings" pitchFamily="2" charset="2"/>
              </a:rPr>
              <a:t>ayat</a:t>
            </a:r>
            <a:r>
              <a:rPr lang="en-US" dirty="0" smtClean="0">
                <a:sym typeface="Wingdings" pitchFamily="2" charset="2"/>
              </a:rPr>
              <a:t> </a:t>
            </a:r>
            <a:r>
              <a:rPr lang="en-US" dirty="0" err="1" smtClean="0">
                <a:sym typeface="Wingdings" pitchFamily="2" charset="2"/>
              </a:rPr>
              <a:t>pertamanya</a:t>
            </a:r>
            <a:r>
              <a:rPr lang="en-US" dirty="0" smtClean="0">
                <a:sym typeface="Wingdings" pitchFamily="2" charset="2"/>
              </a:rPr>
              <a:t> </a:t>
            </a:r>
            <a:r>
              <a:rPr lang="en-US" dirty="0" err="1" smtClean="0">
                <a:sym typeface="Wingdings" pitchFamily="2" charset="2"/>
              </a:rPr>
              <a:t>berisi</a:t>
            </a:r>
            <a:r>
              <a:rPr lang="en-US" dirty="0" smtClean="0">
                <a:sym typeface="Wingdings" pitchFamily="2" charset="2"/>
              </a:rPr>
              <a:t> </a:t>
            </a:r>
            <a:r>
              <a:rPr lang="en-US" dirty="0" err="1" smtClean="0">
                <a:sym typeface="Wingdings" pitchFamily="2" charset="2"/>
              </a:rPr>
              <a:t>masalah</a:t>
            </a:r>
            <a:r>
              <a:rPr lang="en-US" dirty="0" smtClean="0">
                <a:sym typeface="Wingdings" pitchFamily="2" charset="2"/>
              </a:rPr>
              <a:t> </a:t>
            </a:r>
            <a:r>
              <a:rPr lang="en-US" dirty="0" err="1" smtClean="0">
                <a:sym typeface="Wingdings" pitchFamily="2" charset="2"/>
              </a:rPr>
              <a:t>pena</a:t>
            </a:r>
            <a:r>
              <a:rPr lang="en-US" dirty="0" smtClean="0">
                <a:sym typeface="Wingdings" pitchFamily="2" charset="2"/>
              </a:rPr>
              <a:t> </a:t>
            </a:r>
            <a:r>
              <a:rPr lang="en-US" dirty="0" err="1" smtClean="0">
                <a:sym typeface="Wingdings" pitchFamily="2" charset="2"/>
              </a:rPr>
              <a:t>dan</a:t>
            </a:r>
            <a:r>
              <a:rPr lang="en-US" dirty="0" smtClean="0">
                <a:sym typeface="Wingdings" pitchFamily="2" charset="2"/>
              </a:rPr>
              <a:t> </a:t>
            </a:r>
            <a:r>
              <a:rPr lang="en-US" dirty="0" err="1" smtClean="0">
                <a:sym typeface="Wingdings" pitchFamily="2" charset="2"/>
              </a:rPr>
              <a:t>tulisan</a:t>
            </a:r>
            <a:r>
              <a:rPr lang="en-US" dirty="0" smtClean="0">
                <a:sym typeface="Wingdings" pitchFamily="2" charset="2"/>
              </a:rPr>
              <a:t> (68:1) </a:t>
            </a:r>
            <a:r>
              <a:rPr lang="ar-SA" b="1" dirty="0"/>
              <a:t>ن وَالْقَلَمِ وَمَا </a:t>
            </a:r>
            <a:r>
              <a:rPr lang="ar-SA" b="1" dirty="0" smtClean="0"/>
              <a:t>يَسْطُرُونَ</a:t>
            </a:r>
            <a:endParaRPr lang="en-US" b="1" dirty="0" smtClean="0"/>
          </a:p>
          <a:p>
            <a:pPr lvl="1"/>
            <a:r>
              <a:rPr lang="en-US" dirty="0" err="1" smtClean="0"/>
              <a:t>Surat</a:t>
            </a:r>
            <a:r>
              <a:rPr lang="en-US" dirty="0" smtClean="0"/>
              <a:t> </a:t>
            </a:r>
            <a:r>
              <a:rPr lang="en-US" dirty="0" err="1" smtClean="0"/>
              <a:t>ketiga</a:t>
            </a:r>
            <a:r>
              <a:rPr lang="en-US" dirty="0" smtClean="0"/>
              <a:t> pun di </a:t>
            </a:r>
            <a:r>
              <a:rPr lang="en-US" dirty="0" err="1" smtClean="0"/>
              <a:t>antaranya</a:t>
            </a:r>
            <a:r>
              <a:rPr lang="en-US" dirty="0" smtClean="0"/>
              <a:t> </a:t>
            </a:r>
            <a:r>
              <a:rPr lang="en-US" dirty="0" err="1" smtClean="0"/>
              <a:t>isinya</a:t>
            </a:r>
            <a:r>
              <a:rPr lang="en-US" dirty="0" smtClean="0"/>
              <a:t> </a:t>
            </a:r>
            <a:r>
              <a:rPr lang="en-US" dirty="0" err="1" smtClean="0"/>
              <a:t>tentang</a:t>
            </a:r>
            <a:r>
              <a:rPr lang="en-US" dirty="0" smtClean="0"/>
              <a:t> </a:t>
            </a:r>
            <a:r>
              <a:rPr lang="en-US" dirty="0" err="1" smtClean="0"/>
              <a:t>membaca</a:t>
            </a:r>
            <a:r>
              <a:rPr lang="en-US" dirty="0" smtClean="0"/>
              <a:t> (</a:t>
            </a:r>
            <a:r>
              <a:rPr lang="en-US" dirty="0" err="1" smtClean="0"/>
              <a:t>tilawah</a:t>
            </a:r>
            <a:r>
              <a:rPr lang="en-US" dirty="0" smtClean="0"/>
              <a:t>), </a:t>
            </a:r>
            <a:r>
              <a:rPr lang="en-US" dirty="0" err="1" smtClean="0"/>
              <a:t>yakni</a:t>
            </a:r>
            <a:r>
              <a:rPr lang="en-US" dirty="0" smtClean="0"/>
              <a:t> </a:t>
            </a:r>
            <a:r>
              <a:rPr lang="en-US" dirty="0" err="1" smtClean="0"/>
              <a:t>membaca</a:t>
            </a:r>
            <a:r>
              <a:rPr lang="en-US" dirty="0" smtClean="0"/>
              <a:t> al-Qur’an (73:4) </a:t>
            </a:r>
            <a:r>
              <a:rPr lang="ar-SA" b="1" dirty="0"/>
              <a:t>وَرَتِّلِ الْقُرْآَنَ </a:t>
            </a:r>
            <a:r>
              <a:rPr lang="ar-SA" b="1" dirty="0" smtClean="0"/>
              <a:t>تَرْتِيلًا</a:t>
            </a:r>
            <a:endParaRPr lang="en-US" b="1" dirty="0" smtClean="0"/>
          </a:p>
          <a:p>
            <a:r>
              <a:rPr lang="en-US" dirty="0" err="1" smtClean="0"/>
              <a:t>Berturut-turut</a:t>
            </a:r>
            <a:r>
              <a:rPr lang="en-US" dirty="0" smtClean="0"/>
              <a:t> Allah </a:t>
            </a:r>
            <a:r>
              <a:rPr lang="en-US" dirty="0" err="1" smtClean="0"/>
              <a:t>menekankan</a:t>
            </a:r>
            <a:r>
              <a:rPr lang="en-US" dirty="0" smtClean="0"/>
              <a:t> </a:t>
            </a:r>
            <a:r>
              <a:rPr lang="en-US" dirty="0" err="1" smtClean="0"/>
              <a:t>tentang</a:t>
            </a:r>
            <a:r>
              <a:rPr lang="en-US" dirty="0" smtClean="0"/>
              <a:t> </a:t>
            </a:r>
            <a:r>
              <a:rPr lang="en-US" dirty="0" err="1" smtClean="0"/>
              <a:t>ilmu</a:t>
            </a:r>
            <a:endParaRPr lang="en-US" dirty="0" smtClean="0"/>
          </a:p>
          <a:p>
            <a:r>
              <a:rPr lang="en-US" dirty="0" err="1" smtClean="0"/>
              <a:t>Ilmu</a:t>
            </a:r>
            <a:r>
              <a:rPr lang="en-US" dirty="0" smtClean="0"/>
              <a:t> yang </a:t>
            </a:r>
            <a:r>
              <a:rPr lang="en-US" dirty="0" err="1" smtClean="0"/>
              <a:t>terpenting</a:t>
            </a:r>
            <a:r>
              <a:rPr lang="en-US" dirty="0" smtClean="0"/>
              <a:t>: </a:t>
            </a:r>
            <a:r>
              <a:rPr lang="en-US" dirty="0" err="1" smtClean="0"/>
              <a:t>mengetahui</a:t>
            </a:r>
            <a:r>
              <a:rPr lang="en-US" dirty="0" smtClean="0"/>
              <a:t> </a:t>
            </a:r>
            <a:r>
              <a:rPr lang="ar-SA" b="1" dirty="0"/>
              <a:t>لَا إِلَهَ إِلَّا </a:t>
            </a:r>
            <a:r>
              <a:rPr lang="ar-SA" b="1" dirty="0" smtClean="0"/>
              <a:t>اللَّهُ</a:t>
            </a:r>
            <a:r>
              <a:rPr lang="en-US" b="1" dirty="0" smtClean="0"/>
              <a:t> </a:t>
            </a:r>
            <a:r>
              <a:rPr lang="en-US" dirty="0" smtClean="0"/>
              <a:t>(47:19)</a:t>
            </a:r>
          </a:p>
          <a:p>
            <a:r>
              <a:rPr lang="en-US" dirty="0" err="1" smtClean="0"/>
              <a:t>Tentu</a:t>
            </a:r>
            <a:r>
              <a:rPr lang="en-US" dirty="0" smtClean="0"/>
              <a:t> </a:t>
            </a:r>
            <a:r>
              <a:rPr lang="en-US" dirty="0" err="1" smtClean="0"/>
              <a:t>saja</a:t>
            </a:r>
            <a:r>
              <a:rPr lang="en-US" dirty="0" smtClean="0"/>
              <a:t> </a:t>
            </a:r>
            <a:r>
              <a:rPr lang="en-US" dirty="0" err="1" smtClean="0"/>
              <a:t>bukan</a:t>
            </a:r>
            <a:r>
              <a:rPr lang="en-US" dirty="0" smtClean="0"/>
              <a:t> </a:t>
            </a:r>
            <a:r>
              <a:rPr lang="en-US" dirty="0" err="1" smtClean="0"/>
              <a:t>sebatas</a:t>
            </a:r>
            <a:r>
              <a:rPr lang="en-US" dirty="0" smtClean="0"/>
              <a:t> </a:t>
            </a:r>
            <a:r>
              <a:rPr lang="en-US" dirty="0" err="1" smtClean="0"/>
              <a:t>ilmu</a:t>
            </a:r>
            <a:r>
              <a:rPr lang="en-US" dirty="0" smtClean="0"/>
              <a:t> </a:t>
            </a:r>
            <a:r>
              <a:rPr lang="en-US" dirty="0" smtClean="0">
                <a:sym typeface="Wingdings" pitchFamily="2" charset="2"/>
              </a:rPr>
              <a:t> </a:t>
            </a:r>
            <a:r>
              <a:rPr lang="en-US" dirty="0" err="1" smtClean="0">
                <a:sym typeface="Wingdings" pitchFamily="2" charset="2"/>
              </a:rPr>
              <a:t>dilanjutkan</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amal</a:t>
            </a:r>
            <a:r>
              <a:rPr lang="en-US" dirty="0" smtClean="0">
                <a:sym typeface="Wingdings" pitchFamily="2" charset="2"/>
              </a:rPr>
              <a:t> agar </a:t>
            </a:r>
            <a:r>
              <a:rPr lang="en-US" dirty="0" err="1" smtClean="0">
                <a:sym typeface="Wingdings" pitchFamily="2" charset="2"/>
              </a:rPr>
              <a:t>tidak</a:t>
            </a:r>
            <a:r>
              <a:rPr lang="en-US" dirty="0" smtClean="0">
                <a:sym typeface="Wingdings" pitchFamily="2" charset="2"/>
              </a:rPr>
              <a:t> </a:t>
            </a:r>
            <a:r>
              <a:rPr lang="en-US" dirty="0" err="1" smtClean="0">
                <a:sym typeface="Wingdings" pitchFamily="2" charset="2"/>
              </a:rPr>
              <a:t>diancam</a:t>
            </a:r>
            <a:r>
              <a:rPr lang="en-US" dirty="0" smtClean="0">
                <a:sym typeface="Wingdings" pitchFamily="2" charset="2"/>
              </a:rPr>
              <a:t> </a:t>
            </a:r>
            <a:r>
              <a:rPr lang="en-US" dirty="0" err="1" smtClean="0">
                <a:sym typeface="Wingdings" pitchFamily="2" charset="2"/>
              </a:rPr>
              <a:t>oleh</a:t>
            </a:r>
            <a:r>
              <a:rPr lang="en-US" dirty="0" smtClean="0">
                <a:sym typeface="Wingdings" pitchFamily="2" charset="2"/>
              </a:rPr>
              <a:t> Allah (2:44)</a:t>
            </a:r>
            <a:endParaRPr lang="en-US" dirty="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normAutofit fontScale="90000"/>
          </a:bodyPr>
          <a:lstStyle/>
          <a:p>
            <a:r>
              <a:rPr lang="en-US" dirty="0" err="1" smtClean="0"/>
              <a:t>Ilmu</a:t>
            </a:r>
            <a:r>
              <a:rPr lang="en-US" dirty="0" smtClean="0"/>
              <a:t> </a:t>
            </a:r>
            <a:r>
              <a:rPr lang="en-US" dirty="0" err="1" smtClean="0"/>
              <a:t>sebelum</a:t>
            </a:r>
            <a:r>
              <a:rPr lang="en-US" dirty="0" smtClean="0"/>
              <a:t> </a:t>
            </a:r>
            <a:r>
              <a:rPr lang="en-US" dirty="0" err="1" smtClean="0"/>
              <a:t>Iman</a:t>
            </a:r>
            <a:r>
              <a:rPr lang="en-US" dirty="0" smtClean="0"/>
              <a:t> </a:t>
            </a:r>
            <a:r>
              <a:rPr lang="en-US" dirty="0" err="1" smtClean="0"/>
              <a:t>dan</a:t>
            </a:r>
            <a:r>
              <a:rPr lang="en-US" dirty="0" smtClean="0"/>
              <a:t> </a:t>
            </a:r>
            <a:r>
              <a:rPr lang="en-US" dirty="0" err="1" smtClean="0"/>
              <a:t>Amal</a:t>
            </a:r>
            <a:endParaRPr lang="en-US" dirty="0"/>
          </a:p>
        </p:txBody>
      </p:sp>
      <p:sp>
        <p:nvSpPr>
          <p:cNvPr id="3" name="Content Placeholder 2"/>
          <p:cNvSpPr>
            <a:spLocks noGrp="1"/>
          </p:cNvSpPr>
          <p:nvPr>
            <p:ph idx="1"/>
          </p:nvPr>
        </p:nvSpPr>
        <p:spPr>
          <a:xfrm>
            <a:off x="762000" y="457200"/>
            <a:ext cx="7543800" cy="1066800"/>
          </a:xfrm>
        </p:spPr>
        <p:txBody>
          <a:bodyPr>
            <a:normAutofit/>
          </a:bodyPr>
          <a:lstStyle/>
          <a:p>
            <a:r>
              <a:rPr lang="en-US" dirty="0" err="1" smtClean="0"/>
              <a:t>Ilmu</a:t>
            </a:r>
            <a:r>
              <a:rPr lang="en-US" dirty="0" smtClean="0"/>
              <a:t> </a:t>
            </a:r>
            <a:r>
              <a:rPr lang="en-US" dirty="0" err="1" smtClean="0"/>
              <a:t>itu</a:t>
            </a:r>
            <a:r>
              <a:rPr lang="en-US" dirty="0" smtClean="0"/>
              <a:t> </a:t>
            </a:r>
            <a:r>
              <a:rPr lang="en-US" dirty="0" err="1" smtClean="0"/>
              <a:t>mendahului</a:t>
            </a:r>
            <a:r>
              <a:rPr lang="en-US" dirty="0" smtClean="0"/>
              <a:t> </a:t>
            </a:r>
            <a:r>
              <a:rPr lang="en-US" dirty="0" err="1" smtClean="0"/>
              <a:t>iman</a:t>
            </a:r>
            <a:r>
              <a:rPr lang="en-US" dirty="0" smtClean="0"/>
              <a:t>, </a:t>
            </a:r>
            <a:r>
              <a:rPr lang="en-US" dirty="0" err="1" smtClean="0"/>
              <a:t>dan</a:t>
            </a:r>
            <a:r>
              <a:rPr lang="en-US" dirty="0" smtClean="0"/>
              <a:t> </a:t>
            </a:r>
            <a:r>
              <a:rPr lang="en-US" dirty="0" err="1" smtClean="0"/>
              <a:t>iman</a:t>
            </a:r>
            <a:r>
              <a:rPr lang="en-US" dirty="0" smtClean="0"/>
              <a:t> </a:t>
            </a:r>
            <a:r>
              <a:rPr lang="en-US" dirty="0" err="1" smtClean="0"/>
              <a:t>mendahului</a:t>
            </a:r>
            <a:r>
              <a:rPr lang="en-US" dirty="0" smtClean="0"/>
              <a:t> </a:t>
            </a:r>
            <a:r>
              <a:rPr lang="en-US" dirty="0" err="1" smtClean="0"/>
              <a:t>amal</a:t>
            </a:r>
            <a:endParaRPr lang="en-US" dirty="0" smtClean="0"/>
          </a:p>
          <a:p>
            <a:r>
              <a:rPr lang="en-US" dirty="0" err="1" smtClean="0"/>
              <a:t>Inilah</a:t>
            </a:r>
            <a:r>
              <a:rPr lang="en-US" dirty="0" smtClean="0"/>
              <a:t> </a:t>
            </a:r>
            <a:r>
              <a:rPr lang="en-US" dirty="0" err="1" smtClean="0"/>
              <a:t>tata</a:t>
            </a:r>
            <a:r>
              <a:rPr lang="en-US" dirty="0" smtClean="0"/>
              <a:t> </a:t>
            </a:r>
            <a:r>
              <a:rPr lang="en-US" dirty="0" err="1" smtClean="0"/>
              <a:t>tertib</a:t>
            </a:r>
            <a:r>
              <a:rPr lang="en-US" dirty="0" smtClean="0"/>
              <a:t> yang </a:t>
            </a:r>
            <a:r>
              <a:rPr lang="en-US" dirty="0" err="1" smtClean="0"/>
              <a:t>benar</a:t>
            </a:r>
            <a:r>
              <a:rPr lang="en-US" dirty="0" smtClean="0"/>
              <a:t> (22:54)</a:t>
            </a:r>
            <a:endParaRPr lang="en-US" dirty="0"/>
          </a:p>
        </p:txBody>
      </p:sp>
      <p:graphicFrame>
        <p:nvGraphicFramePr>
          <p:cNvPr id="4" name="Diagram 3"/>
          <p:cNvGraphicFramePr/>
          <p:nvPr>
            <p:extLst>
              <p:ext uri="{D42A27DB-BD31-4B8C-83A1-F6EECF244321}">
                <p14:modId xmlns="" xmlns:p14="http://schemas.microsoft.com/office/powerpoint/2010/main" val="978384575"/>
              </p:ext>
            </p:extLst>
          </p:nvPr>
        </p:nvGraphicFramePr>
        <p:xfrm>
          <a:off x="609600" y="1447800"/>
          <a:ext cx="7924800"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6622387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5D4995F8-0BE3-45BE-8C50-201F7AEA4C63}"/>
                                            </p:graphicEl>
                                          </p:spTgt>
                                        </p:tgtEl>
                                        <p:attrNameLst>
                                          <p:attrName>style.visibility</p:attrName>
                                        </p:attrNameLst>
                                      </p:cBhvr>
                                      <p:to>
                                        <p:strVal val="visible"/>
                                      </p:to>
                                    </p:set>
                                    <p:animEffect transition="in" filter="wipe(left)">
                                      <p:cBhvr>
                                        <p:cTn id="7" dur="500"/>
                                        <p:tgtEl>
                                          <p:spTgt spid="4">
                                            <p:graphicEl>
                                              <a:dgm id="{5D4995F8-0BE3-45BE-8C50-201F7AEA4C6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02369BB9-C4F6-41B1-88EA-5B23F30DF5CF}"/>
                                            </p:graphicEl>
                                          </p:spTgt>
                                        </p:tgtEl>
                                        <p:attrNameLst>
                                          <p:attrName>style.visibility</p:attrName>
                                        </p:attrNameLst>
                                      </p:cBhvr>
                                      <p:to>
                                        <p:strVal val="visible"/>
                                      </p:to>
                                    </p:set>
                                    <p:animEffect transition="in" filter="wipe(left)">
                                      <p:cBhvr>
                                        <p:cTn id="12" dur="500"/>
                                        <p:tgtEl>
                                          <p:spTgt spid="4">
                                            <p:graphicEl>
                                              <a:dgm id="{02369BB9-C4F6-41B1-88EA-5B23F30DF5CF}"/>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graphicEl>
                                              <a:dgm id="{E245EBBE-1BB8-4678-BAC8-03C96222C9A3}"/>
                                            </p:graphicEl>
                                          </p:spTgt>
                                        </p:tgtEl>
                                        <p:attrNameLst>
                                          <p:attrName>style.visibility</p:attrName>
                                        </p:attrNameLst>
                                      </p:cBhvr>
                                      <p:to>
                                        <p:strVal val="visible"/>
                                      </p:to>
                                    </p:set>
                                    <p:animEffect transition="in" filter="wipe(left)">
                                      <p:cBhvr>
                                        <p:cTn id="15" dur="500"/>
                                        <p:tgtEl>
                                          <p:spTgt spid="4">
                                            <p:graphicEl>
                                              <a:dgm id="{E245EBBE-1BB8-4678-BAC8-03C96222C9A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graphicEl>
                                              <a:dgm id="{EB1DAF5B-8957-4FAE-A73B-CAB276F45601}"/>
                                            </p:graphicEl>
                                          </p:spTgt>
                                        </p:tgtEl>
                                        <p:attrNameLst>
                                          <p:attrName>style.visibility</p:attrName>
                                        </p:attrNameLst>
                                      </p:cBhvr>
                                      <p:to>
                                        <p:strVal val="visible"/>
                                      </p:to>
                                    </p:set>
                                    <p:animEffect transition="in" filter="wipe(left)">
                                      <p:cBhvr>
                                        <p:cTn id="20" dur="500"/>
                                        <p:tgtEl>
                                          <p:spTgt spid="4">
                                            <p:graphicEl>
                                              <a:dgm id="{EB1DAF5B-8957-4FAE-A73B-CAB276F45601}"/>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graphicEl>
                                              <a:dgm id="{A9C9B5CE-936C-4527-AF42-3E1958E0B3B7}"/>
                                            </p:graphicEl>
                                          </p:spTgt>
                                        </p:tgtEl>
                                        <p:attrNameLst>
                                          <p:attrName>style.visibility</p:attrName>
                                        </p:attrNameLst>
                                      </p:cBhvr>
                                      <p:to>
                                        <p:strVal val="visible"/>
                                      </p:to>
                                    </p:set>
                                    <p:animEffect transition="in" filter="wipe(left)">
                                      <p:cBhvr>
                                        <p:cTn id="23" dur="500"/>
                                        <p:tgtEl>
                                          <p:spTgt spid="4">
                                            <p:graphicEl>
                                              <a:dgm id="{A9C9B5CE-936C-4527-AF42-3E1958E0B3B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
                                            <p:graphicEl>
                                              <a:dgm id="{5981FC34-1E09-4769-9F9F-28FA5F08897C}"/>
                                            </p:graphicEl>
                                          </p:spTgt>
                                        </p:tgtEl>
                                        <p:attrNameLst>
                                          <p:attrName>style.visibility</p:attrName>
                                        </p:attrNameLst>
                                      </p:cBhvr>
                                      <p:to>
                                        <p:strVal val="visible"/>
                                      </p:to>
                                    </p:set>
                                    <p:animEffect transition="in" filter="wipe(left)">
                                      <p:cBhvr>
                                        <p:cTn id="28" dur="500"/>
                                        <p:tgtEl>
                                          <p:spTgt spid="4">
                                            <p:graphicEl>
                                              <a:dgm id="{5981FC34-1E09-4769-9F9F-28FA5F08897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graphicEl>
                                              <a:dgm id="{1B8FE828-0A64-4B19-9ADD-2625756F8EDD}"/>
                                            </p:graphicEl>
                                          </p:spTgt>
                                        </p:tgtEl>
                                        <p:attrNameLst>
                                          <p:attrName>style.visibility</p:attrName>
                                        </p:attrNameLst>
                                      </p:cBhvr>
                                      <p:to>
                                        <p:strVal val="visible"/>
                                      </p:to>
                                    </p:set>
                                    <p:animEffect transition="in" filter="wipe(left)">
                                      <p:cBhvr>
                                        <p:cTn id="33" dur="500"/>
                                        <p:tgtEl>
                                          <p:spTgt spid="4">
                                            <p:graphicEl>
                                              <a:dgm id="{1B8FE828-0A64-4B19-9ADD-2625756F8EDD}"/>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graphicEl>
                                              <a:dgm id="{672E0D09-71FA-4594-A8B2-D12512976FD9}"/>
                                            </p:graphicEl>
                                          </p:spTgt>
                                        </p:tgtEl>
                                        <p:attrNameLst>
                                          <p:attrName>style.visibility</p:attrName>
                                        </p:attrNameLst>
                                      </p:cBhvr>
                                      <p:to>
                                        <p:strVal val="visible"/>
                                      </p:to>
                                    </p:set>
                                    <p:animEffect transition="in" filter="wipe(left)">
                                      <p:cBhvr>
                                        <p:cTn id="38" dur="500"/>
                                        <p:tgtEl>
                                          <p:spTgt spid="4">
                                            <p:graphicEl>
                                              <a:dgm id="{672E0D09-71FA-4594-A8B2-D12512976F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Perintah</a:t>
            </a:r>
            <a:r>
              <a:rPr lang="en-US" dirty="0" smtClean="0"/>
              <a:t> </a:t>
            </a:r>
            <a:r>
              <a:rPr lang="en-US" dirty="0" err="1" smtClean="0"/>
              <a:t>Minta</a:t>
            </a:r>
            <a:r>
              <a:rPr lang="en-US" dirty="0" smtClean="0"/>
              <a:t> </a:t>
            </a:r>
            <a:r>
              <a:rPr lang="en-US" dirty="0" err="1" smtClean="0"/>
              <a:t>Ilmu</a:t>
            </a:r>
            <a:endParaRPr lang="en-US" dirty="0"/>
          </a:p>
        </p:txBody>
      </p:sp>
      <p:sp>
        <p:nvSpPr>
          <p:cNvPr id="3" name="Content Placeholder 2"/>
          <p:cNvSpPr>
            <a:spLocks noGrp="1"/>
          </p:cNvSpPr>
          <p:nvPr>
            <p:ph idx="1"/>
          </p:nvPr>
        </p:nvSpPr>
        <p:spPr>
          <a:xfrm>
            <a:off x="762000" y="685800"/>
            <a:ext cx="7543800" cy="4267200"/>
          </a:xfrm>
        </p:spPr>
        <p:txBody>
          <a:bodyPr>
            <a:normAutofit/>
          </a:bodyPr>
          <a:lstStyle/>
          <a:p>
            <a:r>
              <a:rPr lang="en-US" dirty="0" err="1" smtClean="0"/>
              <a:t>Rasulullah</a:t>
            </a:r>
            <a:r>
              <a:rPr lang="en-US" dirty="0" smtClean="0"/>
              <a:t> SAW yang </a:t>
            </a:r>
            <a:r>
              <a:rPr lang="en-US" dirty="0" err="1" smtClean="0"/>
              <a:t>sudah</a:t>
            </a:r>
            <a:r>
              <a:rPr lang="en-US" dirty="0" smtClean="0"/>
              <a:t> </a:t>
            </a:r>
            <a:r>
              <a:rPr lang="en-US" dirty="0" err="1" smtClean="0"/>
              <a:t>diberi</a:t>
            </a:r>
            <a:r>
              <a:rPr lang="en-US" dirty="0" smtClean="0"/>
              <a:t> </a:t>
            </a:r>
            <a:r>
              <a:rPr lang="en-US" dirty="0" err="1" smtClean="0"/>
              <a:t>wahyu</a:t>
            </a:r>
            <a:r>
              <a:rPr lang="en-US" dirty="0" smtClean="0"/>
              <a:t> </a:t>
            </a:r>
            <a:r>
              <a:rPr lang="en-US" dirty="0" err="1" smtClean="0"/>
              <a:t>oleh</a:t>
            </a:r>
            <a:r>
              <a:rPr lang="en-US" dirty="0" smtClean="0"/>
              <a:t> Allah </a:t>
            </a:r>
            <a:r>
              <a:rPr lang="en-US" dirty="0" err="1" smtClean="0"/>
              <a:t>saja</a:t>
            </a:r>
            <a:r>
              <a:rPr lang="en-US" dirty="0" smtClean="0"/>
              <a:t> </a:t>
            </a:r>
            <a:r>
              <a:rPr lang="en-US" dirty="0" err="1" smtClean="0"/>
              <a:t>diperintahkan</a:t>
            </a:r>
            <a:r>
              <a:rPr lang="en-US" dirty="0" smtClean="0"/>
              <a:t> </a:t>
            </a:r>
            <a:r>
              <a:rPr lang="en-US" dirty="0" err="1" smtClean="0"/>
              <a:t>oleh</a:t>
            </a:r>
            <a:r>
              <a:rPr lang="en-US" dirty="0" smtClean="0"/>
              <a:t> Allah </a:t>
            </a:r>
            <a:r>
              <a:rPr lang="en-US" dirty="0" err="1" smtClean="0"/>
              <a:t>untuk</a:t>
            </a:r>
            <a:r>
              <a:rPr lang="en-US" dirty="0" smtClean="0"/>
              <a:t> </a:t>
            </a:r>
            <a:r>
              <a:rPr lang="en-US" dirty="0" err="1" smtClean="0"/>
              <a:t>berdoa</a:t>
            </a:r>
            <a:r>
              <a:rPr lang="en-US" dirty="0" smtClean="0"/>
              <a:t> </a:t>
            </a:r>
            <a:r>
              <a:rPr lang="en-US" dirty="0" err="1" smtClean="0"/>
              <a:t>minta</a:t>
            </a:r>
            <a:r>
              <a:rPr lang="en-US" dirty="0" smtClean="0"/>
              <a:t> </a:t>
            </a:r>
            <a:r>
              <a:rPr lang="en-US" dirty="0" err="1" smtClean="0"/>
              <a:t>tambahan</a:t>
            </a:r>
            <a:r>
              <a:rPr lang="en-US" dirty="0" smtClean="0"/>
              <a:t> </a:t>
            </a:r>
            <a:r>
              <a:rPr lang="en-US" dirty="0" err="1" smtClean="0"/>
              <a:t>ilmu</a:t>
            </a:r>
            <a:r>
              <a:rPr lang="en-US" dirty="0" smtClean="0"/>
              <a:t> (20:114)</a:t>
            </a:r>
          </a:p>
          <a:p>
            <a:r>
              <a:rPr lang="en-US" dirty="0" err="1" smtClean="0"/>
              <a:t>Doa</a:t>
            </a:r>
            <a:r>
              <a:rPr lang="en-US" dirty="0" smtClean="0"/>
              <a:t> </a:t>
            </a:r>
            <a:r>
              <a:rPr lang="en-US" dirty="0" err="1" smtClean="0"/>
              <a:t>Rasulullah</a:t>
            </a:r>
            <a:r>
              <a:rPr lang="en-US" dirty="0" smtClean="0"/>
              <a:t>:</a:t>
            </a:r>
          </a:p>
          <a:p>
            <a:pPr marL="0" indent="0" algn="ctr">
              <a:buNone/>
            </a:pPr>
            <a:r>
              <a:rPr lang="ar-SA" sz="3200" b="1" dirty="0"/>
              <a:t>اللَّهُمَّ انْفَعْنِي بِمَا عَلَّمْتَنِي وَعَلِّمْنِي مَا يَنْفَعُنِي وَزِدْنِي عِلْمًا الْحَمْدُ لِلَّهِ عَلَى كُلِّ حَالٍ وَأَعُوذُ بِاللَّهِ مِنْ حَالِ أَهْلِ النَّارِ</a:t>
            </a:r>
            <a:endParaRPr lang="en-US" sz="3200" b="1" dirty="0"/>
          </a:p>
          <a:p>
            <a:pPr marL="0" indent="0" algn="ctr">
              <a:buNone/>
            </a:pPr>
            <a:r>
              <a:rPr lang="en-US" sz="1800" i="1" dirty="0" err="1"/>
              <a:t>Ya</a:t>
            </a:r>
            <a:r>
              <a:rPr lang="en-US" sz="1800" i="1" dirty="0"/>
              <a:t> Allah, </a:t>
            </a:r>
            <a:r>
              <a:rPr lang="en-US" sz="1800" i="1" dirty="0" err="1"/>
              <a:t>berilah</a:t>
            </a:r>
            <a:r>
              <a:rPr lang="en-US" sz="1800" i="1" dirty="0"/>
              <a:t> </a:t>
            </a:r>
            <a:r>
              <a:rPr lang="en-US" sz="1800" i="1" dirty="0" err="1"/>
              <a:t>manfaat</a:t>
            </a:r>
            <a:r>
              <a:rPr lang="en-US" sz="1800" i="1" dirty="0"/>
              <a:t> </a:t>
            </a:r>
            <a:r>
              <a:rPr lang="en-US" sz="1800" i="1" dirty="0" err="1"/>
              <a:t>untukku</a:t>
            </a:r>
            <a:r>
              <a:rPr lang="en-US" sz="1800" i="1" dirty="0"/>
              <a:t> </a:t>
            </a:r>
            <a:r>
              <a:rPr lang="en-US" sz="1800" i="1" dirty="0" err="1"/>
              <a:t>terhadap</a:t>
            </a:r>
            <a:r>
              <a:rPr lang="en-US" sz="1800" i="1" dirty="0"/>
              <a:t> </a:t>
            </a:r>
            <a:r>
              <a:rPr lang="en-US" sz="1800" i="1" dirty="0" err="1"/>
              <a:t>apa</a:t>
            </a:r>
            <a:r>
              <a:rPr lang="en-US" sz="1800" i="1" dirty="0"/>
              <a:t> yang </a:t>
            </a:r>
            <a:r>
              <a:rPr lang="en-US" sz="1800" i="1" dirty="0" err="1"/>
              <a:t>telah</a:t>
            </a:r>
            <a:r>
              <a:rPr lang="en-US" sz="1800" i="1" dirty="0"/>
              <a:t> </a:t>
            </a:r>
            <a:r>
              <a:rPr lang="en-US" sz="1800" i="1" dirty="0" err="1"/>
              <a:t>Engkau</a:t>
            </a:r>
            <a:r>
              <a:rPr lang="en-US" sz="1800" i="1" dirty="0"/>
              <a:t> </a:t>
            </a:r>
            <a:r>
              <a:rPr lang="en-US" sz="1800" i="1" dirty="0" err="1"/>
              <a:t>ajarkan</a:t>
            </a:r>
            <a:r>
              <a:rPr lang="en-US" sz="1800" i="1" dirty="0"/>
              <a:t> </a:t>
            </a:r>
            <a:r>
              <a:rPr lang="en-US" sz="1800" i="1" dirty="0" err="1"/>
              <a:t>kepadaku</a:t>
            </a:r>
            <a:r>
              <a:rPr lang="en-US" sz="1800" i="1" dirty="0"/>
              <a:t>, </a:t>
            </a:r>
            <a:r>
              <a:rPr lang="en-US" sz="1800" i="1" dirty="0" err="1"/>
              <a:t>ajarilah</a:t>
            </a:r>
            <a:r>
              <a:rPr lang="en-US" sz="1800" i="1" dirty="0"/>
              <a:t> </a:t>
            </a:r>
            <a:r>
              <a:rPr lang="en-US" sz="1800" i="1" dirty="0" err="1"/>
              <a:t>aku</a:t>
            </a:r>
            <a:r>
              <a:rPr lang="en-US" sz="1800" i="1" dirty="0"/>
              <a:t> </a:t>
            </a:r>
            <a:r>
              <a:rPr lang="en-US" sz="1800" i="1" dirty="0" err="1"/>
              <a:t>apa</a:t>
            </a:r>
            <a:r>
              <a:rPr lang="en-US" sz="1800" i="1" dirty="0"/>
              <a:t> yang </a:t>
            </a:r>
            <a:r>
              <a:rPr lang="en-US" sz="1800" i="1" dirty="0" err="1"/>
              <a:t>bermanfaat</a:t>
            </a:r>
            <a:r>
              <a:rPr lang="en-US" sz="1800" i="1" dirty="0"/>
              <a:t> </a:t>
            </a:r>
            <a:r>
              <a:rPr lang="en-US" sz="1800" i="1" dirty="0" err="1"/>
              <a:t>bagiku</a:t>
            </a:r>
            <a:r>
              <a:rPr lang="en-US" sz="1800" i="1" dirty="0"/>
              <a:t>, </a:t>
            </a:r>
            <a:r>
              <a:rPr lang="en-US" sz="1800" i="1" dirty="0" err="1"/>
              <a:t>tambahkanlah</a:t>
            </a:r>
            <a:r>
              <a:rPr lang="en-US" sz="1800" i="1" dirty="0"/>
              <a:t> </a:t>
            </a:r>
            <a:r>
              <a:rPr lang="en-US" sz="1800" i="1" dirty="0" err="1"/>
              <a:t>aku</a:t>
            </a:r>
            <a:r>
              <a:rPr lang="en-US" sz="1800" i="1" dirty="0"/>
              <a:t> </a:t>
            </a:r>
            <a:r>
              <a:rPr lang="en-US" sz="1800" i="1" dirty="0" err="1"/>
              <a:t>ilmu</a:t>
            </a:r>
            <a:r>
              <a:rPr lang="en-US" sz="1800" i="1" dirty="0"/>
              <a:t>, </a:t>
            </a:r>
            <a:r>
              <a:rPr lang="en-US" sz="1800" i="1" dirty="0" err="1"/>
              <a:t>segala</a:t>
            </a:r>
            <a:r>
              <a:rPr lang="en-US" sz="1800" i="1" dirty="0"/>
              <a:t> </a:t>
            </a:r>
            <a:r>
              <a:rPr lang="en-US" sz="1800" i="1" dirty="0" err="1"/>
              <a:t>puji</a:t>
            </a:r>
            <a:r>
              <a:rPr lang="en-US" sz="1800" i="1" dirty="0"/>
              <a:t> </a:t>
            </a:r>
            <a:r>
              <a:rPr lang="en-US" sz="1800" i="1" dirty="0" err="1"/>
              <a:t>bagi</a:t>
            </a:r>
            <a:r>
              <a:rPr lang="en-US" sz="1800" i="1" dirty="0"/>
              <a:t> Allah </a:t>
            </a:r>
            <a:r>
              <a:rPr lang="en-US" sz="1800" i="1" dirty="0" err="1"/>
              <a:t>dalam</a:t>
            </a:r>
            <a:r>
              <a:rPr lang="en-US" sz="1800" i="1" dirty="0"/>
              <a:t> </a:t>
            </a:r>
            <a:r>
              <a:rPr lang="en-US" sz="1800" i="1" dirty="0" err="1"/>
              <a:t>segala</a:t>
            </a:r>
            <a:r>
              <a:rPr lang="en-US" sz="1800" i="1" dirty="0"/>
              <a:t> </a:t>
            </a:r>
            <a:r>
              <a:rPr lang="en-US" sz="1800" i="1" dirty="0" err="1"/>
              <a:t>kondisi</a:t>
            </a:r>
            <a:r>
              <a:rPr lang="en-US" sz="1800" i="1" dirty="0"/>
              <a:t>, </a:t>
            </a:r>
            <a:r>
              <a:rPr lang="en-US" sz="1800" i="1" dirty="0" err="1"/>
              <a:t>dan</a:t>
            </a:r>
            <a:r>
              <a:rPr lang="en-US" sz="1800" i="1" dirty="0"/>
              <a:t> </a:t>
            </a:r>
            <a:r>
              <a:rPr lang="en-US" sz="1800" i="1" dirty="0" err="1"/>
              <a:t>aku</a:t>
            </a:r>
            <a:r>
              <a:rPr lang="en-US" sz="1800" i="1" dirty="0"/>
              <a:t> </a:t>
            </a:r>
            <a:r>
              <a:rPr lang="en-US" sz="1800" i="1" dirty="0" err="1"/>
              <a:t>berlindung</a:t>
            </a:r>
            <a:r>
              <a:rPr lang="en-US" sz="1800" i="1" dirty="0"/>
              <a:t> </a:t>
            </a:r>
            <a:r>
              <a:rPr lang="en-US" sz="1800" i="1" dirty="0" err="1"/>
              <a:t>kepada</a:t>
            </a:r>
            <a:r>
              <a:rPr lang="en-US" sz="1800" i="1" dirty="0"/>
              <a:t> Allah </a:t>
            </a:r>
            <a:r>
              <a:rPr lang="en-US" sz="1800" i="1" dirty="0" err="1"/>
              <a:t>dari</a:t>
            </a:r>
            <a:r>
              <a:rPr lang="en-US" sz="1800" i="1" dirty="0"/>
              <a:t> </a:t>
            </a:r>
            <a:r>
              <a:rPr lang="en-US" sz="1800" i="1" dirty="0" err="1"/>
              <a:t>keadaan</a:t>
            </a:r>
            <a:r>
              <a:rPr lang="en-US" sz="1800" i="1" dirty="0"/>
              <a:t> </a:t>
            </a:r>
            <a:r>
              <a:rPr lang="en-US" sz="1800" i="1" dirty="0" err="1"/>
              <a:t>ahli</a:t>
            </a:r>
            <a:r>
              <a:rPr lang="en-US" sz="1800" i="1" dirty="0"/>
              <a:t> </a:t>
            </a:r>
            <a:r>
              <a:rPr lang="en-US" sz="1800" i="1" dirty="0" err="1" smtClean="0"/>
              <a:t>neraka</a:t>
            </a:r>
            <a:endParaRPr lang="en-US" sz="1800" i="1" dirty="0"/>
          </a:p>
        </p:txBody>
      </p:sp>
    </p:spTree>
    <p:extLst>
      <p:ext uri="{BB962C8B-B14F-4D97-AF65-F5344CB8AC3E}">
        <p14:creationId xmlns="" xmlns:p14="http://schemas.microsoft.com/office/powerpoint/2010/main" val="1710962792"/>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Keutamaan</a:t>
            </a:r>
            <a:r>
              <a:rPr lang="en-US" dirty="0" smtClean="0"/>
              <a:t> </a:t>
            </a:r>
            <a:r>
              <a:rPr lang="en-US" dirty="0" err="1" smtClean="0"/>
              <a:t>Ilmu</a:t>
            </a:r>
            <a:endParaRPr lang="en-US" dirty="0"/>
          </a:p>
        </p:txBody>
      </p:sp>
      <p:sp>
        <p:nvSpPr>
          <p:cNvPr id="3" name="Content Placeholder 2"/>
          <p:cNvSpPr>
            <a:spLocks noGrp="1"/>
          </p:cNvSpPr>
          <p:nvPr>
            <p:ph idx="1"/>
          </p:nvPr>
        </p:nvSpPr>
        <p:spPr/>
        <p:txBody>
          <a:bodyPr/>
          <a:lstStyle/>
          <a:p>
            <a:r>
              <a:rPr lang="en-US" dirty="0" err="1" smtClean="0"/>
              <a:t>Berjalan</a:t>
            </a:r>
            <a:r>
              <a:rPr lang="en-US" dirty="0" smtClean="0"/>
              <a:t> </a:t>
            </a:r>
            <a:r>
              <a:rPr lang="en-US" dirty="0" err="1" smtClean="0"/>
              <a:t>untuk</a:t>
            </a:r>
            <a:r>
              <a:rPr lang="en-US" dirty="0" smtClean="0"/>
              <a:t> </a:t>
            </a:r>
            <a:r>
              <a:rPr lang="en-US" dirty="0" err="1" smtClean="0"/>
              <a:t>menuntut</a:t>
            </a:r>
            <a:r>
              <a:rPr lang="en-US" dirty="0" smtClean="0"/>
              <a:t> </a:t>
            </a:r>
            <a:r>
              <a:rPr lang="en-US" dirty="0" err="1" smtClean="0"/>
              <a:t>ilmu</a:t>
            </a:r>
            <a:r>
              <a:rPr lang="en-US" dirty="0" smtClean="0"/>
              <a:t> </a:t>
            </a:r>
            <a:r>
              <a:rPr lang="en-US" dirty="0" err="1" smtClean="0"/>
              <a:t>dinilai</a:t>
            </a:r>
            <a:r>
              <a:rPr lang="en-US" dirty="0" smtClean="0"/>
              <a:t> </a:t>
            </a:r>
            <a:r>
              <a:rPr lang="en-US" dirty="0" err="1" smtClean="0"/>
              <a:t>sebagai</a:t>
            </a:r>
            <a:r>
              <a:rPr lang="en-US" dirty="0" smtClean="0"/>
              <a:t> jihad </a:t>
            </a:r>
            <a:r>
              <a:rPr lang="en-US" dirty="0" err="1" smtClean="0"/>
              <a:t>fii</a:t>
            </a:r>
            <a:r>
              <a:rPr lang="en-US" dirty="0" smtClean="0"/>
              <a:t> </a:t>
            </a:r>
            <a:r>
              <a:rPr lang="en-US" dirty="0" err="1" smtClean="0"/>
              <a:t>sabilillah</a:t>
            </a:r>
            <a:r>
              <a:rPr lang="en-US" dirty="0" smtClean="0"/>
              <a:t> (</a:t>
            </a:r>
            <a:r>
              <a:rPr lang="ar-SA" b="1" dirty="0"/>
              <a:t>مَنْ خَرَجَ فِي طَلَبِ الْعِلْمِ كَانَ فِي سَبِيلِ اللَّهِ حَتَّى </a:t>
            </a:r>
            <a:r>
              <a:rPr lang="ar-SA" b="1" dirty="0" smtClean="0"/>
              <a:t>يَرْجِعَ</a:t>
            </a:r>
            <a:r>
              <a:rPr lang="en-US" dirty="0" smtClean="0"/>
              <a:t>) HR </a:t>
            </a:r>
            <a:r>
              <a:rPr lang="en-US" dirty="0" err="1" smtClean="0"/>
              <a:t>Tirmidzi</a:t>
            </a:r>
            <a:endParaRPr lang="en-US" dirty="0" smtClean="0"/>
          </a:p>
          <a:p>
            <a:r>
              <a:rPr lang="en-US" dirty="0" err="1" smtClean="0"/>
              <a:t>Dimudahkan</a:t>
            </a:r>
            <a:r>
              <a:rPr lang="en-US" dirty="0" smtClean="0"/>
              <a:t> </a:t>
            </a:r>
            <a:r>
              <a:rPr lang="en-US" dirty="0" err="1" smtClean="0"/>
              <a:t>jalannya</a:t>
            </a:r>
            <a:r>
              <a:rPr lang="en-US" dirty="0" smtClean="0"/>
              <a:t> </a:t>
            </a:r>
            <a:r>
              <a:rPr lang="en-US" dirty="0" err="1" smtClean="0"/>
              <a:t>ke</a:t>
            </a:r>
            <a:r>
              <a:rPr lang="en-US" dirty="0" smtClean="0"/>
              <a:t> </a:t>
            </a:r>
            <a:r>
              <a:rPr lang="en-US" dirty="0" err="1" smtClean="0"/>
              <a:t>sorga</a:t>
            </a:r>
            <a:r>
              <a:rPr lang="en-US" dirty="0" smtClean="0"/>
              <a:t> (</a:t>
            </a:r>
            <a:r>
              <a:rPr lang="ar-SA" b="1" dirty="0"/>
              <a:t>مَنْ سَلَكَ طَرِيقًا يَلْتَمِسُ فِيهِ عِلْمًا سَهَّلَ اللَّهُ لَهُ طَرِيقًا إِلَى </a:t>
            </a:r>
            <a:r>
              <a:rPr lang="ar-SA" b="1" dirty="0" smtClean="0"/>
              <a:t>الْجَنَّةِ</a:t>
            </a:r>
            <a:r>
              <a:rPr lang="en-US" dirty="0" smtClean="0"/>
              <a:t>) </a:t>
            </a:r>
            <a:r>
              <a:rPr lang="en-US" dirty="0"/>
              <a:t>HR </a:t>
            </a:r>
            <a:r>
              <a:rPr lang="en-US" dirty="0" err="1" smtClean="0"/>
              <a:t>Tirmidzi</a:t>
            </a:r>
            <a:r>
              <a:rPr lang="en-US" dirty="0" smtClean="0"/>
              <a:t>. </a:t>
            </a:r>
            <a:r>
              <a:rPr lang="ar-SA" b="1" dirty="0" smtClean="0"/>
              <a:t>سَلَكَ</a:t>
            </a:r>
            <a:r>
              <a:rPr lang="en-US" b="1" dirty="0" smtClean="0"/>
              <a:t> </a:t>
            </a:r>
            <a:r>
              <a:rPr lang="en-US" dirty="0" err="1" smtClean="0"/>
              <a:t>ada</a:t>
            </a:r>
            <a:r>
              <a:rPr lang="en-US" dirty="0" smtClean="0"/>
              <a:t> </a:t>
            </a:r>
            <a:r>
              <a:rPr lang="en-US" dirty="0" err="1" smtClean="0"/>
              <a:t>dua</a:t>
            </a:r>
            <a:r>
              <a:rPr lang="en-US" dirty="0" smtClean="0"/>
              <a:t> </a:t>
            </a:r>
            <a:r>
              <a:rPr lang="en-US" dirty="0" err="1" smtClean="0"/>
              <a:t>makna</a:t>
            </a:r>
            <a:endParaRPr lang="en-US" dirty="0" smtClean="0"/>
          </a:p>
          <a:p>
            <a:pPr lvl="1"/>
            <a:r>
              <a:rPr lang="en-US" dirty="0" err="1" smtClean="0"/>
              <a:t>Makna</a:t>
            </a:r>
            <a:r>
              <a:rPr lang="en-US" dirty="0" smtClean="0"/>
              <a:t> </a:t>
            </a:r>
            <a:r>
              <a:rPr lang="en-US" dirty="0" err="1" smtClean="0"/>
              <a:t>hakiki</a:t>
            </a:r>
            <a:r>
              <a:rPr lang="en-US" dirty="0" smtClean="0"/>
              <a:t>: </a:t>
            </a:r>
            <a:r>
              <a:rPr lang="ar-SA" dirty="0" smtClean="0"/>
              <a:t>اَلْمَشَيُ</a:t>
            </a:r>
            <a:r>
              <a:rPr lang="en-US" dirty="0" smtClean="0"/>
              <a:t> (</a:t>
            </a:r>
            <a:r>
              <a:rPr lang="en-US" dirty="0" err="1" smtClean="0"/>
              <a:t>berjalan</a:t>
            </a:r>
            <a:r>
              <a:rPr lang="en-US" dirty="0" smtClean="0"/>
              <a:t>)</a:t>
            </a:r>
          </a:p>
          <a:p>
            <a:pPr lvl="1"/>
            <a:r>
              <a:rPr lang="en-US" dirty="0" err="1" smtClean="0"/>
              <a:t>Makna</a:t>
            </a:r>
            <a:r>
              <a:rPr lang="en-US" dirty="0" smtClean="0"/>
              <a:t> </a:t>
            </a:r>
            <a:r>
              <a:rPr lang="en-US" dirty="0" err="1" smtClean="0"/>
              <a:t>ma’nawi</a:t>
            </a:r>
            <a:r>
              <a:rPr lang="en-US" dirty="0" smtClean="0"/>
              <a:t>: </a:t>
            </a:r>
            <a:r>
              <a:rPr lang="ar-SA" dirty="0" smtClean="0"/>
              <a:t>قِرَاءَةُ الْكُتُبِ</a:t>
            </a:r>
            <a:r>
              <a:rPr lang="en-US" dirty="0" smtClean="0"/>
              <a:t> (</a:t>
            </a:r>
            <a:r>
              <a:rPr lang="en-US" dirty="0" err="1" smtClean="0"/>
              <a:t>membaca</a:t>
            </a:r>
            <a:r>
              <a:rPr lang="en-US" dirty="0" smtClean="0"/>
              <a:t> </a:t>
            </a:r>
            <a:r>
              <a:rPr lang="en-US" dirty="0" err="1" smtClean="0"/>
              <a:t>buku-buku</a:t>
            </a:r>
            <a:r>
              <a:rPr lang="en-US" dirty="0" smtClean="0"/>
              <a:t>)</a:t>
            </a:r>
          </a:p>
          <a:p>
            <a:r>
              <a:rPr lang="en-US" dirty="0" err="1" smtClean="0"/>
              <a:t>Silakan</a:t>
            </a:r>
            <a:r>
              <a:rPr lang="en-US" dirty="0" smtClean="0"/>
              <a:t> </a:t>
            </a:r>
            <a:r>
              <a:rPr lang="en-US" dirty="0" err="1" smtClean="0"/>
              <a:t>merujuk</a:t>
            </a:r>
            <a:r>
              <a:rPr lang="en-US" dirty="0" smtClean="0"/>
              <a:t> </a:t>
            </a:r>
            <a:r>
              <a:rPr lang="en-US" dirty="0" err="1" smtClean="0"/>
              <a:t>ke</a:t>
            </a:r>
            <a:r>
              <a:rPr lang="en-US" dirty="0" smtClean="0"/>
              <a:t> </a:t>
            </a:r>
            <a:r>
              <a:rPr lang="en-US" i="1" dirty="0" err="1" smtClean="0"/>
              <a:t>Riyadhush</a:t>
            </a:r>
            <a:r>
              <a:rPr lang="en-US" i="1" dirty="0" smtClean="0"/>
              <a:t> </a:t>
            </a:r>
            <a:r>
              <a:rPr lang="en-US" i="1" dirty="0" err="1" smtClean="0"/>
              <a:t>Shalihin</a:t>
            </a:r>
            <a:r>
              <a:rPr lang="en-US" i="1" dirty="0" smtClean="0"/>
              <a:t> </a:t>
            </a:r>
            <a:r>
              <a:rPr lang="en-US" dirty="0" err="1" smtClean="0"/>
              <a:t>Jilid</a:t>
            </a:r>
            <a:r>
              <a:rPr lang="en-US" dirty="0" smtClean="0"/>
              <a:t> 2 </a:t>
            </a:r>
            <a:r>
              <a:rPr lang="en-US" dirty="0" err="1" smtClean="0"/>
              <a:t>Kitab</a:t>
            </a:r>
            <a:r>
              <a:rPr lang="en-US" dirty="0" smtClean="0"/>
              <a:t> </a:t>
            </a:r>
            <a:r>
              <a:rPr lang="en-US" dirty="0" err="1" smtClean="0"/>
              <a:t>Ilmu</a:t>
            </a:r>
            <a:endParaRPr lang="en-US" dirty="0"/>
          </a:p>
        </p:txBody>
      </p:sp>
    </p:spTree>
    <p:extLst>
      <p:ext uri="{BB962C8B-B14F-4D97-AF65-F5344CB8AC3E}">
        <p14:creationId xmlns="" xmlns:p14="http://schemas.microsoft.com/office/powerpoint/2010/main" val="1676965323"/>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Pentingnya</a:t>
            </a:r>
            <a:r>
              <a:rPr lang="en-US" dirty="0" smtClean="0"/>
              <a:t> </a:t>
            </a:r>
            <a:r>
              <a:rPr lang="en-US" dirty="0" err="1" smtClean="0"/>
              <a:t>Amal</a:t>
            </a:r>
            <a:endParaRPr lang="en-US" dirty="0"/>
          </a:p>
        </p:txBody>
      </p:sp>
      <p:sp>
        <p:nvSpPr>
          <p:cNvPr id="3" name="Content Placeholder 2"/>
          <p:cNvSpPr>
            <a:spLocks noGrp="1"/>
          </p:cNvSpPr>
          <p:nvPr>
            <p:ph idx="1"/>
          </p:nvPr>
        </p:nvSpPr>
        <p:spPr/>
        <p:txBody>
          <a:bodyPr>
            <a:normAutofit lnSpcReduction="10000"/>
          </a:bodyPr>
          <a:lstStyle/>
          <a:p>
            <a:r>
              <a:rPr lang="en-US" dirty="0" err="1" smtClean="0"/>
              <a:t>Dalam</a:t>
            </a:r>
            <a:r>
              <a:rPr lang="en-US" dirty="0" smtClean="0"/>
              <a:t> Al-Qur’an </a:t>
            </a:r>
            <a:r>
              <a:rPr lang="en-US" dirty="0" err="1" smtClean="0"/>
              <a:t>ketika</a:t>
            </a:r>
            <a:r>
              <a:rPr lang="en-US" dirty="0" smtClean="0"/>
              <a:t> </a:t>
            </a:r>
            <a:r>
              <a:rPr lang="en-US" dirty="0" err="1" smtClean="0"/>
              <a:t>disebut</a:t>
            </a:r>
            <a:r>
              <a:rPr lang="en-US" dirty="0" smtClean="0"/>
              <a:t> “</a:t>
            </a:r>
            <a:r>
              <a:rPr lang="en-US" dirty="0" err="1" smtClean="0"/>
              <a:t>aamanuu</a:t>
            </a:r>
            <a:r>
              <a:rPr lang="en-US" dirty="0" smtClean="0"/>
              <a:t>”, </a:t>
            </a:r>
            <a:r>
              <a:rPr lang="en-US" dirty="0" err="1" smtClean="0"/>
              <a:t>maka</a:t>
            </a:r>
            <a:r>
              <a:rPr lang="en-US" dirty="0" smtClean="0"/>
              <a:t> </a:t>
            </a:r>
            <a:r>
              <a:rPr lang="en-US" dirty="0" err="1" smtClean="0"/>
              <a:t>selalu</a:t>
            </a:r>
            <a:r>
              <a:rPr lang="en-US" dirty="0" smtClean="0"/>
              <a:t> </a:t>
            </a:r>
            <a:r>
              <a:rPr lang="en-US" dirty="0" err="1" smtClean="0"/>
              <a:t>disambung</a:t>
            </a:r>
            <a:r>
              <a:rPr lang="en-US" dirty="0" smtClean="0"/>
              <a:t> </a:t>
            </a:r>
            <a:r>
              <a:rPr lang="en-US" dirty="0" err="1" smtClean="0"/>
              <a:t>dengan</a:t>
            </a:r>
            <a:r>
              <a:rPr lang="en-US" dirty="0" smtClean="0"/>
              <a:t> “</a:t>
            </a:r>
            <a:r>
              <a:rPr lang="en-US" dirty="0" err="1" smtClean="0"/>
              <a:t>wa</a:t>
            </a:r>
            <a:r>
              <a:rPr lang="en-US" dirty="0" smtClean="0"/>
              <a:t> ‘</a:t>
            </a:r>
            <a:r>
              <a:rPr lang="en-US" dirty="0" err="1" smtClean="0"/>
              <a:t>amilush</a:t>
            </a:r>
            <a:r>
              <a:rPr lang="en-US" dirty="0" smtClean="0"/>
              <a:t> </a:t>
            </a:r>
            <a:r>
              <a:rPr lang="en-US" dirty="0" err="1" smtClean="0"/>
              <a:t>shaalihaati</a:t>
            </a:r>
            <a:r>
              <a:rPr lang="en-US" dirty="0" smtClean="0"/>
              <a:t>” </a:t>
            </a:r>
            <a:r>
              <a:rPr lang="en-US" dirty="0" smtClean="0">
                <a:sym typeface="Wingdings" pitchFamily="2" charset="2"/>
              </a:rPr>
              <a:t> </a:t>
            </a:r>
            <a:r>
              <a:rPr lang="en-US" dirty="0" err="1" smtClean="0">
                <a:sym typeface="Wingdings" pitchFamily="2" charset="2"/>
              </a:rPr>
              <a:t>iman</a:t>
            </a:r>
            <a:r>
              <a:rPr lang="en-US" dirty="0" smtClean="0">
                <a:sym typeface="Wingdings" pitchFamily="2" charset="2"/>
              </a:rPr>
              <a:t> </a:t>
            </a:r>
            <a:r>
              <a:rPr lang="en-US" dirty="0" err="1" smtClean="0">
                <a:sym typeface="Wingdings" pitchFamily="2" charset="2"/>
              </a:rPr>
              <a:t>tidak</a:t>
            </a:r>
            <a:r>
              <a:rPr lang="en-US" dirty="0" smtClean="0">
                <a:sym typeface="Wingdings" pitchFamily="2" charset="2"/>
              </a:rPr>
              <a:t> </a:t>
            </a:r>
            <a:r>
              <a:rPr lang="en-US" dirty="0" err="1" smtClean="0">
                <a:sym typeface="Wingdings" pitchFamily="2" charset="2"/>
              </a:rPr>
              <a:t>pernah</a:t>
            </a:r>
            <a:r>
              <a:rPr lang="en-US" dirty="0" smtClean="0">
                <a:sym typeface="Wingdings" pitchFamily="2" charset="2"/>
              </a:rPr>
              <a:t> </a:t>
            </a:r>
            <a:r>
              <a:rPr lang="en-US" dirty="0" err="1" smtClean="0">
                <a:sym typeface="Wingdings" pitchFamily="2" charset="2"/>
              </a:rPr>
              <a:t>terpisahkan</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amal</a:t>
            </a:r>
            <a:endParaRPr lang="en-US" dirty="0" smtClean="0">
              <a:sym typeface="Wingdings" pitchFamily="2" charset="2"/>
            </a:endParaRPr>
          </a:p>
          <a:p>
            <a:r>
              <a:rPr lang="en-US" dirty="0" err="1" smtClean="0">
                <a:sym typeface="Wingdings" pitchFamily="2" charset="2"/>
              </a:rPr>
              <a:t>Ketika</a:t>
            </a:r>
            <a:r>
              <a:rPr lang="en-US" dirty="0" smtClean="0">
                <a:sym typeface="Wingdings" pitchFamily="2" charset="2"/>
              </a:rPr>
              <a:t> </a:t>
            </a:r>
            <a:r>
              <a:rPr lang="en-US" dirty="0" err="1" smtClean="0">
                <a:sym typeface="Wingdings" pitchFamily="2" charset="2"/>
              </a:rPr>
              <a:t>menyebutkan</a:t>
            </a:r>
            <a:r>
              <a:rPr lang="en-US" dirty="0" smtClean="0">
                <a:sym typeface="Wingdings" pitchFamily="2" charset="2"/>
              </a:rPr>
              <a:t> </a:t>
            </a:r>
            <a:r>
              <a:rPr lang="en-US" dirty="0" err="1" smtClean="0">
                <a:sym typeface="Wingdings" pitchFamily="2" charset="2"/>
              </a:rPr>
              <a:t>amal-amal</a:t>
            </a:r>
            <a:r>
              <a:rPr lang="en-US" dirty="0" smtClean="0">
                <a:sym typeface="Wingdings" pitchFamily="2" charset="2"/>
              </a:rPr>
              <a:t> </a:t>
            </a:r>
            <a:r>
              <a:rPr lang="en-US" dirty="0" err="1" smtClean="0">
                <a:sym typeface="Wingdings" pitchFamily="2" charset="2"/>
              </a:rPr>
              <a:t>tertentu</a:t>
            </a:r>
            <a:r>
              <a:rPr lang="en-US" dirty="0" smtClean="0">
                <a:sym typeface="Wingdings" pitchFamily="2" charset="2"/>
              </a:rPr>
              <a:t>, Allah pun </a:t>
            </a:r>
            <a:r>
              <a:rPr lang="en-US" dirty="0" err="1" smtClean="0">
                <a:sym typeface="Wingdings" pitchFamily="2" charset="2"/>
              </a:rPr>
              <a:t>menghubungkannya</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iman</a:t>
            </a:r>
            <a:endParaRPr lang="en-US" dirty="0" smtClean="0">
              <a:sym typeface="Wingdings" pitchFamily="2" charset="2"/>
            </a:endParaRPr>
          </a:p>
          <a:p>
            <a:pPr lvl="1"/>
            <a:r>
              <a:rPr lang="en-US" dirty="0" err="1" smtClean="0">
                <a:sym typeface="Wingdings" pitchFamily="2" charset="2"/>
              </a:rPr>
              <a:t>Kewajiban</a:t>
            </a:r>
            <a:r>
              <a:rPr lang="en-US" dirty="0" smtClean="0">
                <a:sym typeface="Wingdings" pitchFamily="2" charset="2"/>
              </a:rPr>
              <a:t> </a:t>
            </a:r>
            <a:r>
              <a:rPr lang="en-US" dirty="0" err="1" smtClean="0">
                <a:sym typeface="Wingdings" pitchFamily="2" charset="2"/>
              </a:rPr>
              <a:t>puasa</a:t>
            </a:r>
            <a:r>
              <a:rPr lang="en-US" dirty="0" smtClean="0">
                <a:sym typeface="Wingdings" pitchFamily="2" charset="2"/>
              </a:rPr>
              <a:t> </a:t>
            </a:r>
            <a:r>
              <a:rPr lang="en-US" dirty="0" err="1" smtClean="0">
                <a:sym typeface="Wingdings" pitchFamily="2" charset="2"/>
              </a:rPr>
              <a:t>dimulai</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panggilan</a:t>
            </a:r>
            <a:r>
              <a:rPr lang="en-US" dirty="0" smtClean="0">
                <a:sym typeface="Wingdings" pitchFamily="2" charset="2"/>
              </a:rPr>
              <a:t> </a:t>
            </a:r>
            <a:r>
              <a:rPr lang="en-US" dirty="0" err="1" smtClean="0">
                <a:sym typeface="Wingdings" pitchFamily="2" charset="2"/>
              </a:rPr>
              <a:t>keimanan</a:t>
            </a:r>
            <a:r>
              <a:rPr lang="en-US" dirty="0" smtClean="0">
                <a:sym typeface="Wingdings" pitchFamily="2" charset="2"/>
              </a:rPr>
              <a:t> (2:183)</a:t>
            </a:r>
          </a:p>
          <a:p>
            <a:pPr lvl="1"/>
            <a:r>
              <a:rPr lang="en-US" dirty="0" err="1" smtClean="0">
                <a:sym typeface="Wingdings" pitchFamily="2" charset="2"/>
              </a:rPr>
              <a:t>Perintah</a:t>
            </a:r>
            <a:r>
              <a:rPr lang="en-US" dirty="0" smtClean="0">
                <a:sym typeface="Wingdings" pitchFamily="2" charset="2"/>
              </a:rPr>
              <a:t> </a:t>
            </a:r>
            <a:r>
              <a:rPr lang="en-US" dirty="0" err="1" smtClean="0">
                <a:sym typeface="Wingdings" pitchFamily="2" charset="2"/>
              </a:rPr>
              <a:t>untuk</a:t>
            </a:r>
            <a:r>
              <a:rPr lang="en-US" dirty="0" smtClean="0">
                <a:sym typeface="Wingdings" pitchFamily="2" charset="2"/>
              </a:rPr>
              <a:t> </a:t>
            </a:r>
            <a:r>
              <a:rPr lang="en-US" dirty="0" err="1" smtClean="0">
                <a:sym typeface="Wingdings" pitchFamily="2" charset="2"/>
              </a:rPr>
              <a:t>taat</a:t>
            </a:r>
            <a:r>
              <a:rPr lang="en-US" dirty="0" smtClean="0">
                <a:sym typeface="Wingdings" pitchFamily="2" charset="2"/>
              </a:rPr>
              <a:t> </a:t>
            </a:r>
            <a:r>
              <a:rPr lang="en-US" dirty="0" err="1" smtClean="0">
                <a:sym typeface="Wingdings" pitchFamily="2" charset="2"/>
              </a:rPr>
              <a:t>kepada</a:t>
            </a:r>
            <a:r>
              <a:rPr lang="en-US" dirty="0" smtClean="0">
                <a:sym typeface="Wingdings" pitchFamily="2" charset="2"/>
              </a:rPr>
              <a:t> Allah </a:t>
            </a:r>
            <a:r>
              <a:rPr lang="en-US" dirty="0" err="1" smtClean="0">
                <a:sym typeface="Wingdings" pitchFamily="2" charset="2"/>
              </a:rPr>
              <a:t>dan</a:t>
            </a:r>
            <a:r>
              <a:rPr lang="en-US" dirty="0" smtClean="0">
                <a:sym typeface="Wingdings" pitchFamily="2" charset="2"/>
              </a:rPr>
              <a:t> </a:t>
            </a:r>
            <a:r>
              <a:rPr lang="en-US" dirty="0" err="1" smtClean="0">
                <a:sym typeface="Wingdings" pitchFamily="2" charset="2"/>
              </a:rPr>
              <a:t>RasulNya</a:t>
            </a:r>
            <a:r>
              <a:rPr lang="en-US" dirty="0" smtClean="0">
                <a:sym typeface="Wingdings" pitchFamily="2" charset="2"/>
              </a:rPr>
              <a:t> </a:t>
            </a:r>
            <a:r>
              <a:rPr lang="en-US" dirty="0" err="1" smtClean="0">
                <a:sym typeface="Wingdings" pitchFamily="2" charset="2"/>
              </a:rPr>
              <a:t>dikaitkan</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iman</a:t>
            </a:r>
            <a:r>
              <a:rPr lang="en-US" dirty="0" smtClean="0">
                <a:sym typeface="Wingdings" pitchFamily="2" charset="2"/>
              </a:rPr>
              <a:t> (8:1 </a:t>
            </a:r>
            <a:r>
              <a:rPr lang="ar-SA" b="1" dirty="0" smtClean="0"/>
              <a:t> إِنْ كُنْتُمْ مُؤْمِنِينَ</a:t>
            </a:r>
            <a:r>
              <a:rPr lang="en-US" b="1" dirty="0" smtClean="0"/>
              <a:t>)</a:t>
            </a:r>
          </a:p>
          <a:p>
            <a:r>
              <a:rPr lang="en-US" dirty="0" err="1" smtClean="0"/>
              <a:t>Ciri</a:t>
            </a:r>
            <a:r>
              <a:rPr lang="en-US" dirty="0" smtClean="0"/>
              <a:t> </a:t>
            </a:r>
            <a:r>
              <a:rPr lang="en-US" dirty="0" err="1" smtClean="0"/>
              <a:t>puncak</a:t>
            </a:r>
            <a:r>
              <a:rPr lang="en-US" dirty="0" smtClean="0"/>
              <a:t> </a:t>
            </a:r>
            <a:r>
              <a:rPr lang="en-US" dirty="0" err="1" smtClean="0"/>
              <a:t>dari</a:t>
            </a:r>
            <a:r>
              <a:rPr lang="en-US" dirty="0" smtClean="0"/>
              <a:t> </a:t>
            </a:r>
            <a:r>
              <a:rPr lang="en-US" dirty="0" err="1" smtClean="0"/>
              <a:t>pohon</a:t>
            </a:r>
            <a:r>
              <a:rPr lang="en-US" dirty="0" smtClean="0"/>
              <a:t> yang </a:t>
            </a:r>
            <a:r>
              <a:rPr lang="en-US" dirty="0" err="1" smtClean="0"/>
              <a:t>baik</a:t>
            </a:r>
            <a:r>
              <a:rPr lang="en-US" dirty="0" smtClean="0"/>
              <a:t> (</a:t>
            </a:r>
            <a:r>
              <a:rPr lang="en-US" dirty="0" err="1" smtClean="0"/>
              <a:t>pohon</a:t>
            </a:r>
            <a:r>
              <a:rPr lang="en-US" dirty="0" smtClean="0"/>
              <a:t> </a:t>
            </a:r>
            <a:r>
              <a:rPr lang="en-US" dirty="0" err="1" smtClean="0"/>
              <a:t>iman</a:t>
            </a:r>
            <a:r>
              <a:rPr lang="en-US" dirty="0" smtClean="0"/>
              <a:t>) </a:t>
            </a:r>
            <a:r>
              <a:rPr lang="en-US" dirty="0" err="1" smtClean="0"/>
              <a:t>adalah</a:t>
            </a:r>
            <a:r>
              <a:rPr lang="en-US" dirty="0" smtClean="0"/>
              <a:t> </a:t>
            </a:r>
            <a:r>
              <a:rPr lang="en-US" dirty="0" err="1" smtClean="0"/>
              <a:t>buah</a:t>
            </a:r>
            <a:r>
              <a:rPr lang="en-US" dirty="0" smtClean="0"/>
              <a:t> yang </a:t>
            </a:r>
            <a:r>
              <a:rPr lang="en-US" dirty="0" err="1" smtClean="0"/>
              <a:t>tidak</a:t>
            </a:r>
            <a:r>
              <a:rPr lang="en-US" dirty="0" smtClean="0"/>
              <a:t> </a:t>
            </a:r>
            <a:r>
              <a:rPr lang="en-US" dirty="0" err="1" smtClean="0"/>
              <a:t>pernah</a:t>
            </a:r>
            <a:r>
              <a:rPr lang="en-US" dirty="0" smtClean="0"/>
              <a:t> </a:t>
            </a:r>
            <a:r>
              <a:rPr lang="en-US" dirty="0" err="1" smtClean="0"/>
              <a:t>mengenal</a:t>
            </a:r>
            <a:r>
              <a:rPr lang="en-US" dirty="0" smtClean="0"/>
              <a:t> </a:t>
            </a:r>
            <a:r>
              <a:rPr lang="en-US" dirty="0" err="1" smtClean="0"/>
              <a:t>musim</a:t>
            </a:r>
            <a:r>
              <a:rPr lang="en-US" dirty="0" smtClean="0"/>
              <a:t> (14:24-25)</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1277746310"/>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smtClean="0">
                <a:solidFill>
                  <a:schemeClr val="tx2"/>
                </a:solidFill>
              </a:rPr>
              <a:t>عَالِمٌ عَامِلٌ</a:t>
            </a:r>
            <a:endParaRPr lang="en-US" dirty="0"/>
          </a:p>
        </p:txBody>
      </p:sp>
      <p:sp>
        <p:nvSpPr>
          <p:cNvPr id="3" name="Content Placeholder 2"/>
          <p:cNvSpPr>
            <a:spLocks noGrp="1"/>
          </p:cNvSpPr>
          <p:nvPr>
            <p:ph idx="1"/>
          </p:nvPr>
        </p:nvSpPr>
        <p:spPr/>
        <p:txBody>
          <a:bodyPr/>
          <a:lstStyle/>
          <a:p>
            <a:r>
              <a:rPr lang="en-US" dirty="0" err="1" smtClean="0"/>
              <a:t>Watak</a:t>
            </a:r>
            <a:r>
              <a:rPr lang="en-US" dirty="0" smtClean="0"/>
              <a:t> Islam </a:t>
            </a:r>
            <a:r>
              <a:rPr lang="en-US" dirty="0" err="1" smtClean="0"/>
              <a:t>ini</a:t>
            </a:r>
            <a:r>
              <a:rPr lang="en-US" dirty="0" smtClean="0"/>
              <a:t> </a:t>
            </a:r>
            <a:r>
              <a:rPr lang="en-US" dirty="0" err="1" smtClean="0"/>
              <a:t>membentuk</a:t>
            </a:r>
            <a:r>
              <a:rPr lang="en-US" dirty="0" smtClean="0"/>
              <a:t> </a:t>
            </a:r>
            <a:r>
              <a:rPr lang="en-US" dirty="0" err="1" smtClean="0"/>
              <a:t>pribadi</a:t>
            </a:r>
            <a:r>
              <a:rPr lang="en-US" dirty="0" smtClean="0"/>
              <a:t> yang </a:t>
            </a:r>
            <a:r>
              <a:rPr lang="en-US" dirty="0" err="1" smtClean="0"/>
              <a:t>berilmu</a:t>
            </a:r>
            <a:r>
              <a:rPr lang="en-US" dirty="0" smtClean="0"/>
              <a:t> </a:t>
            </a:r>
            <a:r>
              <a:rPr lang="en-US" dirty="0" err="1" smtClean="0"/>
              <a:t>dan</a:t>
            </a:r>
            <a:r>
              <a:rPr lang="en-US" dirty="0" smtClean="0"/>
              <a:t> </a:t>
            </a:r>
            <a:r>
              <a:rPr lang="en-US" dirty="0" err="1" smtClean="0"/>
              <a:t>aktivis</a:t>
            </a:r>
            <a:endParaRPr lang="en-US" dirty="0" smtClean="0"/>
          </a:p>
          <a:p>
            <a:r>
              <a:rPr lang="en-US" dirty="0" err="1" smtClean="0"/>
              <a:t>Ia</a:t>
            </a:r>
            <a:r>
              <a:rPr lang="en-US" dirty="0" smtClean="0"/>
              <a:t> </a:t>
            </a:r>
            <a:r>
              <a:rPr lang="en-US" dirty="0" err="1" smtClean="0"/>
              <a:t>seorang</a:t>
            </a:r>
            <a:r>
              <a:rPr lang="en-US" dirty="0" smtClean="0"/>
              <a:t> </a:t>
            </a:r>
            <a:r>
              <a:rPr lang="en-US" dirty="0" err="1" smtClean="0"/>
              <a:t>ulama</a:t>
            </a:r>
            <a:r>
              <a:rPr lang="en-US" dirty="0" smtClean="0"/>
              <a:t>, </a:t>
            </a:r>
            <a:r>
              <a:rPr lang="en-US" dirty="0" err="1" smtClean="0"/>
              <a:t>utul-’ilm</a:t>
            </a:r>
            <a:r>
              <a:rPr lang="en-US" dirty="0" smtClean="0"/>
              <a:t>, </a:t>
            </a:r>
            <a:r>
              <a:rPr lang="en-US" dirty="0" err="1" smtClean="0"/>
              <a:t>ulul</a:t>
            </a:r>
            <a:r>
              <a:rPr lang="en-US" dirty="0" smtClean="0"/>
              <a:t> </a:t>
            </a:r>
            <a:r>
              <a:rPr lang="en-US" dirty="0" err="1" smtClean="0"/>
              <a:t>albab</a:t>
            </a:r>
            <a:r>
              <a:rPr lang="en-US" dirty="0" smtClean="0"/>
              <a:t>, </a:t>
            </a:r>
            <a:r>
              <a:rPr lang="en-US" dirty="0" err="1" smtClean="0"/>
              <a:t>ulun-nuha</a:t>
            </a:r>
            <a:r>
              <a:rPr lang="en-US" dirty="0" smtClean="0"/>
              <a:t>, </a:t>
            </a:r>
            <a:r>
              <a:rPr lang="en-US" dirty="0" err="1" smtClean="0"/>
              <a:t>ulul</a:t>
            </a:r>
            <a:r>
              <a:rPr lang="en-US" dirty="0" smtClean="0"/>
              <a:t> </a:t>
            </a:r>
            <a:r>
              <a:rPr lang="en-US" dirty="0" err="1" smtClean="0"/>
              <a:t>abshar</a:t>
            </a:r>
            <a:r>
              <a:rPr lang="en-US" dirty="0" smtClean="0"/>
              <a:t> yang </a:t>
            </a:r>
            <a:r>
              <a:rPr lang="en-US" dirty="0" err="1" smtClean="0"/>
              <a:t>memiliki</a:t>
            </a:r>
            <a:r>
              <a:rPr lang="en-US" dirty="0" smtClean="0"/>
              <a:t> </a:t>
            </a:r>
            <a:r>
              <a:rPr lang="en-US" dirty="0" err="1" smtClean="0"/>
              <a:t>kedudukan</a:t>
            </a:r>
            <a:r>
              <a:rPr lang="en-US" dirty="0" smtClean="0"/>
              <a:t> </a:t>
            </a:r>
            <a:r>
              <a:rPr lang="en-US" dirty="0" err="1" smtClean="0"/>
              <a:t>tinggi</a:t>
            </a:r>
            <a:r>
              <a:rPr lang="en-US" dirty="0" smtClean="0"/>
              <a:t> </a:t>
            </a:r>
            <a:r>
              <a:rPr lang="en-US" dirty="0" err="1" smtClean="0"/>
              <a:t>di</a:t>
            </a:r>
            <a:r>
              <a:rPr lang="en-US" dirty="0" smtClean="0"/>
              <a:t> </a:t>
            </a:r>
            <a:r>
              <a:rPr lang="en-US" dirty="0" err="1" smtClean="0"/>
              <a:t>sisi</a:t>
            </a:r>
            <a:r>
              <a:rPr lang="en-US" dirty="0" smtClean="0"/>
              <a:t> Allah (35:28, 58:11, 3:190-191, 20:54,128, 59:2, 38:45)</a:t>
            </a:r>
          </a:p>
          <a:p>
            <a:r>
              <a:rPr lang="en-US" dirty="0" err="1" smtClean="0"/>
              <a:t>Sekaligus</a:t>
            </a:r>
            <a:r>
              <a:rPr lang="en-US" dirty="0" smtClean="0"/>
              <a:t> </a:t>
            </a:r>
            <a:r>
              <a:rPr lang="en-US" dirty="0" err="1" smtClean="0"/>
              <a:t>ia</a:t>
            </a:r>
            <a:r>
              <a:rPr lang="en-US" dirty="0" smtClean="0"/>
              <a:t> </a:t>
            </a:r>
            <a:r>
              <a:rPr lang="en-US" dirty="0" err="1" smtClean="0"/>
              <a:t>adalah</a:t>
            </a:r>
            <a:r>
              <a:rPr lang="en-US" dirty="0" smtClean="0"/>
              <a:t> </a:t>
            </a:r>
            <a:r>
              <a:rPr lang="en-US" dirty="0" err="1" smtClean="0"/>
              <a:t>seorang</a:t>
            </a:r>
            <a:r>
              <a:rPr lang="en-US" dirty="0" smtClean="0"/>
              <a:t> </a:t>
            </a:r>
            <a:r>
              <a:rPr lang="en-US" dirty="0" err="1" smtClean="0"/>
              <a:t>aktivis</a:t>
            </a:r>
            <a:r>
              <a:rPr lang="en-US" dirty="0" smtClean="0"/>
              <a:t> yang </a:t>
            </a:r>
            <a:r>
              <a:rPr lang="en-US" dirty="0" err="1" smtClean="0"/>
              <a:t>tidak</a:t>
            </a:r>
            <a:r>
              <a:rPr lang="en-US" dirty="0" smtClean="0"/>
              <a:t> </a:t>
            </a:r>
            <a:r>
              <a:rPr lang="en-US" dirty="0" err="1" smtClean="0"/>
              <a:t>pernah</a:t>
            </a:r>
            <a:r>
              <a:rPr lang="en-US" dirty="0" smtClean="0"/>
              <a:t> </a:t>
            </a:r>
            <a:r>
              <a:rPr lang="en-US" dirty="0" err="1" smtClean="0"/>
              <a:t>berhenti</a:t>
            </a:r>
            <a:r>
              <a:rPr lang="en-US" dirty="0" smtClean="0"/>
              <a:t> </a:t>
            </a:r>
            <a:r>
              <a:rPr lang="en-US" dirty="0" err="1" smtClean="0"/>
              <a:t>bekerja</a:t>
            </a:r>
            <a:r>
              <a:rPr lang="en-US" dirty="0" smtClean="0"/>
              <a:t> </a:t>
            </a:r>
            <a:r>
              <a:rPr lang="en-US" dirty="0" err="1" smtClean="0"/>
              <a:t>untuk</a:t>
            </a:r>
            <a:r>
              <a:rPr lang="en-US" smtClean="0"/>
              <a:t> Islam (9:105, 6:132)</a:t>
            </a:r>
            <a:endParaRPr lang="en-US" dirty="0"/>
          </a:p>
        </p:txBody>
      </p:sp>
    </p:spTree>
    <p:extLst>
      <p:ext uri="{BB962C8B-B14F-4D97-AF65-F5344CB8AC3E}">
        <p14:creationId xmlns="" xmlns:p14="http://schemas.microsoft.com/office/powerpoint/2010/main" val="532809298"/>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a:t>
            </a:r>
            <a:r>
              <a:rPr lang="en-US" dirty="0" err="1" smtClean="0"/>
              <a:t>Sosok</a:t>
            </a:r>
            <a:r>
              <a:rPr lang="en-US" dirty="0" smtClean="0"/>
              <a:t> </a:t>
            </a:r>
            <a:r>
              <a:rPr lang="en-US" dirty="0" err="1" smtClean="0"/>
              <a:t>Aktivis</a:t>
            </a:r>
            <a:endParaRPr lang="en-US" dirty="0"/>
          </a:p>
        </p:txBody>
      </p:sp>
      <p:sp>
        <p:nvSpPr>
          <p:cNvPr id="3" name="Content Placeholder 2"/>
          <p:cNvSpPr>
            <a:spLocks noGrp="1"/>
          </p:cNvSpPr>
          <p:nvPr>
            <p:ph idx="1"/>
          </p:nvPr>
        </p:nvSpPr>
        <p:spPr/>
        <p:txBody>
          <a:bodyPr>
            <a:normAutofit fontScale="92500" lnSpcReduction="10000"/>
          </a:bodyPr>
          <a:lstStyle/>
          <a:p>
            <a:r>
              <a:rPr lang="id-ID" smtClean="0"/>
              <a:t>Kadang-kadang seorang Al-Akh menghabiskan waktu satu atau dua bulan di tempat yang jauh dari keluarga, rumah, istri, dan anak-anaknya untuk berdakwah. </a:t>
            </a:r>
            <a:endParaRPr lang="en-US" smtClean="0"/>
          </a:p>
          <a:p>
            <a:r>
              <a:rPr lang="id-ID" smtClean="0"/>
              <a:t>Di malam hari ia menjadi penceramah, sedangkan di siang hari menjadi perantau. </a:t>
            </a:r>
            <a:endParaRPr lang="en-US" smtClean="0"/>
          </a:p>
          <a:p>
            <a:r>
              <a:rPr lang="id-ID" smtClean="0"/>
              <a:t>Sehari berada di bukit, hari berikutnya sudah di lembah. </a:t>
            </a:r>
            <a:endParaRPr lang="en-US" smtClean="0"/>
          </a:p>
          <a:p>
            <a:r>
              <a:rPr lang="en-US" smtClean="0"/>
              <a:t>I</a:t>
            </a:r>
            <a:r>
              <a:rPr lang="id-ID" smtClean="0"/>
              <a:t>a menyampaikan enam puluh kali ceramah dari wilayah di ujung timur sampai di ujung barat. </a:t>
            </a:r>
            <a:endParaRPr lang="en-US" smtClean="0"/>
          </a:p>
          <a:p>
            <a:r>
              <a:rPr lang="id-ID" smtClean="0"/>
              <a:t>Acara-acara itu kadang-kadang mampu menghadirkan ribuan orang dari berbagai kalangan dan penjuru. </a:t>
            </a:r>
            <a:endParaRPr lang="en-US" smtClean="0"/>
          </a:p>
          <a:p>
            <a:r>
              <a:rPr lang="id-ID" smtClean="0"/>
              <a:t>Namun, ia selalu berpesan agar hal itu tidak disiar-siarkan.</a:t>
            </a:r>
            <a:endParaRPr lang="en-US" dirty="0" smtClean="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الذِّكْرِ وَالْفِكْرِ</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962400" y="3048000"/>
            <a:ext cx="1069524" cy="1862048"/>
          </a:xfrm>
          <a:prstGeom prst="rect">
            <a:avLst/>
          </a:prstGeom>
          <a:noFill/>
        </p:spPr>
        <p:txBody>
          <a:bodyPr wrap="none" rtlCol="0">
            <a:spAutoFit/>
          </a:bodyPr>
          <a:lstStyle/>
          <a:p>
            <a:r>
              <a:rPr lang="en-US" sz="11500" dirty="0" smtClean="0">
                <a:latin typeface="Algerian" pitchFamily="82" charset="0"/>
              </a:rPr>
              <a:t>6</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Umat</a:t>
            </a:r>
            <a:r>
              <a:rPr lang="en-US" dirty="0" smtClean="0"/>
              <a:t> Islam ≠ Islam</a:t>
            </a:r>
            <a:endParaRPr lang="en-US" dirty="0"/>
          </a:p>
        </p:txBody>
      </p:sp>
      <p:sp>
        <p:nvSpPr>
          <p:cNvPr id="3" name="Content Placeholder 2"/>
          <p:cNvSpPr>
            <a:spLocks noGrp="1"/>
          </p:cNvSpPr>
          <p:nvPr>
            <p:ph idx="1"/>
          </p:nvPr>
        </p:nvSpPr>
        <p:spPr>
          <a:xfrm>
            <a:off x="762000" y="685800"/>
            <a:ext cx="7543800" cy="4343400"/>
          </a:xfrm>
        </p:spPr>
        <p:txBody>
          <a:bodyPr>
            <a:normAutofit/>
          </a:bodyPr>
          <a:lstStyle/>
          <a:p>
            <a:r>
              <a:rPr lang="en-US" dirty="0" err="1" smtClean="0"/>
              <a:t>Tapi</a:t>
            </a:r>
            <a:r>
              <a:rPr lang="en-US" dirty="0" smtClean="0"/>
              <a:t> orang-orang non-Muslim </a:t>
            </a:r>
            <a:r>
              <a:rPr lang="en-US" dirty="0" err="1" smtClean="0"/>
              <a:t>sering</a:t>
            </a:r>
            <a:r>
              <a:rPr lang="en-US" dirty="0" smtClean="0"/>
              <a:t> </a:t>
            </a:r>
            <a:r>
              <a:rPr lang="en-US" dirty="0" err="1" smtClean="0"/>
              <a:t>menyamakan</a:t>
            </a:r>
            <a:r>
              <a:rPr lang="en-US" dirty="0" smtClean="0"/>
              <a:t> Islam </a:t>
            </a:r>
            <a:r>
              <a:rPr lang="en-US" dirty="0" err="1" smtClean="0"/>
              <a:t>dengan</a:t>
            </a:r>
            <a:r>
              <a:rPr lang="en-US" dirty="0" smtClean="0"/>
              <a:t> </a:t>
            </a:r>
            <a:r>
              <a:rPr lang="en-US" dirty="0" err="1" smtClean="0"/>
              <a:t>umat</a:t>
            </a:r>
            <a:r>
              <a:rPr lang="en-US" dirty="0" smtClean="0"/>
              <a:t> Islam</a:t>
            </a:r>
          </a:p>
          <a:p>
            <a:r>
              <a:rPr lang="en-US" dirty="0" err="1" smtClean="0"/>
              <a:t>Kacaunya</a:t>
            </a:r>
            <a:r>
              <a:rPr lang="en-US" dirty="0" smtClean="0"/>
              <a:t> </a:t>
            </a:r>
            <a:r>
              <a:rPr lang="en-US" dirty="0" err="1" smtClean="0"/>
              <a:t>lagi</a:t>
            </a:r>
            <a:r>
              <a:rPr lang="en-US" dirty="0" smtClean="0"/>
              <a:t>, di </a:t>
            </a:r>
            <a:r>
              <a:rPr lang="en-US" dirty="0" err="1" smtClean="0"/>
              <a:t>antara</a:t>
            </a:r>
            <a:r>
              <a:rPr lang="en-US" dirty="0" smtClean="0"/>
              <a:t> </a:t>
            </a:r>
            <a:r>
              <a:rPr lang="en-US" dirty="0" err="1" smtClean="0"/>
              <a:t>umat</a:t>
            </a:r>
            <a:r>
              <a:rPr lang="en-US" dirty="0" smtClean="0"/>
              <a:t> Islam </a:t>
            </a:r>
            <a:r>
              <a:rPr lang="en-US" dirty="0" err="1" smtClean="0"/>
              <a:t>sendiri</a:t>
            </a:r>
            <a:r>
              <a:rPr lang="en-US" dirty="0" smtClean="0"/>
              <a:t> pun </a:t>
            </a:r>
            <a:r>
              <a:rPr lang="en-US" dirty="0" err="1" smtClean="0"/>
              <a:t>ada</a:t>
            </a:r>
            <a:r>
              <a:rPr lang="en-US" dirty="0" smtClean="0"/>
              <a:t> yang </a:t>
            </a:r>
            <a:r>
              <a:rPr lang="en-US" dirty="0" err="1" smtClean="0"/>
              <a:t>berpikiran</a:t>
            </a:r>
            <a:r>
              <a:rPr lang="en-US" dirty="0" smtClean="0"/>
              <a:t> </a:t>
            </a:r>
            <a:r>
              <a:rPr lang="en-US" dirty="0" err="1" smtClean="0"/>
              <a:t>begitu</a:t>
            </a:r>
            <a:endParaRPr lang="en-US" dirty="0" smtClean="0"/>
          </a:p>
          <a:p>
            <a:r>
              <a:rPr lang="en-US" dirty="0"/>
              <a:t>Muhammad </a:t>
            </a:r>
            <a:r>
              <a:rPr lang="en-US" dirty="0" err="1"/>
              <a:t>Abduh</a:t>
            </a:r>
            <a:r>
              <a:rPr lang="en-US" dirty="0"/>
              <a:t> </a:t>
            </a:r>
            <a:r>
              <a:rPr lang="en-US" dirty="0" err="1"/>
              <a:t>berkata</a:t>
            </a:r>
            <a:r>
              <a:rPr lang="en-US" dirty="0" smtClean="0"/>
              <a:t>,</a:t>
            </a:r>
          </a:p>
          <a:p>
            <a:pPr marL="0" indent="0" algn="ctr">
              <a:buNone/>
            </a:pPr>
            <a:r>
              <a:rPr lang="en-US" sz="4800" dirty="0" smtClean="0"/>
              <a:t> </a:t>
            </a:r>
            <a:r>
              <a:rPr lang="ar-SA" sz="4800" b="1" dirty="0"/>
              <a:t>اَلإِسْلاَمُ مَحْجُوْبٌ </a:t>
            </a:r>
            <a:r>
              <a:rPr lang="ar-SA" sz="4800" b="1" dirty="0" smtClean="0"/>
              <a:t>بِالْمُسْلِمِيْنَ</a:t>
            </a:r>
            <a:endParaRPr lang="en-US" sz="4800" dirty="0" smtClean="0"/>
          </a:p>
          <a:p>
            <a:pPr marL="0" indent="0" algn="ctr">
              <a:buNone/>
            </a:pPr>
            <a:r>
              <a:rPr lang="en-US" dirty="0" smtClean="0"/>
              <a:t>Islam </a:t>
            </a:r>
            <a:r>
              <a:rPr lang="en-US" dirty="0" err="1"/>
              <a:t>itu</a:t>
            </a:r>
            <a:r>
              <a:rPr lang="en-US" dirty="0"/>
              <a:t> </a:t>
            </a:r>
            <a:r>
              <a:rPr lang="en-US" dirty="0" err="1"/>
              <a:t>tertutupi</a:t>
            </a:r>
            <a:r>
              <a:rPr lang="en-US" dirty="0"/>
              <a:t> </a:t>
            </a:r>
            <a:r>
              <a:rPr lang="en-US" dirty="0" err="1" smtClean="0"/>
              <a:t>oleh</a:t>
            </a:r>
            <a:r>
              <a:rPr lang="en-US" dirty="0" smtClean="0"/>
              <a:t> </a:t>
            </a:r>
            <a:r>
              <a:rPr lang="en-US" dirty="0" err="1"/>
              <a:t>kondisi</a:t>
            </a:r>
            <a:r>
              <a:rPr lang="en-US" dirty="0"/>
              <a:t> </a:t>
            </a:r>
            <a:r>
              <a:rPr lang="en-US" dirty="0" err="1"/>
              <a:t>umat</a:t>
            </a:r>
            <a:r>
              <a:rPr lang="en-US" dirty="0"/>
              <a:t> </a:t>
            </a:r>
            <a:r>
              <a:rPr lang="en-US" dirty="0" smtClean="0"/>
              <a:t>Islam</a:t>
            </a:r>
          </a:p>
          <a:p>
            <a:r>
              <a:rPr lang="en-US" dirty="0" err="1" smtClean="0"/>
              <a:t>Maksudnya</a:t>
            </a:r>
            <a:r>
              <a:rPr lang="en-US" dirty="0" smtClean="0"/>
              <a:t>: </a:t>
            </a:r>
            <a:r>
              <a:rPr lang="en-US" dirty="0" err="1" smtClean="0"/>
              <a:t>karena</a:t>
            </a:r>
            <a:r>
              <a:rPr lang="en-US" dirty="0" smtClean="0"/>
              <a:t> </a:t>
            </a:r>
            <a:r>
              <a:rPr lang="en-US" dirty="0" err="1" smtClean="0"/>
              <a:t>kondisi</a:t>
            </a:r>
            <a:r>
              <a:rPr lang="en-US" dirty="0" smtClean="0"/>
              <a:t> </a:t>
            </a:r>
            <a:r>
              <a:rPr lang="en-US" dirty="0" err="1" smtClean="0"/>
              <a:t>umat</a:t>
            </a:r>
            <a:r>
              <a:rPr lang="en-US" dirty="0" smtClean="0"/>
              <a:t> Islam </a:t>
            </a:r>
            <a:r>
              <a:rPr lang="en-US" dirty="0" err="1" smtClean="0"/>
              <a:t>buruk</a:t>
            </a:r>
            <a:r>
              <a:rPr lang="en-US" dirty="0" smtClean="0"/>
              <a:t>, </a:t>
            </a:r>
            <a:r>
              <a:rPr lang="en-US" dirty="0" err="1" smtClean="0"/>
              <a:t>akhirnya</a:t>
            </a:r>
            <a:r>
              <a:rPr lang="en-US" dirty="0" smtClean="0"/>
              <a:t> </a:t>
            </a:r>
            <a:r>
              <a:rPr lang="en-US" dirty="0" err="1" smtClean="0"/>
              <a:t>membuat</a:t>
            </a:r>
            <a:r>
              <a:rPr lang="en-US" dirty="0" smtClean="0"/>
              <a:t> </a:t>
            </a:r>
            <a:r>
              <a:rPr lang="en-US" dirty="0" err="1" smtClean="0"/>
              <a:t>persepsi</a:t>
            </a:r>
            <a:r>
              <a:rPr lang="en-US" dirty="0" smtClean="0"/>
              <a:t> orang </a:t>
            </a:r>
            <a:r>
              <a:rPr lang="en-US" dirty="0" err="1" smtClean="0"/>
              <a:t>kepada</a:t>
            </a:r>
            <a:r>
              <a:rPr lang="en-US" dirty="0" smtClean="0"/>
              <a:t> Islam pun </a:t>
            </a:r>
            <a:r>
              <a:rPr lang="en-US" dirty="0" err="1" smtClean="0"/>
              <a:t>buruk</a:t>
            </a:r>
            <a:endParaRPr lang="en-US" dirty="0"/>
          </a:p>
        </p:txBody>
      </p:sp>
    </p:spTree>
    <p:extLst>
      <p:ext uri="{BB962C8B-B14F-4D97-AF65-F5344CB8AC3E}">
        <p14:creationId xmlns="" xmlns:p14="http://schemas.microsoft.com/office/powerpoint/2010/main" val="3148123893"/>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Agama </a:t>
            </a:r>
            <a:r>
              <a:rPr lang="en-US" dirty="0" err="1" smtClean="0"/>
              <a:t>Dzikir</a:t>
            </a:r>
            <a:r>
              <a:rPr lang="en-US" dirty="0" smtClean="0"/>
              <a:t> </a:t>
            </a:r>
            <a:r>
              <a:rPr lang="en-US" dirty="0" err="1" smtClean="0"/>
              <a:t>dan</a:t>
            </a:r>
            <a:r>
              <a:rPr lang="en-US" dirty="0" smtClean="0"/>
              <a:t> </a:t>
            </a:r>
            <a:r>
              <a:rPr lang="en-US" dirty="0" err="1" smtClean="0"/>
              <a:t>Fikr</a:t>
            </a:r>
            <a:r>
              <a:rPr lang="en-US" dirty="0" smtClean="0"/>
              <a:t> </a:t>
            </a:r>
            <a:endParaRPr lang="en-US" dirty="0"/>
          </a:p>
        </p:txBody>
      </p:sp>
      <p:sp>
        <p:nvSpPr>
          <p:cNvPr id="3" name="Content Placeholder 2"/>
          <p:cNvSpPr>
            <a:spLocks noGrp="1"/>
          </p:cNvSpPr>
          <p:nvPr>
            <p:ph idx="1"/>
          </p:nvPr>
        </p:nvSpPr>
        <p:spPr>
          <a:xfrm>
            <a:off x="762000" y="685800"/>
            <a:ext cx="7543800" cy="4648200"/>
          </a:xfrm>
        </p:spPr>
        <p:txBody>
          <a:bodyPr>
            <a:normAutofit fontScale="85000" lnSpcReduction="20000"/>
          </a:bodyPr>
          <a:lstStyle/>
          <a:p>
            <a:r>
              <a:rPr lang="en-US" dirty="0" smtClean="0"/>
              <a:t>Islam </a:t>
            </a:r>
            <a:r>
              <a:rPr lang="en-US" dirty="0" err="1" smtClean="0"/>
              <a:t>adalah</a:t>
            </a:r>
            <a:r>
              <a:rPr lang="en-US" dirty="0" smtClean="0"/>
              <a:t> agama yang </a:t>
            </a:r>
            <a:r>
              <a:rPr lang="en-US" dirty="0" err="1" smtClean="0"/>
              <a:t>sangat</a:t>
            </a:r>
            <a:r>
              <a:rPr lang="en-US" dirty="0" smtClean="0"/>
              <a:t> </a:t>
            </a:r>
            <a:r>
              <a:rPr lang="en-US" dirty="0" err="1" smtClean="0"/>
              <a:t>menekankan</a:t>
            </a:r>
            <a:r>
              <a:rPr lang="en-US" dirty="0" smtClean="0"/>
              <a:t> </a:t>
            </a:r>
            <a:r>
              <a:rPr lang="en-US" dirty="0" err="1" smtClean="0"/>
              <a:t>dua</a:t>
            </a:r>
            <a:r>
              <a:rPr lang="en-US" dirty="0" smtClean="0"/>
              <a:t> </a:t>
            </a:r>
            <a:r>
              <a:rPr lang="en-US" dirty="0" err="1" smtClean="0"/>
              <a:t>aspek</a:t>
            </a:r>
            <a:r>
              <a:rPr lang="en-US" dirty="0" smtClean="0"/>
              <a:t> </a:t>
            </a:r>
            <a:r>
              <a:rPr lang="en-US" dirty="0" err="1" smtClean="0"/>
              <a:t>ini</a:t>
            </a:r>
            <a:r>
              <a:rPr lang="en-US" dirty="0" smtClean="0"/>
              <a:t>: </a:t>
            </a:r>
            <a:r>
              <a:rPr lang="en-US" dirty="0" err="1" smtClean="0"/>
              <a:t>dzikir</a:t>
            </a:r>
            <a:r>
              <a:rPr lang="en-US" dirty="0" smtClean="0"/>
              <a:t> </a:t>
            </a:r>
            <a:r>
              <a:rPr lang="en-US" dirty="0" err="1" smtClean="0"/>
              <a:t>kepada</a:t>
            </a:r>
            <a:r>
              <a:rPr lang="en-US" dirty="0" smtClean="0"/>
              <a:t> Allah </a:t>
            </a:r>
            <a:r>
              <a:rPr lang="en-US" dirty="0" err="1" smtClean="0"/>
              <a:t>dalam</a:t>
            </a:r>
            <a:r>
              <a:rPr lang="en-US" dirty="0" smtClean="0"/>
              <a:t> </a:t>
            </a:r>
            <a:r>
              <a:rPr lang="en-US" dirty="0" err="1" smtClean="0"/>
              <a:t>segala</a:t>
            </a:r>
            <a:r>
              <a:rPr lang="en-US" dirty="0" smtClean="0"/>
              <a:t> </a:t>
            </a:r>
            <a:r>
              <a:rPr lang="en-US" dirty="0" err="1" smtClean="0"/>
              <a:t>keadaan</a:t>
            </a:r>
            <a:r>
              <a:rPr lang="en-US" dirty="0" smtClean="0"/>
              <a:t> </a:t>
            </a:r>
            <a:r>
              <a:rPr lang="en-US" dirty="0" err="1" smtClean="0"/>
              <a:t>dan</a:t>
            </a:r>
            <a:r>
              <a:rPr lang="en-US" dirty="0" smtClean="0"/>
              <a:t> </a:t>
            </a:r>
            <a:r>
              <a:rPr lang="en-US" dirty="0" err="1" smtClean="0"/>
              <a:t>memikirkan</a:t>
            </a:r>
            <a:r>
              <a:rPr lang="en-US" dirty="0" smtClean="0"/>
              <a:t> </a:t>
            </a:r>
            <a:r>
              <a:rPr lang="en-US" dirty="0" err="1" smtClean="0"/>
              <a:t>ciptaan</a:t>
            </a:r>
            <a:r>
              <a:rPr lang="en-US" dirty="0" smtClean="0"/>
              <a:t> Allah</a:t>
            </a:r>
          </a:p>
          <a:p>
            <a:r>
              <a:rPr lang="en-US" dirty="0" smtClean="0"/>
              <a:t>3:190-191 </a:t>
            </a:r>
            <a:r>
              <a:rPr lang="en-US" dirty="0" err="1" smtClean="0"/>
              <a:t>saat</a:t>
            </a:r>
            <a:r>
              <a:rPr lang="en-US" dirty="0" smtClean="0"/>
              <a:t> </a:t>
            </a:r>
            <a:r>
              <a:rPr lang="en-US" dirty="0" err="1" smtClean="0"/>
              <a:t>ayat</a:t>
            </a:r>
            <a:r>
              <a:rPr lang="en-US" dirty="0" smtClean="0"/>
              <a:t> </a:t>
            </a:r>
            <a:r>
              <a:rPr lang="en-US" dirty="0" err="1" smtClean="0"/>
              <a:t>turun</a:t>
            </a:r>
            <a:r>
              <a:rPr lang="en-US" dirty="0" smtClean="0"/>
              <a:t>, </a:t>
            </a:r>
            <a:r>
              <a:rPr lang="en-US" dirty="0" err="1" smtClean="0"/>
              <a:t>Rasulullah</a:t>
            </a:r>
            <a:r>
              <a:rPr lang="en-US" dirty="0" smtClean="0"/>
              <a:t> SAW </a:t>
            </a:r>
            <a:r>
              <a:rPr lang="en-US" dirty="0" err="1" smtClean="0"/>
              <a:t>berdiri</a:t>
            </a:r>
            <a:r>
              <a:rPr lang="en-US" dirty="0" smtClean="0"/>
              <a:t> </a:t>
            </a:r>
            <a:r>
              <a:rPr lang="en-US" dirty="0" err="1" smtClean="0"/>
              <a:t>mengerjakan</a:t>
            </a:r>
            <a:r>
              <a:rPr lang="en-US" dirty="0" smtClean="0"/>
              <a:t> </a:t>
            </a:r>
            <a:r>
              <a:rPr lang="en-US" dirty="0" err="1" smtClean="0"/>
              <a:t>salat</a:t>
            </a:r>
            <a:r>
              <a:rPr lang="en-US" dirty="0" smtClean="0"/>
              <a:t>, </a:t>
            </a:r>
            <a:r>
              <a:rPr lang="en-US" dirty="0" err="1" smtClean="0"/>
              <a:t>dan</a:t>
            </a:r>
            <a:r>
              <a:rPr lang="en-US" dirty="0" smtClean="0"/>
              <a:t> </a:t>
            </a:r>
            <a:r>
              <a:rPr lang="en-US" dirty="0" err="1" smtClean="0"/>
              <a:t>beliau</a:t>
            </a:r>
            <a:r>
              <a:rPr lang="en-US" dirty="0" smtClean="0"/>
              <a:t> </a:t>
            </a:r>
            <a:r>
              <a:rPr lang="en-US" dirty="0" err="1" smtClean="0"/>
              <a:t>menangis</a:t>
            </a:r>
            <a:r>
              <a:rPr lang="en-US" dirty="0" smtClean="0"/>
              <a:t> </a:t>
            </a:r>
            <a:r>
              <a:rPr lang="en-US" dirty="0" err="1" smtClean="0"/>
              <a:t>sehingga</a:t>
            </a:r>
            <a:r>
              <a:rPr lang="en-US" dirty="0" smtClean="0"/>
              <a:t> </a:t>
            </a:r>
            <a:r>
              <a:rPr lang="en-US" dirty="0" err="1" smtClean="0"/>
              <a:t>jenggotnya</a:t>
            </a:r>
            <a:r>
              <a:rPr lang="en-US" dirty="0" smtClean="0"/>
              <a:t> </a:t>
            </a:r>
            <a:r>
              <a:rPr lang="en-US" dirty="0" err="1" smtClean="0"/>
              <a:t>basah</a:t>
            </a:r>
            <a:r>
              <a:rPr lang="en-US" dirty="0" smtClean="0"/>
              <a:t> </a:t>
            </a:r>
            <a:r>
              <a:rPr lang="en-US" dirty="0" err="1" smtClean="0"/>
              <a:t>oleh</a:t>
            </a:r>
            <a:r>
              <a:rPr lang="en-US" dirty="0" smtClean="0"/>
              <a:t> </a:t>
            </a:r>
            <a:r>
              <a:rPr lang="en-US" dirty="0" smtClean="0"/>
              <a:t>air </a:t>
            </a:r>
            <a:r>
              <a:rPr lang="en-US" dirty="0" err="1" smtClean="0"/>
              <a:t>mata</a:t>
            </a:r>
            <a:r>
              <a:rPr lang="en-US" dirty="0" smtClean="0"/>
              <a:t>. </a:t>
            </a:r>
            <a:r>
              <a:rPr lang="en-US" dirty="0" err="1" smtClean="0"/>
              <a:t>Lalu</a:t>
            </a:r>
            <a:r>
              <a:rPr lang="en-US" dirty="0" smtClean="0"/>
              <a:t> </a:t>
            </a:r>
            <a:r>
              <a:rPr lang="en-US" dirty="0" err="1" smtClean="0"/>
              <a:t>sujud</a:t>
            </a:r>
            <a:r>
              <a:rPr lang="en-US" dirty="0" smtClean="0"/>
              <a:t> </a:t>
            </a:r>
            <a:r>
              <a:rPr lang="en-US" dirty="0" err="1" smtClean="0"/>
              <a:t>dan</a:t>
            </a:r>
            <a:r>
              <a:rPr lang="en-US" dirty="0" smtClean="0"/>
              <a:t> </a:t>
            </a:r>
            <a:r>
              <a:rPr lang="en-US" dirty="0" err="1" smtClean="0"/>
              <a:t>menangis</a:t>
            </a:r>
            <a:r>
              <a:rPr lang="en-US" dirty="0" smtClean="0"/>
              <a:t> pula </a:t>
            </a:r>
            <a:r>
              <a:rPr lang="en-US" dirty="0" err="1" smtClean="0"/>
              <a:t>hingga</a:t>
            </a:r>
            <a:r>
              <a:rPr lang="en-US" dirty="0" smtClean="0"/>
              <a:t> air </a:t>
            </a:r>
            <a:r>
              <a:rPr lang="en-US" dirty="0" err="1" smtClean="0"/>
              <a:t>matanya</a:t>
            </a:r>
            <a:r>
              <a:rPr lang="en-US" dirty="0" smtClean="0"/>
              <a:t> </a:t>
            </a:r>
            <a:r>
              <a:rPr lang="en-US" dirty="0" err="1" smtClean="0"/>
              <a:t>membasahi</a:t>
            </a:r>
            <a:r>
              <a:rPr lang="en-US" dirty="0" smtClean="0"/>
              <a:t> </a:t>
            </a:r>
            <a:r>
              <a:rPr lang="en-US" dirty="0" err="1" smtClean="0"/>
              <a:t>tanah</a:t>
            </a:r>
            <a:r>
              <a:rPr lang="en-US" dirty="0" smtClean="0"/>
              <a:t>. </a:t>
            </a:r>
            <a:r>
              <a:rPr lang="en-US" dirty="0" err="1" smtClean="0"/>
              <a:t>Kemudian</a:t>
            </a:r>
            <a:r>
              <a:rPr lang="en-US" dirty="0" smtClean="0"/>
              <a:t> </a:t>
            </a:r>
            <a:r>
              <a:rPr lang="en-US" dirty="0" err="1" smtClean="0"/>
              <a:t>berbaring</a:t>
            </a:r>
            <a:r>
              <a:rPr lang="en-US" dirty="0" smtClean="0"/>
              <a:t> </a:t>
            </a:r>
            <a:r>
              <a:rPr lang="en-US" dirty="0" err="1" smtClean="0"/>
              <a:t>pada</a:t>
            </a:r>
            <a:r>
              <a:rPr lang="en-US" dirty="0" smtClean="0"/>
              <a:t> </a:t>
            </a:r>
            <a:r>
              <a:rPr lang="en-US" dirty="0" err="1" smtClean="0"/>
              <a:t>lambungnya</a:t>
            </a:r>
            <a:r>
              <a:rPr lang="en-US" dirty="0" smtClean="0"/>
              <a:t> </a:t>
            </a:r>
            <a:r>
              <a:rPr lang="en-US" dirty="0" err="1" smtClean="0"/>
              <a:t>dan</a:t>
            </a:r>
            <a:r>
              <a:rPr lang="en-US" dirty="0" smtClean="0"/>
              <a:t> </a:t>
            </a:r>
            <a:r>
              <a:rPr lang="en-US" dirty="0" err="1" smtClean="0"/>
              <a:t>menangis</a:t>
            </a:r>
            <a:r>
              <a:rPr lang="en-US" dirty="0" smtClean="0"/>
              <a:t> </a:t>
            </a:r>
            <a:r>
              <a:rPr lang="en-US" dirty="0" err="1" smtClean="0"/>
              <a:t>lagi</a:t>
            </a:r>
            <a:r>
              <a:rPr lang="en-US" dirty="0" smtClean="0"/>
              <a:t>. </a:t>
            </a:r>
          </a:p>
          <a:p>
            <a:r>
              <a:rPr lang="en-US" dirty="0" err="1" smtClean="0"/>
              <a:t>Ketika</a:t>
            </a:r>
            <a:r>
              <a:rPr lang="en-US" dirty="0" smtClean="0"/>
              <a:t> </a:t>
            </a:r>
            <a:r>
              <a:rPr lang="en-US" dirty="0" err="1" smtClean="0"/>
              <a:t>Bilal</a:t>
            </a:r>
            <a:r>
              <a:rPr lang="en-US" dirty="0" smtClean="0"/>
              <a:t> </a:t>
            </a:r>
            <a:r>
              <a:rPr lang="en-US" dirty="0" err="1" smtClean="0"/>
              <a:t>datang</a:t>
            </a:r>
            <a:r>
              <a:rPr lang="en-US" dirty="0" smtClean="0"/>
              <a:t> </a:t>
            </a:r>
            <a:r>
              <a:rPr lang="en-US" dirty="0" err="1" smtClean="0"/>
              <a:t>memberitahukan</a:t>
            </a:r>
            <a:r>
              <a:rPr lang="en-US" dirty="0" smtClean="0"/>
              <a:t> </a:t>
            </a:r>
            <a:r>
              <a:rPr lang="en-US" dirty="0" err="1" smtClean="0"/>
              <a:t>kepadanya</a:t>
            </a:r>
            <a:r>
              <a:rPr lang="en-US" dirty="0" smtClean="0"/>
              <a:t> </a:t>
            </a:r>
            <a:r>
              <a:rPr lang="en-US" dirty="0" err="1" smtClean="0"/>
              <a:t>waktu</a:t>
            </a:r>
            <a:r>
              <a:rPr lang="en-US" dirty="0" smtClean="0"/>
              <a:t> </a:t>
            </a:r>
            <a:r>
              <a:rPr lang="en-US" dirty="0" err="1" smtClean="0"/>
              <a:t>salat</a:t>
            </a:r>
            <a:r>
              <a:rPr lang="en-US" dirty="0" smtClean="0"/>
              <a:t> </a:t>
            </a:r>
            <a:r>
              <a:rPr lang="en-US" dirty="0" err="1" smtClean="0"/>
              <a:t>Subuh</a:t>
            </a:r>
            <a:r>
              <a:rPr lang="en-US" dirty="0" smtClean="0"/>
              <a:t>, </a:t>
            </a:r>
            <a:r>
              <a:rPr lang="en-US" dirty="0" err="1" smtClean="0"/>
              <a:t>seraya</a:t>
            </a:r>
            <a:r>
              <a:rPr lang="en-US" dirty="0" smtClean="0"/>
              <a:t> </a:t>
            </a:r>
            <a:r>
              <a:rPr lang="en-US" dirty="0" err="1" smtClean="0"/>
              <a:t>bertanya</a:t>
            </a:r>
            <a:r>
              <a:rPr lang="en-US" dirty="0" smtClean="0"/>
              <a:t>, "</a:t>
            </a:r>
            <a:r>
              <a:rPr lang="en-US" dirty="0" err="1" smtClean="0"/>
              <a:t>Wahai</a:t>
            </a:r>
            <a:r>
              <a:rPr lang="en-US" dirty="0" smtClean="0"/>
              <a:t> </a:t>
            </a:r>
            <a:r>
              <a:rPr lang="en-US" dirty="0" err="1" smtClean="0"/>
              <a:t>Rasulullah</a:t>
            </a:r>
            <a:r>
              <a:rPr lang="en-US" dirty="0" smtClean="0"/>
              <a:t>, </a:t>
            </a:r>
            <a:r>
              <a:rPr lang="en-US" dirty="0" err="1" smtClean="0"/>
              <a:t>apakah</a:t>
            </a:r>
            <a:r>
              <a:rPr lang="en-US" dirty="0" smtClean="0"/>
              <a:t> yang </a:t>
            </a:r>
            <a:r>
              <a:rPr lang="en-US" dirty="0" err="1" smtClean="0"/>
              <a:t>menyebabkan</a:t>
            </a:r>
            <a:r>
              <a:rPr lang="en-US" dirty="0" smtClean="0"/>
              <a:t> </a:t>
            </a:r>
            <a:r>
              <a:rPr lang="en-US" dirty="0" err="1" smtClean="0"/>
              <a:t>engkau</a:t>
            </a:r>
            <a:r>
              <a:rPr lang="en-US" dirty="0" smtClean="0"/>
              <a:t> </a:t>
            </a:r>
            <a:r>
              <a:rPr lang="en-US" dirty="0" err="1" smtClean="0"/>
              <a:t>menangis</a:t>
            </a:r>
            <a:r>
              <a:rPr lang="en-US" dirty="0" smtClean="0"/>
              <a:t>, </a:t>
            </a:r>
            <a:r>
              <a:rPr lang="en-US" dirty="0" err="1" smtClean="0"/>
              <a:t>padahal</a:t>
            </a:r>
            <a:r>
              <a:rPr lang="en-US" dirty="0" smtClean="0"/>
              <a:t> Allah </a:t>
            </a:r>
            <a:r>
              <a:rPr lang="en-US" dirty="0" err="1" smtClean="0"/>
              <a:t>telah</a:t>
            </a:r>
            <a:r>
              <a:rPr lang="en-US" dirty="0" smtClean="0"/>
              <a:t> </a:t>
            </a:r>
            <a:r>
              <a:rPr lang="en-US" dirty="0" err="1" smtClean="0"/>
              <a:t>memberikan</a:t>
            </a:r>
            <a:r>
              <a:rPr lang="en-US" dirty="0" smtClean="0"/>
              <a:t> </a:t>
            </a:r>
            <a:r>
              <a:rPr lang="en-US" dirty="0" err="1" smtClean="0"/>
              <a:t>ampunan</a:t>
            </a:r>
            <a:r>
              <a:rPr lang="en-US" dirty="0" smtClean="0"/>
              <a:t> </a:t>
            </a:r>
            <a:r>
              <a:rPr lang="en-US" dirty="0" err="1" smtClean="0"/>
              <a:t>kepadamu</a:t>
            </a:r>
            <a:r>
              <a:rPr lang="en-US" dirty="0" smtClean="0"/>
              <a:t> </a:t>
            </a:r>
            <a:r>
              <a:rPr lang="en-US" dirty="0" err="1" smtClean="0"/>
              <a:t>terhadap</a:t>
            </a:r>
            <a:r>
              <a:rPr lang="en-US" dirty="0" smtClean="0"/>
              <a:t> </a:t>
            </a:r>
            <a:r>
              <a:rPr lang="en-US" dirty="0" err="1" smtClean="0"/>
              <a:t>dosa-dosamu</a:t>
            </a:r>
            <a:r>
              <a:rPr lang="en-US" dirty="0" smtClean="0"/>
              <a:t> yang </a:t>
            </a:r>
            <a:r>
              <a:rPr lang="en-US" dirty="0" err="1" smtClean="0"/>
              <a:t>telah</a:t>
            </a:r>
            <a:r>
              <a:rPr lang="en-US" dirty="0" smtClean="0"/>
              <a:t> </a:t>
            </a:r>
            <a:r>
              <a:rPr lang="en-US" dirty="0" err="1" smtClean="0"/>
              <a:t>lalu</a:t>
            </a:r>
            <a:r>
              <a:rPr lang="en-US" dirty="0" smtClean="0"/>
              <a:t> </a:t>
            </a:r>
            <a:r>
              <a:rPr lang="en-US" dirty="0" err="1" smtClean="0"/>
              <a:t>dan</a:t>
            </a:r>
            <a:r>
              <a:rPr lang="en-US" dirty="0" smtClean="0"/>
              <a:t> yang </a:t>
            </a:r>
            <a:r>
              <a:rPr lang="en-US" dirty="0" err="1" smtClean="0"/>
              <a:t>akan</a:t>
            </a:r>
            <a:r>
              <a:rPr lang="en-US" dirty="0" smtClean="0"/>
              <a:t> </a:t>
            </a:r>
            <a:r>
              <a:rPr lang="en-US" dirty="0" err="1" smtClean="0"/>
              <a:t>datang</a:t>
            </a:r>
            <a:r>
              <a:rPr lang="en-US" dirty="0" smtClean="0"/>
              <a:t>?" </a:t>
            </a:r>
          </a:p>
          <a:p>
            <a:r>
              <a:rPr lang="en-US" dirty="0" err="1" smtClean="0"/>
              <a:t>Nabi</a:t>
            </a:r>
            <a:r>
              <a:rPr lang="en-US" dirty="0" smtClean="0"/>
              <a:t> Saw. </a:t>
            </a:r>
            <a:r>
              <a:rPr lang="en-US" dirty="0" err="1" smtClean="0"/>
              <a:t>menjawab</a:t>
            </a:r>
            <a:r>
              <a:rPr lang="en-US" dirty="0" smtClean="0"/>
              <a:t>, "</a:t>
            </a:r>
            <a:r>
              <a:rPr lang="en-US" dirty="0" err="1" smtClean="0"/>
              <a:t>Celakalah</a:t>
            </a:r>
            <a:r>
              <a:rPr lang="en-US" dirty="0" smtClean="0"/>
              <a:t> </a:t>
            </a:r>
            <a:r>
              <a:rPr lang="en-US" dirty="0" err="1" smtClean="0"/>
              <a:t>kamu</a:t>
            </a:r>
            <a:r>
              <a:rPr lang="en-US" dirty="0" smtClean="0"/>
              <a:t>, </a:t>
            </a:r>
            <a:r>
              <a:rPr lang="en-US" dirty="0" err="1" smtClean="0"/>
              <a:t>hai</a:t>
            </a:r>
            <a:r>
              <a:rPr lang="en-US" dirty="0" smtClean="0"/>
              <a:t> </a:t>
            </a:r>
            <a:r>
              <a:rPr lang="en-US" dirty="0" err="1" smtClean="0"/>
              <a:t>Bilal</a:t>
            </a:r>
            <a:r>
              <a:rPr lang="en-US" dirty="0" smtClean="0"/>
              <a:t>, </a:t>
            </a:r>
            <a:r>
              <a:rPr lang="en-US" dirty="0" err="1" smtClean="0"/>
              <a:t>apakah</a:t>
            </a:r>
            <a:r>
              <a:rPr lang="en-US" dirty="0" smtClean="0"/>
              <a:t> yang </a:t>
            </a:r>
            <a:r>
              <a:rPr lang="en-US" dirty="0" err="1" smtClean="0"/>
              <a:t>menghalang-halangiku</a:t>
            </a:r>
            <a:r>
              <a:rPr lang="en-US" dirty="0" smtClean="0"/>
              <a:t> </a:t>
            </a:r>
            <a:r>
              <a:rPr lang="en-US" dirty="0" err="1" smtClean="0"/>
              <a:t>menangis</a:t>
            </a:r>
            <a:r>
              <a:rPr lang="en-US" dirty="0" smtClean="0"/>
              <a:t>, </a:t>
            </a:r>
            <a:r>
              <a:rPr lang="en-US" dirty="0" err="1" smtClean="0"/>
              <a:t>sedangkan</a:t>
            </a:r>
            <a:r>
              <a:rPr lang="en-US" dirty="0" smtClean="0"/>
              <a:t> Allah </a:t>
            </a:r>
            <a:r>
              <a:rPr lang="en-US" dirty="0" err="1" smtClean="0"/>
              <a:t>telah</a:t>
            </a:r>
            <a:r>
              <a:rPr lang="en-US" dirty="0" smtClean="0"/>
              <a:t> </a:t>
            </a:r>
            <a:r>
              <a:rPr lang="en-US" dirty="0" err="1" smtClean="0"/>
              <a:t>menurunkan</a:t>
            </a:r>
            <a:r>
              <a:rPr lang="en-US" dirty="0" smtClean="0"/>
              <a:t> </a:t>
            </a:r>
            <a:r>
              <a:rPr lang="en-US" dirty="0" smtClean="0"/>
              <a:t> </a:t>
            </a:r>
            <a:r>
              <a:rPr lang="en-US" dirty="0" err="1" smtClean="0"/>
              <a:t>kepadaku</a:t>
            </a:r>
            <a:r>
              <a:rPr lang="en-US" dirty="0" smtClean="0"/>
              <a:t> </a:t>
            </a:r>
            <a:r>
              <a:rPr lang="en-US" dirty="0" err="1" smtClean="0"/>
              <a:t>malam</a:t>
            </a:r>
            <a:r>
              <a:rPr lang="en-US" dirty="0" smtClean="0"/>
              <a:t> </a:t>
            </a:r>
            <a:r>
              <a:rPr lang="en-US" dirty="0" err="1" smtClean="0"/>
              <a:t>ini</a:t>
            </a:r>
            <a:r>
              <a:rPr lang="en-US" dirty="0" smtClean="0"/>
              <a:t> </a:t>
            </a:r>
            <a:r>
              <a:rPr lang="en-US" dirty="0" err="1" smtClean="0"/>
              <a:t>ayat</a:t>
            </a:r>
            <a:r>
              <a:rPr lang="en-US" dirty="0" smtClean="0"/>
              <a:t> </a:t>
            </a:r>
            <a:r>
              <a:rPr lang="en-US" dirty="0" err="1" smtClean="0"/>
              <a:t>berikut</a:t>
            </a:r>
            <a:r>
              <a:rPr lang="en-US" dirty="0" smtClean="0"/>
              <a:t> </a:t>
            </a:r>
            <a:r>
              <a:rPr lang="en-US" dirty="0" smtClean="0"/>
              <a:t>(3:190).”</a:t>
            </a:r>
          </a:p>
          <a:p>
            <a:r>
              <a:rPr lang="en-US" dirty="0" err="1" smtClean="0"/>
              <a:t>Kemudian</a:t>
            </a:r>
            <a:r>
              <a:rPr lang="en-US" dirty="0" smtClean="0"/>
              <a:t> </a:t>
            </a:r>
            <a:r>
              <a:rPr lang="en-US" dirty="0" err="1" smtClean="0"/>
              <a:t>Nabi</a:t>
            </a:r>
            <a:r>
              <a:rPr lang="en-US" dirty="0" smtClean="0"/>
              <a:t> Saw. </a:t>
            </a:r>
            <a:r>
              <a:rPr lang="en-US" dirty="0" err="1" smtClean="0"/>
              <a:t>bersabda</a:t>
            </a:r>
            <a:r>
              <a:rPr lang="en-US" dirty="0" smtClean="0"/>
              <a:t> pula</a:t>
            </a:r>
            <a:r>
              <a:rPr lang="en-US" b="1" dirty="0" smtClean="0"/>
              <a:t>, </a:t>
            </a:r>
            <a:r>
              <a:rPr lang="en-US" b="1" dirty="0" smtClean="0"/>
              <a:t>"</a:t>
            </a:r>
            <a:r>
              <a:rPr lang="en-US" b="1" dirty="0" err="1" smtClean="0"/>
              <a:t>Celakalah</a:t>
            </a:r>
            <a:r>
              <a:rPr lang="en-US" b="1" dirty="0" smtClean="0"/>
              <a:t> </a:t>
            </a:r>
            <a:r>
              <a:rPr lang="en-US" b="1" dirty="0" err="1" smtClean="0"/>
              <a:t>bagi</a:t>
            </a:r>
            <a:r>
              <a:rPr lang="en-US" b="1" dirty="0" smtClean="0"/>
              <a:t> </a:t>
            </a:r>
            <a:r>
              <a:rPr lang="en-US" b="1" dirty="0" err="1" smtClean="0"/>
              <a:t>orang</a:t>
            </a:r>
            <a:r>
              <a:rPr lang="en-US" b="1" dirty="0" smtClean="0"/>
              <a:t> yang </a:t>
            </a:r>
            <a:r>
              <a:rPr lang="en-US" b="1" dirty="0" err="1" smtClean="0"/>
              <a:t>membacanya</a:t>
            </a:r>
            <a:r>
              <a:rPr lang="en-US" b="1" dirty="0" smtClean="0"/>
              <a:t>, </a:t>
            </a:r>
            <a:r>
              <a:rPr lang="en-US" b="1" dirty="0" err="1" smtClean="0"/>
              <a:t>lalu</a:t>
            </a:r>
            <a:r>
              <a:rPr lang="en-US" b="1" dirty="0" smtClean="0"/>
              <a:t> </a:t>
            </a:r>
            <a:r>
              <a:rPr lang="en-US" b="1" dirty="0" err="1" smtClean="0"/>
              <a:t>ia</a:t>
            </a:r>
            <a:r>
              <a:rPr lang="en-US" b="1" dirty="0" smtClean="0"/>
              <a:t> </a:t>
            </a:r>
            <a:r>
              <a:rPr lang="en-US" b="1" dirty="0" err="1" smtClean="0"/>
              <a:t>tidak</a:t>
            </a:r>
            <a:r>
              <a:rPr lang="en-US" b="1" dirty="0" smtClean="0"/>
              <a:t> </a:t>
            </a:r>
            <a:r>
              <a:rPr lang="en-US" b="1" dirty="0" err="1" smtClean="0"/>
              <a:t>merenungkan</a:t>
            </a:r>
            <a:r>
              <a:rPr lang="en-US" b="1" dirty="0" smtClean="0"/>
              <a:t> </a:t>
            </a:r>
            <a:r>
              <a:rPr lang="en-US" b="1" dirty="0" err="1" smtClean="0"/>
              <a:t>semuanya</a:t>
            </a:r>
            <a:r>
              <a:rPr lang="en-US" b="1" dirty="0" smtClean="0"/>
              <a:t> </a:t>
            </a:r>
            <a:r>
              <a:rPr lang="en-US" b="1" dirty="0" err="1" smtClean="0"/>
              <a:t>itu</a:t>
            </a:r>
            <a:r>
              <a:rPr lang="en-US" b="1" dirty="0" smtClean="0"/>
              <a:t>." </a:t>
            </a:r>
            <a:r>
              <a:rPr lang="en-US" dirty="0" smtClean="0"/>
              <a:t>(HR. </a:t>
            </a:r>
            <a:r>
              <a:rPr lang="en-US" dirty="0" err="1" smtClean="0"/>
              <a:t>Ibnu</a:t>
            </a:r>
            <a:r>
              <a:rPr lang="en-US" dirty="0" smtClean="0"/>
              <a:t> </a:t>
            </a:r>
            <a:r>
              <a:rPr lang="en-US" dirty="0" err="1" smtClean="0"/>
              <a:t>Murdawaih</a:t>
            </a:r>
            <a:r>
              <a:rPr lang="en-US" dirty="0" smtClean="0"/>
              <a:t>)</a:t>
            </a:r>
            <a:endParaRPr lang="en-US" b="1" dirty="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Dzikir</a:t>
            </a:r>
            <a:r>
              <a:rPr lang="en-US" dirty="0" smtClean="0"/>
              <a:t> </a:t>
            </a:r>
            <a:r>
              <a:rPr lang="en-US" dirty="0" err="1" smtClean="0"/>
              <a:t>Terus-Menerus</a:t>
            </a:r>
            <a:endParaRPr lang="en-US" dirty="0"/>
          </a:p>
        </p:txBody>
      </p:sp>
      <p:sp>
        <p:nvSpPr>
          <p:cNvPr id="3" name="Content Placeholder 2"/>
          <p:cNvSpPr>
            <a:spLocks noGrp="1"/>
          </p:cNvSpPr>
          <p:nvPr>
            <p:ph idx="1"/>
          </p:nvPr>
        </p:nvSpPr>
        <p:spPr>
          <a:xfrm>
            <a:off x="762000" y="685800"/>
            <a:ext cx="7543800" cy="4343400"/>
          </a:xfrm>
        </p:spPr>
        <p:txBody>
          <a:bodyPr>
            <a:normAutofit fontScale="92500" lnSpcReduction="10000"/>
          </a:bodyPr>
          <a:lstStyle/>
          <a:p>
            <a:r>
              <a:rPr lang="en-US" dirty="0" err="1" smtClean="0"/>
              <a:t>Rasulullah</a:t>
            </a:r>
            <a:r>
              <a:rPr lang="en-US" dirty="0" smtClean="0"/>
              <a:t> SAW </a:t>
            </a:r>
            <a:r>
              <a:rPr lang="en-US" dirty="0" err="1" smtClean="0"/>
              <a:t>tidak</a:t>
            </a:r>
            <a:r>
              <a:rPr lang="en-US" dirty="0" smtClean="0"/>
              <a:t> </a:t>
            </a:r>
            <a:r>
              <a:rPr lang="en-US" dirty="0" err="1" smtClean="0"/>
              <a:t>pernah</a:t>
            </a:r>
            <a:r>
              <a:rPr lang="en-US" dirty="0" smtClean="0"/>
              <a:t> </a:t>
            </a:r>
            <a:r>
              <a:rPr lang="en-US" dirty="0" err="1" smtClean="0"/>
              <a:t>putus</a:t>
            </a:r>
            <a:r>
              <a:rPr lang="en-US" dirty="0" smtClean="0"/>
              <a:t> </a:t>
            </a:r>
            <a:r>
              <a:rPr lang="en-US" dirty="0" err="1" smtClean="0"/>
              <a:t>dalam</a:t>
            </a:r>
            <a:r>
              <a:rPr lang="en-US" dirty="0" smtClean="0"/>
              <a:t> </a:t>
            </a:r>
            <a:r>
              <a:rPr lang="en-US" dirty="0" err="1" smtClean="0"/>
              <a:t>berdzikir</a:t>
            </a:r>
            <a:r>
              <a:rPr lang="en-US" dirty="0" smtClean="0"/>
              <a:t> </a:t>
            </a:r>
            <a:r>
              <a:rPr lang="en-US" dirty="0" err="1" smtClean="0"/>
              <a:t>kepada</a:t>
            </a:r>
            <a:r>
              <a:rPr lang="en-US" dirty="0" smtClean="0"/>
              <a:t> Allah, </a:t>
            </a:r>
            <a:r>
              <a:rPr lang="en-US" dirty="0" err="1" smtClean="0"/>
              <a:t>sehingga</a:t>
            </a:r>
            <a:r>
              <a:rPr lang="en-US" dirty="0" smtClean="0"/>
              <a:t> </a:t>
            </a:r>
            <a:r>
              <a:rPr lang="en-US" dirty="0" err="1" smtClean="0"/>
              <a:t>beliau</a:t>
            </a:r>
            <a:r>
              <a:rPr lang="en-US" dirty="0" smtClean="0"/>
              <a:t> </a:t>
            </a:r>
            <a:r>
              <a:rPr lang="en-US" dirty="0" err="1" smtClean="0"/>
              <a:t>bersabda</a:t>
            </a:r>
            <a:r>
              <a:rPr lang="en-US" dirty="0" smtClean="0"/>
              <a:t>, </a:t>
            </a:r>
          </a:p>
          <a:p>
            <a:pPr algn="ctr">
              <a:buNone/>
            </a:pPr>
            <a:r>
              <a:rPr lang="ar-SA" b="1" dirty="0" smtClean="0"/>
              <a:t>لَا يَزَالُ لِسَانُكَ رَطْبًا بِذِكْرِ اللَّهِ عَزَّ </a:t>
            </a:r>
            <a:r>
              <a:rPr lang="ar-SA" b="1" dirty="0" smtClean="0"/>
              <a:t>وَجَلَّ</a:t>
            </a:r>
            <a:endParaRPr lang="en-US" b="1" dirty="0" smtClean="0"/>
          </a:p>
          <a:p>
            <a:pPr algn="ctr">
              <a:buNone/>
            </a:pPr>
            <a:r>
              <a:rPr lang="en-US" i="1" dirty="0" err="1" smtClean="0"/>
              <a:t>Senantiasalah</a:t>
            </a:r>
            <a:r>
              <a:rPr lang="en-US" i="1" dirty="0" smtClean="0"/>
              <a:t> </a:t>
            </a:r>
            <a:r>
              <a:rPr lang="en-US" i="1" dirty="0" err="1" smtClean="0"/>
              <a:t>lisanmu</a:t>
            </a:r>
            <a:r>
              <a:rPr lang="en-US" i="1" dirty="0" smtClean="0"/>
              <a:t> </a:t>
            </a:r>
            <a:r>
              <a:rPr lang="en-US" i="1" dirty="0" err="1" smtClean="0"/>
              <a:t>basah</a:t>
            </a:r>
            <a:r>
              <a:rPr lang="en-US" i="1" dirty="0" smtClean="0"/>
              <a:t> </a:t>
            </a:r>
            <a:r>
              <a:rPr lang="en-US" i="1" dirty="0" err="1" smtClean="0"/>
              <a:t>dengan</a:t>
            </a:r>
            <a:r>
              <a:rPr lang="en-US" i="1" dirty="0" smtClean="0"/>
              <a:t> </a:t>
            </a:r>
            <a:r>
              <a:rPr lang="en-US" i="1" dirty="0" err="1" smtClean="0"/>
              <a:t>dzikir</a:t>
            </a:r>
            <a:r>
              <a:rPr lang="en-US" i="1" dirty="0" smtClean="0"/>
              <a:t> </a:t>
            </a:r>
            <a:r>
              <a:rPr lang="en-US" i="1" dirty="0" err="1" smtClean="0"/>
              <a:t>kepada</a:t>
            </a:r>
            <a:r>
              <a:rPr lang="en-US" i="1" dirty="0" smtClean="0"/>
              <a:t> Allah </a:t>
            </a:r>
            <a:r>
              <a:rPr lang="en-US" i="1" dirty="0" err="1" smtClean="0"/>
              <a:t>Azza</a:t>
            </a:r>
            <a:r>
              <a:rPr lang="en-US" i="1" dirty="0" smtClean="0"/>
              <a:t> </a:t>
            </a:r>
            <a:r>
              <a:rPr lang="en-US" i="1" dirty="0" err="1" smtClean="0"/>
              <a:t>wa</a:t>
            </a:r>
            <a:r>
              <a:rPr lang="en-US" i="1" dirty="0" smtClean="0"/>
              <a:t> </a:t>
            </a:r>
            <a:r>
              <a:rPr lang="en-US" i="1" dirty="0" err="1" smtClean="0"/>
              <a:t>Jalla</a:t>
            </a:r>
            <a:r>
              <a:rPr lang="en-US" i="1" dirty="0" smtClean="0"/>
              <a:t> </a:t>
            </a:r>
            <a:r>
              <a:rPr lang="en-US" dirty="0" smtClean="0"/>
              <a:t>(HR. Ahmad)</a:t>
            </a:r>
          </a:p>
          <a:p>
            <a:r>
              <a:rPr lang="en-US" dirty="0" err="1" smtClean="0"/>
              <a:t>Kuantitas</a:t>
            </a:r>
            <a:r>
              <a:rPr lang="en-US" dirty="0" smtClean="0"/>
              <a:t> </a:t>
            </a:r>
            <a:r>
              <a:rPr lang="en-US" dirty="0" err="1" smtClean="0"/>
              <a:t>dzikir</a:t>
            </a:r>
            <a:r>
              <a:rPr lang="en-US" dirty="0" smtClean="0"/>
              <a:t> </a:t>
            </a:r>
            <a:r>
              <a:rPr lang="en-US" dirty="0" err="1" smtClean="0"/>
              <a:t>adalah</a:t>
            </a:r>
            <a:r>
              <a:rPr lang="en-US" dirty="0" smtClean="0"/>
              <a:t> </a:t>
            </a:r>
            <a:r>
              <a:rPr lang="en-US" dirty="0" err="1" smtClean="0"/>
              <a:t>pembeda</a:t>
            </a:r>
            <a:r>
              <a:rPr lang="en-US" dirty="0" smtClean="0"/>
              <a:t> </a:t>
            </a:r>
            <a:r>
              <a:rPr lang="en-US" dirty="0" err="1" smtClean="0"/>
              <a:t>antara</a:t>
            </a:r>
            <a:r>
              <a:rPr lang="en-US" dirty="0" smtClean="0"/>
              <a:t> </a:t>
            </a:r>
            <a:r>
              <a:rPr lang="en-US" dirty="0" err="1" smtClean="0"/>
              <a:t>mu’min</a:t>
            </a:r>
            <a:r>
              <a:rPr lang="en-US" dirty="0" smtClean="0"/>
              <a:t> </a:t>
            </a:r>
            <a:r>
              <a:rPr lang="en-US" dirty="0" err="1" smtClean="0"/>
              <a:t>dan</a:t>
            </a:r>
            <a:r>
              <a:rPr lang="en-US" dirty="0" smtClean="0"/>
              <a:t> </a:t>
            </a:r>
            <a:r>
              <a:rPr lang="en-US" dirty="0" err="1" smtClean="0"/>
              <a:t>munafik</a:t>
            </a:r>
            <a:r>
              <a:rPr lang="en-US" dirty="0" smtClean="0"/>
              <a:t>: </a:t>
            </a:r>
            <a:r>
              <a:rPr lang="en-US" dirty="0" err="1" smtClean="0"/>
              <a:t>mu’min</a:t>
            </a:r>
            <a:r>
              <a:rPr lang="en-US" dirty="0" smtClean="0"/>
              <a:t> </a:t>
            </a:r>
            <a:r>
              <a:rPr lang="en-US" dirty="0" err="1" smtClean="0"/>
              <a:t>banyak</a:t>
            </a:r>
            <a:r>
              <a:rPr lang="en-US" dirty="0" smtClean="0"/>
              <a:t> </a:t>
            </a:r>
            <a:r>
              <a:rPr lang="en-US" dirty="0" err="1" smtClean="0"/>
              <a:t>berdzikir</a:t>
            </a:r>
            <a:r>
              <a:rPr lang="en-US" dirty="0" smtClean="0"/>
              <a:t> (33:41), </a:t>
            </a:r>
            <a:r>
              <a:rPr lang="en-US" dirty="0" err="1" smtClean="0"/>
              <a:t>munafik</a:t>
            </a:r>
            <a:r>
              <a:rPr lang="en-US" dirty="0" smtClean="0"/>
              <a:t> </a:t>
            </a:r>
            <a:r>
              <a:rPr lang="en-US" dirty="0" err="1" smtClean="0"/>
              <a:t>sangat</a:t>
            </a:r>
            <a:r>
              <a:rPr lang="en-US" dirty="0" smtClean="0"/>
              <a:t> </a:t>
            </a:r>
            <a:r>
              <a:rPr lang="en-US" dirty="0" err="1" smtClean="0"/>
              <a:t>sedikir</a:t>
            </a:r>
            <a:r>
              <a:rPr lang="en-US" dirty="0" smtClean="0"/>
              <a:t> </a:t>
            </a:r>
            <a:r>
              <a:rPr lang="en-US" dirty="0" err="1" smtClean="0"/>
              <a:t>dzikirnya</a:t>
            </a:r>
            <a:r>
              <a:rPr lang="en-US" dirty="0" smtClean="0"/>
              <a:t> (4:142)</a:t>
            </a:r>
          </a:p>
          <a:p>
            <a:r>
              <a:rPr lang="en-US" dirty="0" err="1" smtClean="0"/>
              <a:t>Pada</a:t>
            </a:r>
            <a:r>
              <a:rPr lang="en-US" dirty="0" smtClean="0"/>
              <a:t> </a:t>
            </a:r>
            <a:r>
              <a:rPr lang="en-US" dirty="0" err="1" smtClean="0"/>
              <a:t>saat</a:t>
            </a:r>
            <a:r>
              <a:rPr lang="en-US" dirty="0" smtClean="0"/>
              <a:t> </a:t>
            </a:r>
            <a:r>
              <a:rPr lang="en-US" dirty="0" err="1" smtClean="0"/>
              <a:t>perang</a:t>
            </a:r>
            <a:r>
              <a:rPr lang="en-US" dirty="0" smtClean="0"/>
              <a:t> </a:t>
            </a:r>
            <a:r>
              <a:rPr lang="en-US" dirty="0" err="1" smtClean="0"/>
              <a:t>dan</a:t>
            </a:r>
            <a:r>
              <a:rPr lang="en-US" dirty="0" smtClean="0"/>
              <a:t> </a:t>
            </a:r>
            <a:r>
              <a:rPr lang="en-US" dirty="0" err="1" smtClean="0"/>
              <a:t>bekerja</a:t>
            </a:r>
            <a:r>
              <a:rPr lang="en-US" dirty="0" smtClean="0"/>
              <a:t> </a:t>
            </a:r>
            <a:r>
              <a:rPr lang="en-US" dirty="0" err="1" smtClean="0"/>
              <a:t>diperintahkan</a:t>
            </a:r>
            <a:r>
              <a:rPr lang="en-US" dirty="0" smtClean="0"/>
              <a:t> </a:t>
            </a:r>
            <a:r>
              <a:rPr lang="en-US" dirty="0" err="1" smtClean="0"/>
              <a:t>untuk</a:t>
            </a:r>
            <a:r>
              <a:rPr lang="en-US" dirty="0" smtClean="0"/>
              <a:t> </a:t>
            </a:r>
            <a:r>
              <a:rPr lang="en-US" dirty="0" err="1" smtClean="0"/>
              <a:t>banyak</a:t>
            </a:r>
            <a:r>
              <a:rPr lang="en-US" dirty="0" smtClean="0"/>
              <a:t> </a:t>
            </a:r>
            <a:r>
              <a:rPr lang="en-US" dirty="0" err="1" smtClean="0"/>
              <a:t>berdzikir</a:t>
            </a:r>
            <a:r>
              <a:rPr lang="en-US" dirty="0" smtClean="0"/>
              <a:t> (8:45, 62:10)</a:t>
            </a:r>
          </a:p>
          <a:p>
            <a:r>
              <a:rPr lang="en-US" dirty="0" smtClean="0"/>
              <a:t>Kita </a:t>
            </a:r>
            <a:r>
              <a:rPr lang="en-US" dirty="0" err="1" smtClean="0"/>
              <a:t>memiliki</a:t>
            </a:r>
            <a:r>
              <a:rPr lang="en-US" dirty="0" smtClean="0"/>
              <a:t> </a:t>
            </a:r>
            <a:r>
              <a:rPr lang="en-US" dirty="0" err="1" smtClean="0"/>
              <a:t>kumpulan</a:t>
            </a:r>
            <a:r>
              <a:rPr lang="en-US" dirty="0" smtClean="0"/>
              <a:t> </a:t>
            </a:r>
            <a:r>
              <a:rPr lang="en-US" dirty="0" err="1" smtClean="0"/>
              <a:t>dzikir</a:t>
            </a:r>
            <a:r>
              <a:rPr lang="en-US" dirty="0" smtClean="0"/>
              <a:t> </a:t>
            </a:r>
            <a:r>
              <a:rPr lang="en-US" dirty="0" err="1" smtClean="0"/>
              <a:t>pagi</a:t>
            </a:r>
            <a:r>
              <a:rPr lang="en-US" dirty="0" smtClean="0"/>
              <a:t> </a:t>
            </a:r>
            <a:r>
              <a:rPr lang="en-US" dirty="0" err="1" smtClean="0"/>
              <a:t>dan</a:t>
            </a:r>
            <a:r>
              <a:rPr lang="en-US" dirty="0" smtClean="0"/>
              <a:t> sore yang </a:t>
            </a:r>
            <a:r>
              <a:rPr lang="en-US" dirty="0" err="1" smtClean="0"/>
              <a:t>disebut</a:t>
            </a:r>
            <a:r>
              <a:rPr lang="en-US" dirty="0" smtClean="0"/>
              <a:t> AL-WAZHIFAH </a:t>
            </a:r>
            <a:r>
              <a:rPr lang="en-US" dirty="0" err="1" smtClean="0"/>
              <a:t>dalam</a:t>
            </a:r>
            <a:r>
              <a:rPr lang="en-US" dirty="0" smtClean="0"/>
              <a:t> </a:t>
            </a:r>
            <a:r>
              <a:rPr lang="en-US" dirty="0" err="1" smtClean="0"/>
              <a:t>risalah</a:t>
            </a:r>
            <a:r>
              <a:rPr lang="en-US" dirty="0" smtClean="0"/>
              <a:t> Al-</a:t>
            </a:r>
            <a:r>
              <a:rPr lang="en-US" dirty="0" err="1" smtClean="0"/>
              <a:t>Ma’tsurat</a:t>
            </a:r>
            <a:endParaRPr lang="en-US" dirty="0"/>
          </a:p>
        </p:txBody>
      </p:sp>
    </p:spTree>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Keutamaan</a:t>
            </a:r>
            <a:r>
              <a:rPr lang="en-US" dirty="0" smtClean="0"/>
              <a:t> </a:t>
            </a:r>
            <a:r>
              <a:rPr lang="en-US" dirty="0" err="1" smtClean="0"/>
              <a:t>Berpikir</a:t>
            </a:r>
            <a:endParaRPr lang="en-US" dirty="0"/>
          </a:p>
        </p:txBody>
      </p:sp>
      <p:sp>
        <p:nvSpPr>
          <p:cNvPr id="3" name="Content Placeholder 2"/>
          <p:cNvSpPr>
            <a:spLocks noGrp="1"/>
          </p:cNvSpPr>
          <p:nvPr>
            <p:ph idx="1"/>
          </p:nvPr>
        </p:nvSpPr>
        <p:spPr>
          <a:xfrm>
            <a:off x="762000" y="685800"/>
            <a:ext cx="7543800" cy="4572000"/>
          </a:xfrm>
        </p:spPr>
        <p:txBody>
          <a:bodyPr>
            <a:normAutofit fontScale="85000" lnSpcReduction="20000"/>
          </a:bodyPr>
          <a:lstStyle/>
          <a:p>
            <a:r>
              <a:rPr lang="en-US" dirty="0" smtClean="0"/>
              <a:t>"</a:t>
            </a:r>
            <a:r>
              <a:rPr lang="en-US" dirty="0" err="1" smtClean="0"/>
              <a:t>Berpikir</a:t>
            </a:r>
            <a:r>
              <a:rPr lang="en-US" dirty="0" smtClean="0"/>
              <a:t> </a:t>
            </a:r>
            <a:r>
              <a:rPr lang="en-US" dirty="0" err="1" smtClean="0"/>
              <a:t>selama</a:t>
            </a:r>
            <a:r>
              <a:rPr lang="en-US" dirty="0" smtClean="0"/>
              <a:t> </a:t>
            </a:r>
            <a:r>
              <a:rPr lang="en-US" dirty="0" err="1" smtClean="0"/>
              <a:t>sesaat</a:t>
            </a:r>
            <a:r>
              <a:rPr lang="en-US" dirty="0" smtClean="0"/>
              <a:t> </a:t>
            </a:r>
            <a:r>
              <a:rPr lang="en-US" dirty="0" err="1" smtClean="0"/>
              <a:t>lebih</a:t>
            </a:r>
            <a:r>
              <a:rPr lang="en-US" dirty="0" smtClean="0"/>
              <a:t> </a:t>
            </a:r>
            <a:r>
              <a:rPr lang="en-US" dirty="0" err="1" smtClean="0"/>
              <a:t>baik</a:t>
            </a:r>
            <a:r>
              <a:rPr lang="en-US" dirty="0" smtClean="0"/>
              <a:t> </a:t>
            </a:r>
            <a:r>
              <a:rPr lang="en-US" dirty="0" err="1" smtClean="0"/>
              <a:t>daripada</a:t>
            </a:r>
            <a:r>
              <a:rPr lang="en-US" dirty="0" smtClean="0"/>
              <a:t> </a:t>
            </a:r>
            <a:r>
              <a:rPr lang="en-US" dirty="0" err="1" smtClean="0"/>
              <a:t>berdiri</a:t>
            </a:r>
            <a:r>
              <a:rPr lang="en-US" dirty="0" smtClean="0"/>
              <a:t> </a:t>
            </a:r>
            <a:r>
              <a:rPr lang="en-US" dirty="0" err="1" smtClean="0"/>
              <a:t>salat</a:t>
            </a:r>
            <a:r>
              <a:rPr lang="en-US" dirty="0" smtClean="0"/>
              <a:t> </a:t>
            </a:r>
            <a:r>
              <a:rPr lang="en-US" dirty="0" err="1" smtClean="0"/>
              <a:t>semalam</a:t>
            </a:r>
            <a:r>
              <a:rPr lang="en-US" dirty="0" smtClean="0"/>
              <a:t>.” (Al-</a:t>
            </a:r>
            <a:r>
              <a:rPr lang="en-US" dirty="0" err="1" smtClean="0"/>
              <a:t>Hasan</a:t>
            </a:r>
            <a:r>
              <a:rPr lang="en-US" dirty="0" smtClean="0"/>
              <a:t> Al-</a:t>
            </a:r>
            <a:r>
              <a:rPr lang="en-US" dirty="0" err="1" smtClean="0"/>
              <a:t>Bashri</a:t>
            </a:r>
            <a:r>
              <a:rPr lang="en-US" dirty="0" smtClean="0"/>
              <a:t>)</a:t>
            </a:r>
          </a:p>
          <a:p>
            <a:r>
              <a:rPr lang="en-US" dirty="0" err="1" smtClean="0"/>
              <a:t>Ungkapan</a:t>
            </a:r>
            <a:r>
              <a:rPr lang="en-US" dirty="0" smtClean="0"/>
              <a:t> </a:t>
            </a:r>
            <a:r>
              <a:rPr lang="en-US" dirty="0" err="1" smtClean="0"/>
              <a:t>syair</a:t>
            </a:r>
            <a:r>
              <a:rPr lang="en-US" dirty="0" smtClean="0"/>
              <a:t>:</a:t>
            </a:r>
          </a:p>
          <a:p>
            <a:pPr algn="ctr">
              <a:buNone/>
            </a:pPr>
            <a:r>
              <a:rPr lang="ar-SA" sz="2800" b="1" dirty="0" smtClean="0"/>
              <a:t>إِذَا الْمَرْءُ كَانَتْ لَهُ فِكْرَةٌ </a:t>
            </a:r>
            <a:r>
              <a:rPr lang="ar-SA" sz="2800" b="1" dirty="0" smtClean="0"/>
              <a:t>... </a:t>
            </a:r>
            <a:r>
              <a:rPr lang="ar-SA" sz="2800" b="1" dirty="0" smtClean="0"/>
              <a:t>فَفِي كُلِّ شَيْءٍ لَهُ عِبْرَةٌ </a:t>
            </a:r>
            <a:r>
              <a:rPr lang="ar-SA" sz="2800" b="1" dirty="0" smtClean="0"/>
              <a:t>...</a:t>
            </a:r>
          </a:p>
          <a:p>
            <a:pPr algn="ctr">
              <a:buNone/>
            </a:pPr>
            <a:r>
              <a:rPr lang="en-US" sz="2000" dirty="0" err="1" smtClean="0"/>
              <a:t>Apabila</a:t>
            </a:r>
            <a:r>
              <a:rPr lang="en-US" sz="2000" dirty="0" smtClean="0"/>
              <a:t> </a:t>
            </a:r>
            <a:r>
              <a:rPr lang="en-US" sz="2000" dirty="0" err="1" smtClean="0"/>
              <a:t>seseorang</a:t>
            </a:r>
            <a:r>
              <a:rPr lang="en-US" sz="2000" dirty="0" smtClean="0"/>
              <a:t> </a:t>
            </a:r>
            <a:r>
              <a:rPr lang="en-US" sz="2000" dirty="0" err="1" smtClean="0"/>
              <a:t>menggunakan</a:t>
            </a:r>
            <a:r>
              <a:rPr lang="en-US" sz="2000" dirty="0" smtClean="0"/>
              <a:t> </a:t>
            </a:r>
            <a:r>
              <a:rPr lang="en-US" sz="2000" dirty="0" err="1" smtClean="0"/>
              <a:t>akal</a:t>
            </a:r>
            <a:r>
              <a:rPr lang="en-US" sz="2000" dirty="0" smtClean="0"/>
              <a:t> </a:t>
            </a:r>
            <a:r>
              <a:rPr lang="en-US" sz="2000" dirty="0" err="1" smtClean="0"/>
              <a:t>pikirannya</a:t>
            </a:r>
            <a:r>
              <a:rPr lang="en-US" sz="2000" dirty="0" smtClean="0"/>
              <a:t>, </a:t>
            </a:r>
            <a:endParaRPr lang="en-US" sz="2000" dirty="0" smtClean="0"/>
          </a:p>
          <a:p>
            <a:pPr algn="ctr">
              <a:buNone/>
            </a:pPr>
            <a:r>
              <a:rPr lang="en-US" sz="2000" dirty="0" err="1" smtClean="0"/>
              <a:t>maka</a:t>
            </a:r>
            <a:r>
              <a:rPr lang="en-US" sz="2000" dirty="0" smtClean="0"/>
              <a:t> </a:t>
            </a:r>
            <a:r>
              <a:rPr lang="en-US" sz="2000" dirty="0" err="1" smtClean="0"/>
              <a:t>pada</a:t>
            </a:r>
            <a:r>
              <a:rPr lang="en-US" sz="2000" dirty="0" smtClean="0"/>
              <a:t> </a:t>
            </a:r>
            <a:r>
              <a:rPr lang="en-US" sz="2000" dirty="0" err="1" smtClean="0"/>
              <a:t>segala</a:t>
            </a:r>
            <a:r>
              <a:rPr lang="en-US" sz="2000" dirty="0" smtClean="0"/>
              <a:t> </a:t>
            </a:r>
            <a:r>
              <a:rPr lang="en-US" sz="2000" dirty="0" err="1" smtClean="0"/>
              <a:t>sesuatu</a:t>
            </a:r>
            <a:r>
              <a:rPr lang="en-US" sz="2000" dirty="0" smtClean="0"/>
              <a:t> </a:t>
            </a:r>
            <a:r>
              <a:rPr lang="en-US" sz="2000" dirty="0" err="1" smtClean="0"/>
              <a:t>terdapat</a:t>
            </a:r>
            <a:r>
              <a:rPr lang="en-US" sz="2000" dirty="0" smtClean="0"/>
              <a:t> </a:t>
            </a:r>
            <a:r>
              <a:rPr lang="en-US" sz="2000" dirty="0" err="1" smtClean="0"/>
              <a:t>pelajaran</a:t>
            </a:r>
            <a:r>
              <a:rPr lang="en-US" sz="2000" dirty="0" smtClean="0"/>
              <a:t> </a:t>
            </a:r>
            <a:r>
              <a:rPr lang="en-US" sz="2000" dirty="0" err="1" smtClean="0"/>
              <a:t>baginya</a:t>
            </a:r>
            <a:r>
              <a:rPr lang="en-US" sz="2000" dirty="0" smtClean="0"/>
              <a:t>. </a:t>
            </a:r>
            <a:endParaRPr lang="en-US" sz="2000" dirty="0" smtClean="0"/>
          </a:p>
          <a:p>
            <a:r>
              <a:rPr lang="en-US" dirty="0" err="1" smtClean="0"/>
              <a:t>Disebutkan</a:t>
            </a:r>
            <a:r>
              <a:rPr lang="en-US" dirty="0" smtClean="0"/>
              <a:t> </a:t>
            </a:r>
            <a:r>
              <a:rPr lang="en-US" dirty="0" err="1" smtClean="0"/>
              <a:t>dari</a:t>
            </a:r>
            <a:r>
              <a:rPr lang="en-US" dirty="0" smtClean="0"/>
              <a:t> Isa </a:t>
            </a:r>
            <a:r>
              <a:rPr lang="en-US" dirty="0" err="1" smtClean="0"/>
              <a:t>a.s</a:t>
            </a:r>
            <a:r>
              <a:rPr lang="en-US" dirty="0" smtClean="0"/>
              <a:t>. </a:t>
            </a:r>
            <a:r>
              <a:rPr lang="en-US" dirty="0" err="1" smtClean="0"/>
              <a:t>bahwa</a:t>
            </a:r>
            <a:r>
              <a:rPr lang="en-US" dirty="0" smtClean="0"/>
              <a:t> </a:t>
            </a:r>
            <a:r>
              <a:rPr lang="en-US" dirty="0" err="1" smtClean="0"/>
              <a:t>ia</a:t>
            </a:r>
            <a:r>
              <a:rPr lang="en-US" dirty="0" smtClean="0"/>
              <a:t> </a:t>
            </a:r>
            <a:r>
              <a:rPr lang="en-US" dirty="0" err="1" smtClean="0"/>
              <a:t>pernah</a:t>
            </a:r>
            <a:r>
              <a:rPr lang="en-US" dirty="0" smtClean="0"/>
              <a:t> </a:t>
            </a:r>
            <a:r>
              <a:rPr lang="en-US" dirty="0" err="1" smtClean="0"/>
              <a:t>mengatakan</a:t>
            </a:r>
            <a:r>
              <a:rPr lang="en-US" dirty="0" smtClean="0"/>
              <a:t>. "</a:t>
            </a:r>
            <a:r>
              <a:rPr lang="en-US" dirty="0" err="1" smtClean="0"/>
              <a:t>Beruntunglah</a:t>
            </a:r>
            <a:r>
              <a:rPr lang="en-US" dirty="0" smtClean="0"/>
              <a:t> </a:t>
            </a:r>
            <a:r>
              <a:rPr lang="en-US" dirty="0" err="1" smtClean="0"/>
              <a:t>bagi</a:t>
            </a:r>
            <a:r>
              <a:rPr lang="en-US" dirty="0" smtClean="0"/>
              <a:t> </a:t>
            </a:r>
            <a:r>
              <a:rPr lang="en-US" dirty="0" err="1" smtClean="0"/>
              <a:t>orang</a:t>
            </a:r>
            <a:r>
              <a:rPr lang="en-US" dirty="0" smtClean="0"/>
              <a:t> yang </a:t>
            </a:r>
            <a:r>
              <a:rPr lang="en-US" dirty="0" err="1" smtClean="0"/>
              <a:t>ucapannya</a:t>
            </a:r>
            <a:r>
              <a:rPr lang="en-US" dirty="0" smtClean="0"/>
              <a:t> </a:t>
            </a:r>
            <a:r>
              <a:rPr lang="en-US" dirty="0" err="1" smtClean="0"/>
              <a:t>adalah</a:t>
            </a:r>
            <a:r>
              <a:rPr lang="en-US" dirty="0" smtClean="0"/>
              <a:t> </a:t>
            </a:r>
            <a:r>
              <a:rPr lang="en-US" dirty="0" err="1" smtClean="0"/>
              <a:t>zikir</a:t>
            </a:r>
            <a:r>
              <a:rPr lang="en-US" dirty="0" smtClean="0"/>
              <a:t>, </a:t>
            </a:r>
            <a:r>
              <a:rPr lang="en-US" dirty="0" err="1" smtClean="0"/>
              <a:t>diamnya</a:t>
            </a:r>
            <a:r>
              <a:rPr lang="en-US" dirty="0" smtClean="0"/>
              <a:t> </a:t>
            </a:r>
            <a:r>
              <a:rPr lang="en-US" dirty="0" err="1" smtClean="0"/>
              <a:t>berpikir</a:t>
            </a:r>
            <a:r>
              <a:rPr lang="en-US" dirty="0" smtClean="0"/>
              <a:t>, </a:t>
            </a:r>
            <a:r>
              <a:rPr lang="en-US" dirty="0" err="1" smtClean="0"/>
              <a:t>dan</a:t>
            </a:r>
            <a:r>
              <a:rPr lang="en-US" dirty="0" smtClean="0"/>
              <a:t> </a:t>
            </a:r>
            <a:r>
              <a:rPr lang="en-US" dirty="0" err="1" smtClean="0"/>
              <a:t>pandangannya</a:t>
            </a:r>
            <a:r>
              <a:rPr lang="en-US" dirty="0" smtClean="0"/>
              <a:t> </a:t>
            </a:r>
            <a:r>
              <a:rPr lang="en-US" dirty="0" err="1" smtClean="0"/>
              <a:t>sebagai</a:t>
            </a:r>
            <a:r>
              <a:rPr lang="en-US" dirty="0" smtClean="0"/>
              <a:t> </a:t>
            </a:r>
            <a:r>
              <a:rPr lang="en-US" dirty="0" err="1" smtClean="0"/>
              <a:t>pelajaran</a:t>
            </a:r>
            <a:r>
              <a:rPr lang="en-US" dirty="0" smtClean="0"/>
              <a:t>." </a:t>
            </a:r>
          </a:p>
          <a:p>
            <a:r>
              <a:rPr lang="en-US" dirty="0" err="1" smtClean="0"/>
              <a:t>Luqmanul</a:t>
            </a:r>
            <a:r>
              <a:rPr lang="en-US" dirty="0" smtClean="0"/>
              <a:t> Hakim </a:t>
            </a:r>
            <a:r>
              <a:rPr lang="en-US" dirty="0" err="1" smtClean="0"/>
              <a:t>mengatakan</a:t>
            </a:r>
            <a:r>
              <a:rPr lang="en-US" dirty="0" smtClean="0"/>
              <a:t>, "</a:t>
            </a:r>
            <a:r>
              <a:rPr lang="en-US" dirty="0" err="1" smtClean="0"/>
              <a:t>Sesungguhnya</a:t>
            </a:r>
            <a:r>
              <a:rPr lang="en-US" dirty="0" smtClean="0"/>
              <a:t> lama </a:t>
            </a:r>
            <a:r>
              <a:rPr lang="en-US" dirty="0" err="1" smtClean="0"/>
              <a:t>menyendiri</a:t>
            </a:r>
            <a:r>
              <a:rPr lang="en-US" dirty="0" smtClean="0"/>
              <a:t> </a:t>
            </a:r>
            <a:r>
              <a:rPr lang="en-US" dirty="0" err="1" smtClean="0"/>
              <a:t>mengilhamkan</a:t>
            </a:r>
            <a:r>
              <a:rPr lang="en-US" dirty="0" smtClean="0"/>
              <a:t> </a:t>
            </a:r>
            <a:r>
              <a:rPr lang="en-US" dirty="0" err="1" smtClean="0"/>
              <a:t>berpikir</a:t>
            </a:r>
            <a:r>
              <a:rPr lang="en-US" dirty="0" smtClean="0"/>
              <a:t>, </a:t>
            </a:r>
            <a:r>
              <a:rPr lang="en-US" dirty="0" err="1" smtClean="0"/>
              <a:t>dan</a:t>
            </a:r>
            <a:r>
              <a:rPr lang="en-US" dirty="0" smtClean="0"/>
              <a:t> lama </a:t>
            </a:r>
            <a:r>
              <a:rPr lang="en-US" dirty="0" err="1" smtClean="0"/>
              <a:t>berpikir</a:t>
            </a:r>
            <a:r>
              <a:rPr lang="en-US" dirty="0" smtClean="0"/>
              <a:t> </a:t>
            </a:r>
            <a:r>
              <a:rPr lang="en-US" dirty="0" err="1" smtClean="0"/>
              <a:t>merupakan</a:t>
            </a:r>
            <a:r>
              <a:rPr lang="en-US" dirty="0" smtClean="0"/>
              <a:t> </a:t>
            </a:r>
            <a:r>
              <a:rPr lang="en-US" dirty="0" err="1" smtClean="0"/>
              <a:t>jalan</a:t>
            </a:r>
            <a:r>
              <a:rPr lang="en-US" dirty="0" smtClean="0"/>
              <a:t> yang </a:t>
            </a:r>
            <a:r>
              <a:rPr lang="en-US" dirty="0" err="1" smtClean="0"/>
              <a:t>menunjukkan</a:t>
            </a:r>
            <a:r>
              <a:rPr lang="en-US" dirty="0" smtClean="0"/>
              <a:t> </a:t>
            </a:r>
            <a:r>
              <a:rPr lang="en-US" dirty="0" err="1" smtClean="0"/>
              <a:t>ke</a:t>
            </a:r>
            <a:r>
              <a:rPr lang="en-US" dirty="0" smtClean="0"/>
              <a:t> </a:t>
            </a:r>
            <a:r>
              <a:rPr lang="en-US" dirty="0" err="1" smtClean="0"/>
              <a:t>pintu</a:t>
            </a:r>
            <a:r>
              <a:rPr lang="en-US" dirty="0" smtClean="0"/>
              <a:t> </a:t>
            </a:r>
            <a:r>
              <a:rPr lang="en-US" dirty="0" err="1" smtClean="0"/>
              <a:t>surga</a:t>
            </a:r>
            <a:r>
              <a:rPr lang="en-US" dirty="0" smtClean="0"/>
              <a:t>." </a:t>
            </a:r>
            <a:endParaRPr lang="en-US" dirty="0" smtClean="0"/>
          </a:p>
          <a:p>
            <a:r>
              <a:rPr lang="en-US" dirty="0" err="1" smtClean="0"/>
              <a:t>Umar</a:t>
            </a:r>
            <a:r>
              <a:rPr lang="en-US" dirty="0" smtClean="0"/>
              <a:t> </a:t>
            </a:r>
            <a:r>
              <a:rPr lang="en-US" dirty="0" err="1" smtClean="0"/>
              <a:t>ibnu</a:t>
            </a:r>
            <a:r>
              <a:rPr lang="en-US" dirty="0" smtClean="0"/>
              <a:t> Abdul Aziz </a:t>
            </a:r>
            <a:r>
              <a:rPr lang="en-US" dirty="0" err="1" smtClean="0"/>
              <a:t>mengatakan</a:t>
            </a:r>
            <a:r>
              <a:rPr lang="en-US" dirty="0" smtClean="0"/>
              <a:t>, "</a:t>
            </a:r>
            <a:r>
              <a:rPr lang="en-US" dirty="0" err="1" smtClean="0"/>
              <a:t>Berbicara</a:t>
            </a:r>
            <a:r>
              <a:rPr lang="en-US" dirty="0" smtClean="0"/>
              <a:t> </a:t>
            </a:r>
            <a:r>
              <a:rPr lang="en-US" dirty="0" err="1" smtClean="0"/>
              <a:t>untuk</a:t>
            </a:r>
            <a:r>
              <a:rPr lang="en-US" dirty="0" smtClean="0"/>
              <a:t> </a:t>
            </a:r>
            <a:r>
              <a:rPr lang="en-US" dirty="0" err="1" smtClean="0"/>
              <a:t>berzikir</a:t>
            </a:r>
            <a:r>
              <a:rPr lang="en-US" dirty="0" smtClean="0"/>
              <a:t> </a:t>
            </a:r>
            <a:r>
              <a:rPr lang="en-US" dirty="0" err="1" smtClean="0"/>
              <a:t>kepada</a:t>
            </a:r>
            <a:r>
              <a:rPr lang="en-US" dirty="0" smtClean="0"/>
              <a:t> </a:t>
            </a:r>
            <a:r>
              <a:rPr lang="en-US" dirty="0" smtClean="0"/>
              <a:t>Allah </a:t>
            </a:r>
            <a:r>
              <a:rPr lang="en-US" dirty="0" err="1" smtClean="0"/>
              <a:t>Swt</a:t>
            </a:r>
            <a:r>
              <a:rPr lang="en-US" dirty="0" smtClean="0"/>
              <a:t>. </a:t>
            </a:r>
            <a:r>
              <a:rPr lang="en-US" dirty="0" err="1" smtClean="0"/>
              <a:t>adalah</a:t>
            </a:r>
            <a:r>
              <a:rPr lang="en-US" dirty="0" smtClean="0"/>
              <a:t> </a:t>
            </a:r>
            <a:r>
              <a:rPr lang="en-US" dirty="0" err="1" smtClean="0"/>
              <a:t>baik</a:t>
            </a:r>
            <a:r>
              <a:rPr lang="en-US" dirty="0" smtClean="0"/>
              <a:t>, </a:t>
            </a:r>
            <a:r>
              <a:rPr lang="en-US" dirty="0" err="1" smtClean="0"/>
              <a:t>dan</a:t>
            </a:r>
            <a:r>
              <a:rPr lang="en-US" dirty="0" smtClean="0"/>
              <a:t> </a:t>
            </a:r>
            <a:r>
              <a:rPr lang="en-US" dirty="0" err="1" smtClean="0"/>
              <a:t>berpikir</a:t>
            </a:r>
            <a:r>
              <a:rPr lang="en-US" dirty="0" smtClean="0"/>
              <a:t> </a:t>
            </a:r>
            <a:r>
              <a:rPr lang="en-US" dirty="0" err="1" smtClean="0"/>
              <a:t>tentang</a:t>
            </a:r>
            <a:r>
              <a:rPr lang="en-US" dirty="0" smtClean="0"/>
              <a:t> </a:t>
            </a:r>
            <a:r>
              <a:rPr lang="en-US" dirty="0" err="1" smtClean="0"/>
              <a:t>nikmat-nikmat</a:t>
            </a:r>
            <a:r>
              <a:rPr lang="en-US" dirty="0" smtClean="0"/>
              <a:t> </a:t>
            </a:r>
            <a:r>
              <a:rPr lang="en-US" dirty="0" smtClean="0"/>
              <a:t>Allah </a:t>
            </a:r>
            <a:r>
              <a:rPr lang="en-US" dirty="0" err="1" smtClean="0"/>
              <a:t>lebih</a:t>
            </a:r>
            <a:r>
              <a:rPr lang="en-US" dirty="0" smtClean="0"/>
              <a:t> </a:t>
            </a:r>
            <a:r>
              <a:rPr lang="en-US" dirty="0" err="1" smtClean="0"/>
              <a:t>utama</a:t>
            </a:r>
            <a:r>
              <a:rPr lang="en-US" dirty="0" smtClean="0"/>
              <a:t> </a:t>
            </a:r>
            <a:r>
              <a:rPr lang="en-US" dirty="0" err="1" smtClean="0"/>
              <a:t>daripada</a:t>
            </a:r>
            <a:r>
              <a:rPr lang="en-US" dirty="0" smtClean="0"/>
              <a:t> </a:t>
            </a:r>
            <a:r>
              <a:rPr lang="en-US" dirty="0" err="1" smtClean="0"/>
              <a:t>ibadah</a:t>
            </a:r>
            <a:r>
              <a:rPr lang="en-US" dirty="0" smtClean="0"/>
              <a:t>." </a:t>
            </a:r>
            <a:endParaRPr lang="en-US" dirty="0"/>
          </a:p>
        </p:txBody>
      </p:sp>
    </p:spTree>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Kisah</a:t>
            </a:r>
            <a:r>
              <a:rPr lang="en-US" dirty="0" smtClean="0"/>
              <a:t> Imam </a:t>
            </a:r>
            <a:r>
              <a:rPr lang="en-US" dirty="0" err="1" smtClean="0"/>
              <a:t>Syafi’i</a:t>
            </a:r>
            <a:endParaRPr lang="en-US" dirty="0"/>
          </a:p>
        </p:txBody>
      </p:sp>
      <p:sp>
        <p:nvSpPr>
          <p:cNvPr id="3" name="Content Placeholder 2"/>
          <p:cNvSpPr>
            <a:spLocks noGrp="1"/>
          </p:cNvSpPr>
          <p:nvPr>
            <p:ph idx="1"/>
          </p:nvPr>
        </p:nvSpPr>
        <p:spPr>
          <a:xfrm>
            <a:off x="762000" y="685800"/>
            <a:ext cx="7543800" cy="4495800"/>
          </a:xfrm>
        </p:spPr>
        <p:txBody>
          <a:bodyPr>
            <a:normAutofit fontScale="85000" lnSpcReduction="10000"/>
          </a:bodyPr>
          <a:lstStyle/>
          <a:p>
            <a:pPr marL="0" indent="0">
              <a:buNone/>
            </a:pPr>
            <a:r>
              <a:rPr lang="en-US" dirty="0" smtClean="0"/>
              <a:t>Imam Ahmad </a:t>
            </a:r>
            <a:r>
              <a:rPr lang="en-US" dirty="0" err="1" smtClean="0"/>
              <a:t>selalu</a:t>
            </a:r>
            <a:r>
              <a:rPr lang="en-US" dirty="0" smtClean="0"/>
              <a:t> </a:t>
            </a:r>
            <a:r>
              <a:rPr lang="en-US" dirty="0" err="1" smtClean="0"/>
              <a:t>bercerita</a:t>
            </a:r>
            <a:r>
              <a:rPr lang="en-US" dirty="0" smtClean="0"/>
              <a:t> </a:t>
            </a:r>
            <a:r>
              <a:rPr lang="en-US" dirty="0" err="1" smtClean="0"/>
              <a:t>kepada</a:t>
            </a:r>
            <a:r>
              <a:rPr lang="en-US" dirty="0" smtClean="0"/>
              <a:t> </a:t>
            </a:r>
            <a:r>
              <a:rPr lang="en-US" dirty="0" err="1" smtClean="0"/>
              <a:t>anaknya</a:t>
            </a:r>
            <a:r>
              <a:rPr lang="en-US" dirty="0" smtClean="0"/>
              <a:t> </a:t>
            </a:r>
            <a:r>
              <a:rPr lang="en-US" dirty="0" err="1" smtClean="0"/>
              <a:t>tentang</a:t>
            </a:r>
            <a:r>
              <a:rPr lang="en-US" dirty="0" smtClean="0"/>
              <a:t> </a:t>
            </a:r>
            <a:r>
              <a:rPr lang="en-US" dirty="0" err="1" smtClean="0"/>
              <a:t>gurunya</a:t>
            </a:r>
            <a:r>
              <a:rPr lang="en-US" dirty="0" smtClean="0"/>
              <a:t>, Imam </a:t>
            </a:r>
            <a:r>
              <a:rPr lang="en-US" dirty="0" err="1" smtClean="0"/>
              <a:t>Syafi’i</a:t>
            </a:r>
            <a:r>
              <a:rPr lang="en-US" dirty="0" smtClean="0"/>
              <a:t>; </a:t>
            </a:r>
            <a:r>
              <a:rPr lang="en-US" dirty="0" err="1" smtClean="0"/>
              <a:t>sehingga</a:t>
            </a:r>
            <a:r>
              <a:rPr lang="en-US" dirty="0" smtClean="0"/>
              <a:t> </a:t>
            </a:r>
            <a:r>
              <a:rPr lang="en-US" dirty="0" err="1" smtClean="0"/>
              <a:t>membuat</a:t>
            </a:r>
            <a:r>
              <a:rPr lang="en-US" dirty="0" smtClean="0"/>
              <a:t> </a:t>
            </a:r>
            <a:r>
              <a:rPr lang="en-US" dirty="0" err="1" smtClean="0"/>
              <a:t>anaknya</a:t>
            </a:r>
            <a:r>
              <a:rPr lang="en-US" dirty="0" smtClean="0"/>
              <a:t> </a:t>
            </a:r>
            <a:r>
              <a:rPr lang="en-US" dirty="0" err="1" smtClean="0"/>
              <a:t>penasaran</a:t>
            </a:r>
            <a:r>
              <a:rPr lang="en-US" dirty="0" smtClean="0"/>
              <a:t> </a:t>
            </a:r>
            <a:r>
              <a:rPr lang="en-US" dirty="0" err="1" smtClean="0"/>
              <a:t>dengan</a:t>
            </a:r>
            <a:r>
              <a:rPr lang="en-US" dirty="0" smtClean="0"/>
              <a:t> </a:t>
            </a:r>
            <a:r>
              <a:rPr lang="en-US" dirty="0" err="1" smtClean="0"/>
              <a:t>sosok</a:t>
            </a:r>
            <a:r>
              <a:rPr lang="en-US" dirty="0" smtClean="0"/>
              <a:t> Imam </a:t>
            </a:r>
            <a:r>
              <a:rPr lang="en-US" dirty="0" err="1" smtClean="0"/>
              <a:t>Syafi’i</a:t>
            </a:r>
            <a:r>
              <a:rPr lang="en-US" dirty="0" smtClean="0"/>
              <a:t>. </a:t>
            </a:r>
            <a:r>
              <a:rPr lang="en-US" dirty="0" err="1" smtClean="0"/>
              <a:t>Suatu</a:t>
            </a:r>
            <a:r>
              <a:rPr lang="en-US" dirty="0" smtClean="0"/>
              <a:t> </a:t>
            </a:r>
            <a:r>
              <a:rPr lang="en-US" dirty="0" err="1" smtClean="0"/>
              <a:t>hari</a:t>
            </a:r>
            <a:r>
              <a:rPr lang="en-US" dirty="0" smtClean="0"/>
              <a:t> Imam </a:t>
            </a:r>
            <a:r>
              <a:rPr lang="en-US" dirty="0" err="1" smtClean="0"/>
              <a:t>Syafi’i</a:t>
            </a:r>
            <a:r>
              <a:rPr lang="en-US" dirty="0" smtClean="0"/>
              <a:t> </a:t>
            </a:r>
            <a:r>
              <a:rPr lang="en-US" dirty="0" err="1" smtClean="0"/>
              <a:t>berkunjung</a:t>
            </a:r>
            <a:r>
              <a:rPr lang="en-US" dirty="0" smtClean="0"/>
              <a:t> </a:t>
            </a:r>
            <a:r>
              <a:rPr lang="en-US" dirty="0" err="1" smtClean="0"/>
              <a:t>ke</a:t>
            </a:r>
            <a:r>
              <a:rPr lang="en-US" dirty="0" smtClean="0"/>
              <a:t> </a:t>
            </a:r>
            <a:r>
              <a:rPr lang="en-US" dirty="0" err="1" smtClean="0"/>
              <a:t>rumah</a:t>
            </a:r>
            <a:r>
              <a:rPr lang="en-US" dirty="0" smtClean="0"/>
              <a:t> Imam Ahmad. Sang </a:t>
            </a:r>
            <a:r>
              <a:rPr lang="en-US" dirty="0" err="1" smtClean="0"/>
              <a:t>anak</a:t>
            </a:r>
            <a:r>
              <a:rPr lang="en-US" dirty="0" smtClean="0"/>
              <a:t> </a:t>
            </a:r>
            <a:r>
              <a:rPr lang="en-US" dirty="0" err="1" smtClean="0"/>
              <a:t>memantau</a:t>
            </a:r>
            <a:r>
              <a:rPr lang="en-US" dirty="0" smtClean="0"/>
              <a:t> </a:t>
            </a:r>
            <a:r>
              <a:rPr lang="en-US" dirty="0" err="1" smtClean="0"/>
              <a:t>terus</a:t>
            </a:r>
            <a:r>
              <a:rPr lang="en-US" dirty="0" smtClean="0"/>
              <a:t> </a:t>
            </a:r>
            <a:r>
              <a:rPr lang="en-US" dirty="0" err="1" smtClean="0"/>
              <a:t>apa</a:t>
            </a:r>
            <a:r>
              <a:rPr lang="en-US" dirty="0" smtClean="0"/>
              <a:t> yang </a:t>
            </a:r>
            <a:r>
              <a:rPr lang="en-US" dirty="0" err="1" smtClean="0"/>
              <a:t>dilakukan</a:t>
            </a:r>
            <a:r>
              <a:rPr lang="en-US" dirty="0" smtClean="0"/>
              <a:t> </a:t>
            </a:r>
            <a:r>
              <a:rPr lang="en-US" dirty="0" err="1" smtClean="0"/>
              <a:t>oleh</a:t>
            </a:r>
            <a:r>
              <a:rPr lang="en-US" dirty="0" smtClean="0"/>
              <a:t> Imam </a:t>
            </a:r>
            <a:r>
              <a:rPr lang="en-US" dirty="0" err="1" smtClean="0"/>
              <a:t>Syafi’i</a:t>
            </a:r>
            <a:r>
              <a:rPr lang="en-US" dirty="0" smtClean="0"/>
              <a:t> </a:t>
            </a:r>
            <a:r>
              <a:rPr lang="en-US" dirty="0" err="1" smtClean="0"/>
              <a:t>sehingga</a:t>
            </a:r>
            <a:r>
              <a:rPr lang="en-US" dirty="0" smtClean="0"/>
              <a:t> </a:t>
            </a:r>
            <a:r>
              <a:rPr lang="en-US" dirty="0" err="1" smtClean="0"/>
              <a:t>ayahnya</a:t>
            </a:r>
            <a:r>
              <a:rPr lang="en-US" dirty="0" smtClean="0"/>
              <a:t> </a:t>
            </a:r>
            <a:r>
              <a:rPr lang="en-US" dirty="0" err="1" smtClean="0"/>
              <a:t>mengaguminya</a:t>
            </a:r>
            <a:r>
              <a:rPr lang="en-US" dirty="0" smtClean="0"/>
              <a:t>. </a:t>
            </a:r>
            <a:r>
              <a:rPr lang="en-US" dirty="0" err="1" smtClean="0"/>
              <a:t>Saat</a:t>
            </a:r>
            <a:r>
              <a:rPr lang="en-US" dirty="0" smtClean="0"/>
              <a:t> </a:t>
            </a:r>
            <a:r>
              <a:rPr lang="en-US" dirty="0" err="1" smtClean="0"/>
              <a:t>malam</a:t>
            </a:r>
            <a:r>
              <a:rPr lang="en-US" dirty="0" smtClean="0"/>
              <a:t> </a:t>
            </a:r>
            <a:r>
              <a:rPr lang="en-US" dirty="0" err="1" smtClean="0"/>
              <a:t>tiba</a:t>
            </a:r>
            <a:r>
              <a:rPr lang="en-US" dirty="0" smtClean="0"/>
              <a:t>, Imam </a:t>
            </a:r>
            <a:r>
              <a:rPr lang="en-US" dirty="0" err="1" smtClean="0"/>
              <a:t>Syafi’i</a:t>
            </a:r>
            <a:r>
              <a:rPr lang="en-US" dirty="0" smtClean="0"/>
              <a:t> </a:t>
            </a:r>
            <a:r>
              <a:rPr lang="en-US" dirty="0" err="1" smtClean="0"/>
              <a:t>dia</a:t>
            </a:r>
            <a:r>
              <a:rPr lang="en-US" dirty="0" smtClean="0"/>
              <a:t> </a:t>
            </a:r>
            <a:r>
              <a:rPr lang="en-US" dirty="0" err="1" smtClean="0"/>
              <a:t>lihat</a:t>
            </a:r>
            <a:r>
              <a:rPr lang="en-US" dirty="0" smtClean="0"/>
              <a:t> </a:t>
            </a:r>
            <a:r>
              <a:rPr lang="en-US" dirty="0" err="1" smtClean="0"/>
              <a:t>tidur</a:t>
            </a:r>
            <a:r>
              <a:rPr lang="en-US" dirty="0" smtClean="0"/>
              <a:t> </a:t>
            </a:r>
            <a:r>
              <a:rPr lang="en-US" dirty="0" err="1" smtClean="0"/>
              <a:t>lebih</a:t>
            </a:r>
            <a:r>
              <a:rPr lang="en-US" dirty="0" smtClean="0"/>
              <a:t> </a:t>
            </a:r>
            <a:r>
              <a:rPr lang="en-US" dirty="0" err="1" smtClean="0"/>
              <a:t>cepat</a:t>
            </a:r>
            <a:r>
              <a:rPr lang="en-US" dirty="0" smtClean="0"/>
              <a:t>. </a:t>
            </a:r>
            <a:r>
              <a:rPr lang="en-US" dirty="0" err="1" smtClean="0"/>
              <a:t>Ia</a:t>
            </a:r>
            <a:r>
              <a:rPr lang="en-US" dirty="0" smtClean="0"/>
              <a:t> </a:t>
            </a:r>
            <a:r>
              <a:rPr lang="en-US" dirty="0" err="1" smtClean="0"/>
              <a:t>membayangkan</a:t>
            </a:r>
            <a:r>
              <a:rPr lang="en-US" dirty="0" smtClean="0"/>
              <a:t> </a:t>
            </a:r>
            <a:r>
              <a:rPr lang="en-US" dirty="0" err="1" smtClean="0"/>
              <a:t>bahwa</a:t>
            </a:r>
            <a:r>
              <a:rPr lang="en-US" dirty="0" smtClean="0"/>
              <a:t> Imam </a:t>
            </a:r>
            <a:r>
              <a:rPr lang="en-US" dirty="0" err="1" smtClean="0"/>
              <a:t>Syafi’i</a:t>
            </a:r>
            <a:r>
              <a:rPr lang="en-US" dirty="0" smtClean="0"/>
              <a:t> </a:t>
            </a:r>
            <a:r>
              <a:rPr lang="en-US" dirty="0" err="1" smtClean="0"/>
              <a:t>akan</a:t>
            </a:r>
            <a:r>
              <a:rPr lang="en-US" dirty="0" smtClean="0"/>
              <a:t> </a:t>
            </a:r>
            <a:r>
              <a:rPr lang="en-US" dirty="0" err="1" smtClean="0"/>
              <a:t>menghabiskan</a:t>
            </a:r>
            <a:r>
              <a:rPr lang="en-US" dirty="0" smtClean="0"/>
              <a:t> </a:t>
            </a:r>
            <a:r>
              <a:rPr lang="en-US" dirty="0" err="1" smtClean="0"/>
              <a:t>malam</a:t>
            </a:r>
            <a:r>
              <a:rPr lang="en-US" dirty="0" smtClean="0"/>
              <a:t> </a:t>
            </a:r>
            <a:r>
              <a:rPr lang="en-US" dirty="0" err="1" smtClean="0"/>
              <a:t>dengan</a:t>
            </a:r>
            <a:r>
              <a:rPr lang="en-US" dirty="0" smtClean="0"/>
              <a:t> </a:t>
            </a:r>
            <a:r>
              <a:rPr lang="en-US" dirty="0" err="1" smtClean="0"/>
              <a:t>qiyamullail</a:t>
            </a:r>
            <a:r>
              <a:rPr lang="en-US" dirty="0" smtClean="0"/>
              <a:t>, </a:t>
            </a:r>
            <a:r>
              <a:rPr lang="en-US" dirty="0" err="1" smtClean="0"/>
              <a:t>tetapi</a:t>
            </a:r>
            <a:r>
              <a:rPr lang="en-US" dirty="0" smtClean="0"/>
              <a:t> </a:t>
            </a:r>
            <a:r>
              <a:rPr lang="en-US" dirty="0" err="1" smtClean="0"/>
              <a:t>tidak</a:t>
            </a:r>
            <a:r>
              <a:rPr lang="en-US" dirty="0" smtClean="0"/>
              <a:t>. </a:t>
            </a:r>
            <a:r>
              <a:rPr lang="en-US" dirty="0" err="1" smtClean="0"/>
              <a:t>Bahkan</a:t>
            </a:r>
            <a:r>
              <a:rPr lang="en-US" dirty="0" smtClean="0"/>
              <a:t> </a:t>
            </a:r>
            <a:r>
              <a:rPr lang="en-US" dirty="0" err="1" smtClean="0"/>
              <a:t>ia</a:t>
            </a:r>
            <a:r>
              <a:rPr lang="en-US" dirty="0" smtClean="0"/>
              <a:t> </a:t>
            </a:r>
            <a:r>
              <a:rPr lang="en-US" dirty="0" err="1" smtClean="0"/>
              <a:t>baru</a:t>
            </a:r>
            <a:r>
              <a:rPr lang="en-US" dirty="0" smtClean="0"/>
              <a:t> </a:t>
            </a:r>
            <a:r>
              <a:rPr lang="en-US" dirty="0" err="1" smtClean="0"/>
              <a:t>terbangun</a:t>
            </a:r>
            <a:r>
              <a:rPr lang="en-US" dirty="0" smtClean="0"/>
              <a:t> </a:t>
            </a:r>
            <a:r>
              <a:rPr lang="en-US" dirty="0" err="1" smtClean="0"/>
              <a:t>menjelang</a:t>
            </a:r>
            <a:r>
              <a:rPr lang="en-US" dirty="0" smtClean="0"/>
              <a:t> </a:t>
            </a:r>
            <a:r>
              <a:rPr lang="en-US" dirty="0" err="1" smtClean="0"/>
              <a:t>subuh</a:t>
            </a:r>
            <a:r>
              <a:rPr lang="en-US" dirty="0" smtClean="0"/>
              <a:t> </a:t>
            </a:r>
            <a:r>
              <a:rPr lang="en-US" dirty="0" err="1" smtClean="0"/>
              <a:t>tiba</a:t>
            </a:r>
            <a:r>
              <a:rPr lang="en-US" dirty="0" smtClean="0"/>
              <a:t>. Sang </a:t>
            </a:r>
            <a:r>
              <a:rPr lang="en-US" dirty="0" err="1" smtClean="0"/>
              <a:t>anak</a:t>
            </a:r>
            <a:r>
              <a:rPr lang="en-US" dirty="0" smtClean="0"/>
              <a:t> </a:t>
            </a:r>
            <a:r>
              <a:rPr lang="en-US" dirty="0" err="1" smtClean="0"/>
              <a:t>berbicara</a:t>
            </a:r>
            <a:r>
              <a:rPr lang="en-US" dirty="0" smtClean="0"/>
              <a:t> </a:t>
            </a:r>
            <a:r>
              <a:rPr lang="en-US" dirty="0" err="1" smtClean="0"/>
              <a:t>kepada</a:t>
            </a:r>
            <a:r>
              <a:rPr lang="en-US" dirty="0" smtClean="0"/>
              <a:t> </a:t>
            </a:r>
            <a:r>
              <a:rPr lang="en-US" dirty="0" err="1" smtClean="0"/>
              <a:t>ayahnya</a:t>
            </a:r>
            <a:r>
              <a:rPr lang="en-US" dirty="0" smtClean="0"/>
              <a:t> </a:t>
            </a:r>
            <a:r>
              <a:rPr lang="en-US" dirty="0" err="1" smtClean="0"/>
              <a:t>mengenai</a:t>
            </a:r>
            <a:r>
              <a:rPr lang="en-US" dirty="0" smtClean="0"/>
              <a:t> </a:t>
            </a:r>
            <a:r>
              <a:rPr lang="en-US" dirty="0" err="1" smtClean="0"/>
              <a:t>apa</a:t>
            </a:r>
            <a:r>
              <a:rPr lang="en-US" dirty="0" smtClean="0"/>
              <a:t> yang </a:t>
            </a:r>
            <a:r>
              <a:rPr lang="en-US" dirty="0" err="1" smtClean="0"/>
              <a:t>dia</a:t>
            </a:r>
            <a:r>
              <a:rPr lang="en-US" dirty="0" smtClean="0"/>
              <a:t> </a:t>
            </a:r>
            <a:r>
              <a:rPr lang="en-US" dirty="0" err="1" smtClean="0"/>
              <a:t>lihat</a:t>
            </a:r>
            <a:r>
              <a:rPr lang="en-US" dirty="0" smtClean="0"/>
              <a:t>. “</a:t>
            </a:r>
            <a:r>
              <a:rPr lang="en-US" dirty="0" err="1" smtClean="0"/>
              <a:t>Nanti</a:t>
            </a:r>
            <a:r>
              <a:rPr lang="en-US" dirty="0" smtClean="0"/>
              <a:t> </a:t>
            </a:r>
            <a:r>
              <a:rPr lang="en-US" dirty="0" err="1" smtClean="0"/>
              <a:t>kamu</a:t>
            </a:r>
            <a:r>
              <a:rPr lang="en-US" dirty="0" smtClean="0"/>
              <a:t> </a:t>
            </a:r>
            <a:r>
              <a:rPr lang="en-US" dirty="0" err="1" smtClean="0"/>
              <a:t>akan</a:t>
            </a:r>
            <a:r>
              <a:rPr lang="en-US" dirty="0" smtClean="0"/>
              <a:t> </a:t>
            </a:r>
            <a:r>
              <a:rPr lang="en-US" dirty="0" err="1" smtClean="0"/>
              <a:t>melihatnya</a:t>
            </a:r>
            <a:r>
              <a:rPr lang="en-US" dirty="0" smtClean="0"/>
              <a:t>,” </a:t>
            </a:r>
            <a:r>
              <a:rPr lang="en-US" dirty="0" err="1" smtClean="0"/>
              <a:t>begitulah</a:t>
            </a:r>
            <a:r>
              <a:rPr lang="en-US" dirty="0" smtClean="0"/>
              <a:t> </a:t>
            </a:r>
            <a:r>
              <a:rPr lang="en-US" dirty="0" err="1" smtClean="0"/>
              <a:t>kira-kira</a:t>
            </a:r>
            <a:r>
              <a:rPr lang="en-US" dirty="0" smtClean="0"/>
              <a:t> sang ayah </a:t>
            </a:r>
            <a:r>
              <a:rPr lang="en-US" dirty="0" err="1" smtClean="0"/>
              <a:t>berkata</a:t>
            </a:r>
            <a:r>
              <a:rPr lang="en-US" dirty="0" smtClean="0"/>
              <a:t> </a:t>
            </a:r>
            <a:r>
              <a:rPr lang="en-US" dirty="0" err="1" smtClean="0"/>
              <a:t>kepada</a:t>
            </a:r>
            <a:r>
              <a:rPr lang="en-US" dirty="0" smtClean="0"/>
              <a:t> </a:t>
            </a:r>
            <a:r>
              <a:rPr lang="en-US" dirty="0" err="1" smtClean="0"/>
              <a:t>anaknya</a:t>
            </a:r>
            <a:r>
              <a:rPr lang="en-US" dirty="0" smtClean="0"/>
              <a:t> yang </a:t>
            </a:r>
            <a:r>
              <a:rPr lang="en-US" dirty="0" err="1" smtClean="0"/>
              <a:t>menyangsikan</a:t>
            </a:r>
            <a:r>
              <a:rPr lang="en-US" dirty="0" smtClean="0"/>
              <a:t> </a:t>
            </a:r>
            <a:r>
              <a:rPr lang="en-US" dirty="0" err="1" smtClean="0"/>
              <a:t>kemuliaan</a:t>
            </a:r>
            <a:r>
              <a:rPr lang="en-US" dirty="0" smtClean="0"/>
              <a:t> Imam </a:t>
            </a:r>
            <a:r>
              <a:rPr lang="en-US" dirty="0" err="1" smtClean="0"/>
              <a:t>Syafi’i</a:t>
            </a:r>
            <a:r>
              <a:rPr lang="en-US" dirty="0" smtClean="0"/>
              <a:t>. </a:t>
            </a:r>
            <a:r>
              <a:rPr lang="en-US" dirty="0" err="1" smtClean="0"/>
              <a:t>setelah</a:t>
            </a:r>
            <a:r>
              <a:rPr lang="en-US" dirty="0" smtClean="0"/>
              <a:t> </a:t>
            </a:r>
            <a:r>
              <a:rPr lang="en-US" dirty="0" err="1" smtClean="0"/>
              <a:t>subuh</a:t>
            </a:r>
            <a:r>
              <a:rPr lang="en-US" dirty="0" smtClean="0"/>
              <a:t> Imam </a:t>
            </a:r>
            <a:r>
              <a:rPr lang="en-US" dirty="0" err="1" smtClean="0"/>
              <a:t>Syafi’i</a:t>
            </a:r>
            <a:r>
              <a:rPr lang="en-US" dirty="0" smtClean="0"/>
              <a:t> </a:t>
            </a:r>
            <a:r>
              <a:rPr lang="en-US" dirty="0" err="1" smtClean="0"/>
              <a:t>berkata</a:t>
            </a:r>
            <a:r>
              <a:rPr lang="en-US" dirty="0" smtClean="0"/>
              <a:t>, “Alhamdulillah, </a:t>
            </a:r>
            <a:r>
              <a:rPr lang="en-US" dirty="0" err="1" smtClean="0"/>
              <a:t>semalam</a:t>
            </a:r>
            <a:r>
              <a:rPr lang="en-US" dirty="0" smtClean="0"/>
              <a:t> </a:t>
            </a:r>
            <a:r>
              <a:rPr lang="en-US" dirty="0" err="1" smtClean="0"/>
              <a:t>saya</a:t>
            </a:r>
            <a:r>
              <a:rPr lang="en-US" dirty="0" smtClean="0"/>
              <a:t> </a:t>
            </a:r>
            <a:r>
              <a:rPr lang="en-US" dirty="0" err="1" smtClean="0"/>
              <a:t>telah</a:t>
            </a:r>
            <a:r>
              <a:rPr lang="en-US" dirty="0" smtClean="0"/>
              <a:t> </a:t>
            </a:r>
            <a:r>
              <a:rPr lang="en-US" dirty="0" err="1" smtClean="0"/>
              <a:t>memecahkan</a:t>
            </a:r>
            <a:r>
              <a:rPr lang="en-US" dirty="0" smtClean="0"/>
              <a:t> 70 </a:t>
            </a:r>
            <a:r>
              <a:rPr lang="en-US" dirty="0" err="1" smtClean="0"/>
              <a:t>masalah</a:t>
            </a:r>
            <a:r>
              <a:rPr lang="en-US" dirty="0" smtClean="0"/>
              <a:t> yang </a:t>
            </a:r>
            <a:r>
              <a:rPr lang="en-US" dirty="0" err="1" smtClean="0"/>
              <a:t>sulit-sulit</a:t>
            </a:r>
            <a:r>
              <a:rPr lang="en-US" dirty="0" smtClean="0"/>
              <a:t> </a:t>
            </a:r>
            <a:r>
              <a:rPr lang="en-US" dirty="0" err="1" smtClean="0"/>
              <a:t>beserta</a:t>
            </a:r>
            <a:r>
              <a:rPr lang="en-US" dirty="0" smtClean="0"/>
              <a:t> </a:t>
            </a:r>
            <a:r>
              <a:rPr lang="en-US" dirty="0" err="1" smtClean="0"/>
              <a:t>segala</a:t>
            </a:r>
            <a:r>
              <a:rPr lang="en-US" dirty="0" smtClean="0"/>
              <a:t> </a:t>
            </a:r>
            <a:r>
              <a:rPr lang="en-US" dirty="0" err="1" smtClean="0"/>
              <a:t>argumentasinya</a:t>
            </a:r>
            <a:r>
              <a:rPr lang="en-US" dirty="0" smtClean="0"/>
              <a:t>.” Sang </a:t>
            </a:r>
            <a:r>
              <a:rPr lang="en-US" dirty="0" err="1" smtClean="0"/>
              <a:t>anak</a:t>
            </a:r>
            <a:r>
              <a:rPr lang="en-US" dirty="0" smtClean="0"/>
              <a:t> </a:t>
            </a:r>
            <a:r>
              <a:rPr lang="en-US" dirty="0" err="1" smtClean="0"/>
              <a:t>terkejut</a:t>
            </a:r>
            <a:r>
              <a:rPr lang="en-US" dirty="0" smtClean="0"/>
              <a:t>, </a:t>
            </a:r>
            <a:r>
              <a:rPr lang="en-US" dirty="0" err="1" smtClean="0"/>
              <a:t>ternyata</a:t>
            </a:r>
            <a:r>
              <a:rPr lang="en-US" dirty="0" smtClean="0"/>
              <a:t> Imam </a:t>
            </a:r>
            <a:r>
              <a:rPr lang="en-US" dirty="0" err="1" smtClean="0"/>
              <a:t>Syafi’i</a:t>
            </a:r>
            <a:r>
              <a:rPr lang="en-US" dirty="0" smtClean="0"/>
              <a:t> </a:t>
            </a:r>
            <a:r>
              <a:rPr lang="en-US" dirty="0" err="1" smtClean="0"/>
              <a:t>semalaman</a:t>
            </a:r>
            <a:r>
              <a:rPr lang="en-US" dirty="0" smtClean="0"/>
              <a:t> </a:t>
            </a:r>
            <a:r>
              <a:rPr lang="en-US" dirty="0" err="1" smtClean="0"/>
              <a:t>tidak</a:t>
            </a:r>
            <a:r>
              <a:rPr lang="en-US" dirty="0" smtClean="0"/>
              <a:t> </a:t>
            </a:r>
            <a:r>
              <a:rPr lang="en-US" dirty="0" err="1" smtClean="0"/>
              <a:t>tidur</a:t>
            </a:r>
            <a:r>
              <a:rPr lang="en-US" dirty="0" smtClean="0"/>
              <a:t>, </a:t>
            </a:r>
            <a:r>
              <a:rPr lang="en-US" dirty="0" err="1" smtClean="0"/>
              <a:t>tapi</a:t>
            </a:r>
            <a:r>
              <a:rPr lang="en-US" dirty="0" smtClean="0"/>
              <a:t> </a:t>
            </a:r>
            <a:r>
              <a:rPr lang="en-US" dirty="0" err="1" smtClean="0"/>
              <a:t>memikirkan</a:t>
            </a:r>
            <a:r>
              <a:rPr lang="en-US" dirty="0" smtClean="0"/>
              <a:t> </a:t>
            </a:r>
            <a:r>
              <a:rPr lang="en-US" dirty="0" err="1" smtClean="0"/>
              <a:t>permasalahan-permasalahan</a:t>
            </a:r>
            <a:r>
              <a:rPr lang="en-US" dirty="0" smtClean="0"/>
              <a:t> yang </a:t>
            </a:r>
            <a:r>
              <a:rPr lang="en-US" dirty="0" err="1" smtClean="0"/>
              <a:t>terjadi</a:t>
            </a:r>
            <a:r>
              <a:rPr lang="en-US" dirty="0" smtClean="0"/>
              <a:t> </a:t>
            </a:r>
            <a:r>
              <a:rPr lang="en-US" dirty="0" err="1" smtClean="0"/>
              <a:t>pada</a:t>
            </a:r>
            <a:r>
              <a:rPr lang="en-US" dirty="0" smtClean="0"/>
              <a:t> </a:t>
            </a:r>
            <a:r>
              <a:rPr lang="en-US" dirty="0" err="1" smtClean="0"/>
              <a:t>umat</a:t>
            </a:r>
            <a:r>
              <a:rPr lang="en-US" dirty="0" smtClean="0"/>
              <a:t> Islam.</a:t>
            </a:r>
            <a:endParaRPr lang="en-US" dirty="0"/>
          </a:p>
        </p:txBody>
      </p:sp>
    </p:spTree>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a:bodyPr>
          <a:lstStyle/>
          <a:p>
            <a:r>
              <a:rPr lang="en-US" sz="4000" dirty="0" err="1" smtClean="0"/>
              <a:t>Berkembangnya</a:t>
            </a:r>
            <a:r>
              <a:rPr lang="en-US" sz="4000" dirty="0" smtClean="0"/>
              <a:t> </a:t>
            </a:r>
            <a:r>
              <a:rPr lang="en-US" sz="4000" dirty="0" err="1" smtClean="0"/>
              <a:t>Ilmu</a:t>
            </a:r>
            <a:r>
              <a:rPr lang="en-US" sz="4000" dirty="0" smtClean="0"/>
              <a:t> </a:t>
            </a:r>
            <a:r>
              <a:rPr lang="en-US" sz="4000" dirty="0" err="1" smtClean="0"/>
              <a:t>Pengetahuan</a:t>
            </a:r>
            <a:endParaRPr lang="en-US" sz="4000" dirty="0"/>
          </a:p>
        </p:txBody>
      </p:sp>
      <p:sp>
        <p:nvSpPr>
          <p:cNvPr id="3" name="Content Placeholder 2"/>
          <p:cNvSpPr>
            <a:spLocks noGrp="1"/>
          </p:cNvSpPr>
          <p:nvPr>
            <p:ph idx="1"/>
          </p:nvPr>
        </p:nvSpPr>
        <p:spPr>
          <a:xfrm>
            <a:off x="762000" y="685800"/>
            <a:ext cx="7543800" cy="4572000"/>
          </a:xfrm>
        </p:spPr>
        <p:txBody>
          <a:bodyPr>
            <a:normAutofit fontScale="92500" lnSpcReduction="20000"/>
          </a:bodyPr>
          <a:lstStyle/>
          <a:p>
            <a:r>
              <a:rPr lang="en-US" dirty="0" smtClean="0"/>
              <a:t>Islam </a:t>
            </a:r>
            <a:r>
              <a:rPr lang="en-US" dirty="0" err="1" smtClean="0"/>
              <a:t>telah</a:t>
            </a:r>
            <a:r>
              <a:rPr lang="en-US" dirty="0" smtClean="0"/>
              <a:t> </a:t>
            </a:r>
            <a:r>
              <a:rPr lang="en-US" dirty="0" err="1" smtClean="0"/>
              <a:t>memberikan</a:t>
            </a:r>
            <a:r>
              <a:rPr lang="en-US" dirty="0" smtClean="0"/>
              <a:t> </a:t>
            </a:r>
            <a:r>
              <a:rPr lang="en-US" dirty="0" err="1" smtClean="0"/>
              <a:t>andil</a:t>
            </a:r>
            <a:r>
              <a:rPr lang="en-US" dirty="0" smtClean="0"/>
              <a:t> yang </a:t>
            </a:r>
            <a:r>
              <a:rPr lang="en-US" dirty="0" err="1" smtClean="0"/>
              <a:t>besar</a:t>
            </a:r>
            <a:r>
              <a:rPr lang="en-US" dirty="0" smtClean="0"/>
              <a:t> </a:t>
            </a:r>
            <a:r>
              <a:rPr lang="en-US" dirty="0" err="1" smtClean="0"/>
              <a:t>terhadap</a:t>
            </a:r>
            <a:r>
              <a:rPr lang="en-US" dirty="0" smtClean="0"/>
              <a:t> </a:t>
            </a:r>
            <a:r>
              <a:rPr lang="en-US" dirty="0" err="1" smtClean="0"/>
              <a:t>perkembangan</a:t>
            </a:r>
            <a:r>
              <a:rPr lang="en-US" dirty="0" smtClean="0"/>
              <a:t> </a:t>
            </a:r>
            <a:r>
              <a:rPr lang="en-US" dirty="0" err="1" smtClean="0"/>
              <a:t>ilmu</a:t>
            </a:r>
            <a:r>
              <a:rPr lang="en-US" dirty="0" smtClean="0"/>
              <a:t> </a:t>
            </a:r>
            <a:r>
              <a:rPr lang="en-US" dirty="0" err="1" smtClean="0"/>
              <a:t>pengetahuan</a:t>
            </a:r>
            <a:r>
              <a:rPr lang="en-US" dirty="0" smtClean="0"/>
              <a:t> yang </a:t>
            </a:r>
            <a:r>
              <a:rPr lang="en-US" dirty="0" err="1" smtClean="0"/>
              <a:t>sekarang</a:t>
            </a:r>
            <a:r>
              <a:rPr lang="en-US" dirty="0" smtClean="0"/>
              <a:t> </a:t>
            </a:r>
            <a:r>
              <a:rPr lang="en-US" dirty="0" err="1" smtClean="0"/>
              <a:t>didominasi</a:t>
            </a:r>
            <a:r>
              <a:rPr lang="en-US" dirty="0" smtClean="0"/>
              <a:t> </a:t>
            </a:r>
            <a:r>
              <a:rPr lang="en-US" dirty="0" err="1" smtClean="0"/>
              <a:t>oleh</a:t>
            </a:r>
            <a:r>
              <a:rPr lang="en-US" dirty="0" smtClean="0"/>
              <a:t> non-Muslim</a:t>
            </a:r>
          </a:p>
          <a:p>
            <a:r>
              <a:rPr lang="en-US" dirty="0" smtClean="0"/>
              <a:t>Para </a:t>
            </a:r>
            <a:r>
              <a:rPr lang="en-US" dirty="0" err="1" smtClean="0"/>
              <a:t>ulama</a:t>
            </a:r>
            <a:r>
              <a:rPr lang="en-US" dirty="0" smtClean="0"/>
              <a:t> Islam </a:t>
            </a:r>
            <a:r>
              <a:rPr lang="en-US" dirty="0" err="1" smtClean="0"/>
              <a:t>telah</a:t>
            </a:r>
            <a:r>
              <a:rPr lang="en-US" dirty="0" smtClean="0"/>
              <a:t> </a:t>
            </a:r>
            <a:r>
              <a:rPr lang="en-US" dirty="0" err="1" smtClean="0"/>
              <a:t>merombak</a:t>
            </a:r>
            <a:r>
              <a:rPr lang="en-US" dirty="0" smtClean="0"/>
              <a:t> total </a:t>
            </a:r>
            <a:r>
              <a:rPr lang="en-US" dirty="0" err="1" smtClean="0"/>
              <a:t>cara</a:t>
            </a:r>
            <a:r>
              <a:rPr lang="en-US" dirty="0" smtClean="0"/>
              <a:t> </a:t>
            </a:r>
            <a:r>
              <a:rPr lang="en-US" dirty="0" err="1" smtClean="0"/>
              <a:t>berpikir</a:t>
            </a:r>
            <a:r>
              <a:rPr lang="en-US" dirty="0" smtClean="0"/>
              <a:t> </a:t>
            </a:r>
            <a:r>
              <a:rPr lang="en-US" dirty="0" err="1" smtClean="0"/>
              <a:t>Yunani</a:t>
            </a:r>
            <a:r>
              <a:rPr lang="en-US" dirty="0" smtClean="0"/>
              <a:t> </a:t>
            </a:r>
            <a:r>
              <a:rPr lang="en-US" dirty="0" err="1" smtClean="0"/>
              <a:t>dengan</a:t>
            </a:r>
            <a:r>
              <a:rPr lang="en-US" dirty="0" smtClean="0"/>
              <a:t> </a:t>
            </a:r>
            <a:r>
              <a:rPr lang="en-US" dirty="0" err="1" smtClean="0"/>
              <a:t>filsafatnya</a:t>
            </a:r>
            <a:r>
              <a:rPr lang="en-US" dirty="0" smtClean="0"/>
              <a:t> yang </a:t>
            </a:r>
            <a:r>
              <a:rPr lang="en-US" dirty="0" err="1" smtClean="0"/>
              <a:t>hanya</a:t>
            </a:r>
            <a:r>
              <a:rPr lang="en-US" dirty="0" smtClean="0"/>
              <a:t> </a:t>
            </a:r>
            <a:r>
              <a:rPr lang="en-US" dirty="0" err="1" smtClean="0"/>
              <a:t>sebatas</a:t>
            </a:r>
            <a:r>
              <a:rPr lang="en-US" dirty="0" smtClean="0"/>
              <a:t> </a:t>
            </a:r>
            <a:r>
              <a:rPr lang="en-US" dirty="0" err="1" smtClean="0"/>
              <a:t>pemikiran</a:t>
            </a:r>
            <a:r>
              <a:rPr lang="en-US" dirty="0" smtClean="0"/>
              <a:t> </a:t>
            </a:r>
            <a:r>
              <a:rPr lang="en-US" dirty="0" err="1" smtClean="0"/>
              <a:t>tanpa</a:t>
            </a:r>
            <a:r>
              <a:rPr lang="en-US" dirty="0" smtClean="0"/>
              <a:t> </a:t>
            </a:r>
            <a:r>
              <a:rPr lang="en-US" dirty="0" err="1" smtClean="0"/>
              <a:t>pembuktian</a:t>
            </a:r>
            <a:endParaRPr lang="en-US" dirty="0" smtClean="0"/>
          </a:p>
          <a:p>
            <a:r>
              <a:rPr lang="en-US" dirty="0" err="1" smtClean="0"/>
              <a:t>Lahirlah</a:t>
            </a:r>
            <a:r>
              <a:rPr lang="en-US" dirty="0" smtClean="0"/>
              <a:t> </a:t>
            </a:r>
            <a:r>
              <a:rPr lang="en-US" dirty="0" err="1" smtClean="0"/>
              <a:t>para</a:t>
            </a:r>
            <a:r>
              <a:rPr lang="en-US" dirty="0" smtClean="0"/>
              <a:t> </a:t>
            </a:r>
            <a:r>
              <a:rPr lang="en-US" dirty="0" err="1" smtClean="0"/>
              <a:t>ulama</a:t>
            </a:r>
            <a:r>
              <a:rPr lang="en-US" dirty="0" smtClean="0"/>
              <a:t> </a:t>
            </a:r>
            <a:r>
              <a:rPr lang="en-US" dirty="0" err="1" smtClean="0"/>
              <a:t>sekaligus</a:t>
            </a:r>
            <a:r>
              <a:rPr lang="en-US" dirty="0" smtClean="0"/>
              <a:t> </a:t>
            </a:r>
            <a:r>
              <a:rPr lang="en-US" dirty="0" err="1" smtClean="0"/>
              <a:t>ilmuwan</a:t>
            </a:r>
            <a:r>
              <a:rPr lang="en-US" dirty="0" smtClean="0"/>
              <a:t> Muslim</a:t>
            </a:r>
          </a:p>
          <a:p>
            <a:pPr lvl="1"/>
            <a:r>
              <a:rPr lang="en-US" dirty="0" err="1" smtClean="0"/>
              <a:t>Ibnu</a:t>
            </a:r>
            <a:r>
              <a:rPr lang="en-US" dirty="0" smtClean="0"/>
              <a:t> </a:t>
            </a:r>
            <a:r>
              <a:rPr lang="en-US" dirty="0" err="1" smtClean="0"/>
              <a:t>Rusyd</a:t>
            </a:r>
            <a:r>
              <a:rPr lang="en-US" dirty="0" smtClean="0"/>
              <a:t> (</a:t>
            </a:r>
            <a:r>
              <a:rPr lang="en-US" dirty="0" err="1" smtClean="0"/>
              <a:t>Averoes</a:t>
            </a:r>
            <a:r>
              <a:rPr lang="en-US" dirty="0" smtClean="0"/>
              <a:t>) </a:t>
            </a:r>
            <a:r>
              <a:rPr lang="en-US" dirty="0" err="1" smtClean="0"/>
              <a:t>adalah</a:t>
            </a:r>
            <a:r>
              <a:rPr lang="en-US" dirty="0" smtClean="0"/>
              <a:t> </a:t>
            </a:r>
            <a:r>
              <a:rPr lang="en-US" dirty="0" err="1" smtClean="0"/>
              <a:t>seorang</a:t>
            </a:r>
            <a:r>
              <a:rPr lang="en-US" dirty="0" smtClean="0"/>
              <a:t> </a:t>
            </a:r>
            <a:r>
              <a:rPr lang="en-US" dirty="0" err="1" smtClean="0"/>
              <a:t>filosuf</a:t>
            </a:r>
            <a:r>
              <a:rPr lang="en-US" dirty="0" smtClean="0"/>
              <a:t>, </a:t>
            </a:r>
            <a:r>
              <a:rPr lang="en-US" dirty="0" err="1" smtClean="0"/>
              <a:t>ahli</a:t>
            </a:r>
            <a:r>
              <a:rPr lang="en-US" dirty="0" smtClean="0"/>
              <a:t> </a:t>
            </a:r>
            <a:r>
              <a:rPr lang="en-US" dirty="0" err="1" smtClean="0"/>
              <a:t>fikih</a:t>
            </a:r>
            <a:r>
              <a:rPr lang="en-US" dirty="0" smtClean="0"/>
              <a:t>, </a:t>
            </a:r>
            <a:r>
              <a:rPr lang="en-US" dirty="0" err="1" smtClean="0"/>
              <a:t>dan</a:t>
            </a:r>
            <a:r>
              <a:rPr lang="en-US" dirty="0" smtClean="0"/>
              <a:t> </a:t>
            </a:r>
            <a:r>
              <a:rPr lang="en-US" dirty="0" err="1" smtClean="0"/>
              <a:t>kedokteran</a:t>
            </a:r>
            <a:endParaRPr lang="en-US" dirty="0" smtClean="0"/>
          </a:p>
          <a:p>
            <a:pPr lvl="1"/>
            <a:r>
              <a:rPr lang="en-US" dirty="0" err="1" smtClean="0"/>
              <a:t>Ibnu</a:t>
            </a:r>
            <a:r>
              <a:rPr lang="en-US" dirty="0" smtClean="0"/>
              <a:t> </a:t>
            </a:r>
            <a:r>
              <a:rPr lang="en-US" dirty="0" err="1" smtClean="0"/>
              <a:t>Hayyan</a:t>
            </a:r>
            <a:r>
              <a:rPr lang="en-US" dirty="0" smtClean="0"/>
              <a:t> </a:t>
            </a:r>
            <a:r>
              <a:rPr lang="en-US" dirty="0" err="1" smtClean="0"/>
              <a:t>seorang</a:t>
            </a:r>
            <a:r>
              <a:rPr lang="en-US" dirty="0" smtClean="0"/>
              <a:t> </a:t>
            </a:r>
            <a:r>
              <a:rPr lang="en-US" dirty="0" err="1" smtClean="0"/>
              <a:t>ahli</a:t>
            </a:r>
            <a:r>
              <a:rPr lang="en-US" dirty="0" smtClean="0"/>
              <a:t> </a:t>
            </a:r>
            <a:r>
              <a:rPr lang="en-US" dirty="0" err="1" smtClean="0"/>
              <a:t>kimia</a:t>
            </a:r>
            <a:endParaRPr lang="en-US" dirty="0" smtClean="0"/>
          </a:p>
          <a:p>
            <a:pPr lvl="1"/>
            <a:r>
              <a:rPr lang="en-US" dirty="0" smtClean="0"/>
              <a:t>Al-</a:t>
            </a:r>
            <a:r>
              <a:rPr lang="en-US" dirty="0" err="1" smtClean="0"/>
              <a:t>Khawarizmi</a:t>
            </a:r>
            <a:r>
              <a:rPr lang="en-US" dirty="0" smtClean="0"/>
              <a:t> yang </a:t>
            </a:r>
            <a:r>
              <a:rPr lang="en-US" dirty="0" err="1" smtClean="0"/>
              <a:t>menemukan</a:t>
            </a:r>
            <a:r>
              <a:rPr lang="en-US" dirty="0" smtClean="0"/>
              <a:t> </a:t>
            </a:r>
            <a:r>
              <a:rPr lang="en-US" dirty="0" err="1" smtClean="0"/>
              <a:t>angka</a:t>
            </a:r>
            <a:r>
              <a:rPr lang="en-US" dirty="0" smtClean="0"/>
              <a:t> </a:t>
            </a:r>
            <a:r>
              <a:rPr lang="en-US" dirty="0" err="1" smtClean="0"/>
              <a:t>nol</a:t>
            </a:r>
            <a:endParaRPr lang="en-US" dirty="0" smtClean="0"/>
          </a:p>
          <a:p>
            <a:r>
              <a:rPr lang="en-US" dirty="0" err="1" smtClean="0"/>
              <a:t>Kenapa</a:t>
            </a:r>
            <a:r>
              <a:rPr lang="en-US" dirty="0" smtClean="0"/>
              <a:t> </a:t>
            </a:r>
            <a:r>
              <a:rPr lang="en-US" dirty="0" err="1" smtClean="0"/>
              <a:t>sekarang</a:t>
            </a:r>
            <a:r>
              <a:rPr lang="en-US" dirty="0" smtClean="0"/>
              <a:t> </a:t>
            </a:r>
            <a:r>
              <a:rPr lang="en-US" dirty="0" err="1" smtClean="0"/>
              <a:t>umat</a:t>
            </a:r>
            <a:r>
              <a:rPr lang="en-US" dirty="0" smtClean="0"/>
              <a:t> Islam </a:t>
            </a:r>
            <a:r>
              <a:rPr lang="en-US" dirty="0" err="1" smtClean="0"/>
              <a:t>mundur</a:t>
            </a:r>
            <a:r>
              <a:rPr lang="en-US" dirty="0" smtClean="0"/>
              <a:t>?</a:t>
            </a:r>
          </a:p>
          <a:p>
            <a:r>
              <a:rPr lang="en-US" dirty="0" err="1" smtClean="0"/>
              <a:t>Karena</a:t>
            </a:r>
            <a:r>
              <a:rPr lang="en-US" dirty="0" smtClean="0"/>
              <a:t> </a:t>
            </a:r>
            <a:r>
              <a:rPr lang="en-US" dirty="0" err="1" smtClean="0"/>
              <a:t>tidak</a:t>
            </a:r>
            <a:r>
              <a:rPr lang="en-US" dirty="0" smtClean="0"/>
              <a:t> </a:t>
            </a:r>
            <a:r>
              <a:rPr lang="en-US" dirty="0" err="1" smtClean="0"/>
              <a:t>mengoptimalkan</a:t>
            </a:r>
            <a:r>
              <a:rPr lang="en-US" dirty="0" smtClean="0"/>
              <a:t> </a:t>
            </a:r>
            <a:r>
              <a:rPr lang="en-US" dirty="0" err="1" smtClean="0"/>
              <a:t>akal</a:t>
            </a:r>
            <a:r>
              <a:rPr lang="en-US" dirty="0" smtClean="0"/>
              <a:t> </a:t>
            </a:r>
            <a:r>
              <a:rPr lang="en-US" dirty="0" err="1" smtClean="0"/>
              <a:t>pikirannya</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perintah</a:t>
            </a:r>
            <a:r>
              <a:rPr lang="en-US" dirty="0" smtClean="0"/>
              <a:t> Allah </a:t>
            </a:r>
            <a:r>
              <a:rPr lang="en-US" dirty="0" err="1" smtClean="0"/>
              <a:t>dan</a:t>
            </a:r>
            <a:r>
              <a:rPr lang="en-US" dirty="0" smtClean="0"/>
              <a:t> </a:t>
            </a:r>
            <a:r>
              <a:rPr lang="en-US" dirty="0" err="1" smtClean="0"/>
              <a:t>RasulNya</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smtClean="0">
                <a:solidFill>
                  <a:schemeClr val="tx2"/>
                </a:solidFill>
              </a:rPr>
              <a:t>ذَاكِرٌ </a:t>
            </a:r>
            <a:r>
              <a:rPr lang="ar-SA" b="1" dirty="0" smtClean="0">
                <a:solidFill>
                  <a:schemeClr val="tx2"/>
                </a:solidFill>
              </a:rPr>
              <a:t>مُفَكِّرٌ</a:t>
            </a:r>
            <a:endParaRPr lang="en-US" dirty="0"/>
          </a:p>
        </p:txBody>
      </p:sp>
      <p:sp>
        <p:nvSpPr>
          <p:cNvPr id="3" name="Content Placeholder 2"/>
          <p:cNvSpPr>
            <a:spLocks noGrp="1"/>
          </p:cNvSpPr>
          <p:nvPr>
            <p:ph idx="1"/>
          </p:nvPr>
        </p:nvSpPr>
        <p:spPr>
          <a:xfrm>
            <a:off x="762000" y="685800"/>
            <a:ext cx="7543800" cy="4267200"/>
          </a:xfrm>
        </p:spPr>
        <p:txBody>
          <a:bodyPr>
            <a:normAutofit lnSpcReduction="10000"/>
          </a:bodyPr>
          <a:lstStyle/>
          <a:p>
            <a:r>
              <a:rPr lang="en-US" dirty="0" err="1" smtClean="0"/>
              <a:t>Watak</a:t>
            </a:r>
            <a:r>
              <a:rPr lang="en-US" dirty="0" smtClean="0"/>
              <a:t> Islam </a:t>
            </a:r>
            <a:r>
              <a:rPr lang="en-US" dirty="0" err="1" smtClean="0"/>
              <a:t>ini</a:t>
            </a:r>
            <a:r>
              <a:rPr lang="en-US" dirty="0" smtClean="0"/>
              <a:t> </a:t>
            </a:r>
            <a:r>
              <a:rPr lang="en-US" dirty="0" err="1" smtClean="0"/>
              <a:t>memunculkan</a:t>
            </a:r>
            <a:r>
              <a:rPr lang="en-US" dirty="0" smtClean="0"/>
              <a:t> </a:t>
            </a:r>
            <a:r>
              <a:rPr lang="en-US" dirty="0" err="1" smtClean="0"/>
              <a:t>pribadi</a:t>
            </a:r>
            <a:r>
              <a:rPr lang="en-US" dirty="0" smtClean="0"/>
              <a:t> yang </a:t>
            </a:r>
            <a:r>
              <a:rPr lang="en-US" dirty="0" err="1" smtClean="0"/>
              <a:t>selalu</a:t>
            </a:r>
            <a:r>
              <a:rPr lang="en-US" dirty="0" smtClean="0"/>
              <a:t> </a:t>
            </a:r>
            <a:r>
              <a:rPr lang="en-US" dirty="0" err="1" smtClean="0"/>
              <a:t>berdzikir</a:t>
            </a:r>
            <a:r>
              <a:rPr lang="en-US" dirty="0" smtClean="0"/>
              <a:t> </a:t>
            </a:r>
            <a:r>
              <a:rPr lang="en-US" dirty="0" err="1" smtClean="0"/>
              <a:t>dan</a:t>
            </a:r>
            <a:r>
              <a:rPr lang="en-US" dirty="0" smtClean="0"/>
              <a:t> </a:t>
            </a:r>
            <a:r>
              <a:rPr lang="en-US" dirty="0" err="1" smtClean="0"/>
              <a:t>pemikir</a:t>
            </a:r>
            <a:endParaRPr lang="en-US" dirty="0" smtClean="0"/>
          </a:p>
          <a:p>
            <a:r>
              <a:rPr lang="en-US" dirty="0" err="1" smtClean="0"/>
              <a:t>Ini</a:t>
            </a:r>
            <a:r>
              <a:rPr lang="en-US" dirty="0" smtClean="0"/>
              <a:t> </a:t>
            </a:r>
            <a:r>
              <a:rPr lang="en-US" dirty="0" err="1" smtClean="0"/>
              <a:t>adalah</a:t>
            </a:r>
            <a:r>
              <a:rPr lang="en-US" dirty="0" smtClean="0"/>
              <a:t> </a:t>
            </a:r>
            <a:r>
              <a:rPr lang="en-US" dirty="0" err="1" smtClean="0"/>
              <a:t>gabungan</a:t>
            </a:r>
            <a:r>
              <a:rPr lang="en-US" dirty="0" smtClean="0"/>
              <a:t> </a:t>
            </a:r>
            <a:r>
              <a:rPr lang="en-US" dirty="0" err="1" smtClean="0"/>
              <a:t>watak</a:t>
            </a:r>
            <a:r>
              <a:rPr lang="en-US" dirty="0" smtClean="0"/>
              <a:t> yang </a:t>
            </a:r>
            <a:r>
              <a:rPr lang="en-US" dirty="0" err="1" smtClean="0"/>
              <a:t>sempurna</a:t>
            </a:r>
            <a:r>
              <a:rPr lang="en-US" dirty="0" smtClean="0"/>
              <a:t>; </a:t>
            </a:r>
            <a:r>
              <a:rPr lang="en-US" dirty="0" err="1" smtClean="0"/>
              <a:t>inilah</a:t>
            </a:r>
            <a:r>
              <a:rPr lang="en-US" dirty="0" smtClean="0"/>
              <a:t> </a:t>
            </a:r>
            <a:r>
              <a:rPr lang="en-US" dirty="0" err="1" smtClean="0"/>
              <a:t>ulul</a:t>
            </a:r>
            <a:r>
              <a:rPr lang="en-US" dirty="0" smtClean="0"/>
              <a:t> </a:t>
            </a:r>
            <a:r>
              <a:rPr lang="en-US" dirty="0" err="1" smtClean="0"/>
              <a:t>albab</a:t>
            </a:r>
            <a:r>
              <a:rPr lang="en-US" dirty="0" smtClean="0"/>
              <a:t> (3:190-191)</a:t>
            </a:r>
          </a:p>
          <a:p>
            <a:r>
              <a:rPr lang="en-US" dirty="0" err="1" smtClean="0"/>
              <a:t>Problematika</a:t>
            </a:r>
            <a:r>
              <a:rPr lang="en-US" dirty="0" smtClean="0"/>
              <a:t> </a:t>
            </a:r>
            <a:r>
              <a:rPr lang="en-US" dirty="0" err="1" smtClean="0"/>
              <a:t>umat</a:t>
            </a:r>
            <a:r>
              <a:rPr lang="en-US" dirty="0" smtClean="0"/>
              <a:t> </a:t>
            </a:r>
            <a:r>
              <a:rPr lang="en-US" dirty="0" err="1" smtClean="0"/>
              <a:t>dan</a:t>
            </a:r>
            <a:r>
              <a:rPr lang="en-US" dirty="0" smtClean="0"/>
              <a:t> </a:t>
            </a:r>
            <a:r>
              <a:rPr lang="en-US" dirty="0" err="1" smtClean="0"/>
              <a:t>manusia</a:t>
            </a:r>
            <a:r>
              <a:rPr lang="en-US" dirty="0" smtClean="0"/>
              <a:t> </a:t>
            </a:r>
            <a:r>
              <a:rPr lang="en-US" dirty="0" err="1" smtClean="0"/>
              <a:t>memerlukan</a:t>
            </a:r>
            <a:r>
              <a:rPr lang="en-US" dirty="0" smtClean="0"/>
              <a:t> </a:t>
            </a:r>
            <a:r>
              <a:rPr lang="en-US" dirty="0" err="1" smtClean="0"/>
              <a:t>pemikiran</a:t>
            </a:r>
            <a:r>
              <a:rPr lang="en-US" dirty="0" smtClean="0"/>
              <a:t> yang </a:t>
            </a:r>
            <a:r>
              <a:rPr lang="en-US" dirty="0" err="1" smtClean="0"/>
              <a:t>lebih</a:t>
            </a:r>
            <a:r>
              <a:rPr lang="en-US" dirty="0" smtClean="0"/>
              <a:t> </a:t>
            </a:r>
            <a:r>
              <a:rPr lang="en-US" dirty="0" err="1" smtClean="0"/>
              <a:t>lurus</a:t>
            </a:r>
            <a:r>
              <a:rPr lang="en-US" dirty="0" smtClean="0"/>
              <a:t> </a:t>
            </a:r>
            <a:r>
              <a:rPr lang="en-US" dirty="0" err="1" smtClean="0"/>
              <a:t>dari</a:t>
            </a:r>
            <a:r>
              <a:rPr lang="en-US" dirty="0" smtClean="0"/>
              <a:t> </a:t>
            </a:r>
            <a:r>
              <a:rPr lang="en-US" dirty="0" err="1" smtClean="0"/>
              <a:t>umat</a:t>
            </a:r>
            <a:r>
              <a:rPr lang="en-US" dirty="0" smtClean="0"/>
              <a:t> Islam </a:t>
            </a:r>
            <a:r>
              <a:rPr lang="en-US" dirty="0" err="1" smtClean="0"/>
              <a:t>untuk</a:t>
            </a:r>
            <a:r>
              <a:rPr lang="en-US" dirty="0" smtClean="0"/>
              <a:t> </a:t>
            </a:r>
            <a:r>
              <a:rPr lang="en-US" dirty="0" err="1" smtClean="0"/>
              <a:t>mengganti</a:t>
            </a:r>
            <a:r>
              <a:rPr lang="en-US" dirty="0" smtClean="0"/>
              <a:t> </a:t>
            </a:r>
            <a:r>
              <a:rPr lang="en-US" dirty="0" err="1" smtClean="0"/>
              <a:t>pemikiran</a:t>
            </a:r>
            <a:r>
              <a:rPr lang="en-US" dirty="0" smtClean="0"/>
              <a:t> yang </a:t>
            </a:r>
            <a:r>
              <a:rPr lang="en-US" dirty="0" err="1" smtClean="0"/>
              <a:t>materialistik</a:t>
            </a:r>
            <a:r>
              <a:rPr lang="en-US" dirty="0" smtClean="0"/>
              <a:t> </a:t>
            </a:r>
            <a:r>
              <a:rPr lang="en-US" dirty="0" err="1" smtClean="0"/>
              <a:t>hasil</a:t>
            </a:r>
            <a:r>
              <a:rPr lang="en-US" dirty="0" smtClean="0"/>
              <a:t> </a:t>
            </a:r>
            <a:r>
              <a:rPr lang="en-US" dirty="0" err="1" smtClean="0"/>
              <a:t>pemikiran</a:t>
            </a:r>
            <a:r>
              <a:rPr lang="en-US" dirty="0" smtClean="0"/>
              <a:t> </a:t>
            </a:r>
            <a:r>
              <a:rPr lang="en-US" dirty="0" err="1" smtClean="0"/>
              <a:t>para</a:t>
            </a:r>
            <a:r>
              <a:rPr lang="en-US" dirty="0" smtClean="0"/>
              <a:t> </a:t>
            </a:r>
            <a:r>
              <a:rPr lang="en-US" dirty="0" err="1" smtClean="0"/>
              <a:t>pemikir</a:t>
            </a:r>
            <a:r>
              <a:rPr lang="en-US" dirty="0" smtClean="0"/>
              <a:t> non-Muslim</a:t>
            </a:r>
          </a:p>
          <a:p>
            <a:r>
              <a:rPr lang="en-US" dirty="0" err="1" smtClean="0"/>
              <a:t>Konsep</a:t>
            </a:r>
            <a:r>
              <a:rPr lang="en-US" dirty="0" smtClean="0"/>
              <a:t> yang </a:t>
            </a:r>
            <a:r>
              <a:rPr lang="en-US" dirty="0" err="1" smtClean="0"/>
              <a:t>menjadi</a:t>
            </a:r>
            <a:r>
              <a:rPr lang="en-US" dirty="0" smtClean="0"/>
              <a:t> </a:t>
            </a:r>
            <a:r>
              <a:rPr lang="en-US" dirty="0" err="1" smtClean="0"/>
              <a:t>solusi</a:t>
            </a:r>
            <a:r>
              <a:rPr lang="en-US" dirty="0" smtClean="0"/>
              <a:t> </a:t>
            </a:r>
            <a:r>
              <a:rPr lang="en-US" dirty="0" err="1" smtClean="0"/>
              <a:t>permasalahan</a:t>
            </a:r>
            <a:r>
              <a:rPr lang="en-US" dirty="0" smtClean="0"/>
              <a:t> </a:t>
            </a:r>
            <a:r>
              <a:rPr lang="en-US" dirty="0" err="1" smtClean="0"/>
              <a:t>umat</a:t>
            </a:r>
            <a:r>
              <a:rPr lang="en-US" dirty="0" smtClean="0"/>
              <a:t> </a:t>
            </a:r>
            <a:r>
              <a:rPr lang="en-US" dirty="0" err="1" smtClean="0"/>
              <a:t>dan</a:t>
            </a:r>
            <a:r>
              <a:rPr lang="en-US" dirty="0" smtClean="0"/>
              <a:t> </a:t>
            </a:r>
            <a:r>
              <a:rPr lang="en-US" dirty="0" err="1" smtClean="0"/>
              <a:t>manusia</a:t>
            </a:r>
            <a:r>
              <a:rPr lang="en-US" dirty="0" smtClean="0"/>
              <a:t> yang </a:t>
            </a:r>
            <a:r>
              <a:rPr lang="en-US" dirty="0" err="1" smtClean="0"/>
              <a:t>Islami</a:t>
            </a:r>
            <a:r>
              <a:rPr lang="en-US" dirty="0" smtClean="0"/>
              <a:t> </a:t>
            </a:r>
            <a:r>
              <a:rPr lang="en-US" dirty="0" err="1" smtClean="0"/>
              <a:t>benar-benar</a:t>
            </a:r>
            <a:r>
              <a:rPr lang="en-US" dirty="0" smtClean="0"/>
              <a:t> </a:t>
            </a:r>
            <a:r>
              <a:rPr lang="en-US" dirty="0" err="1" smtClean="0"/>
              <a:t>dinantikan</a:t>
            </a:r>
            <a:endParaRPr lang="en-US" dirty="0" smtClean="0"/>
          </a:p>
          <a:p>
            <a:r>
              <a:rPr lang="en-US" dirty="0" err="1" smtClean="0"/>
              <a:t>Kapan</a:t>
            </a:r>
            <a:r>
              <a:rPr lang="en-US" dirty="0" smtClean="0"/>
              <a:t> </a:t>
            </a:r>
            <a:r>
              <a:rPr lang="en-US" dirty="0" err="1" smtClean="0"/>
              <a:t>itu</a:t>
            </a:r>
            <a:r>
              <a:rPr lang="en-US" dirty="0" smtClean="0"/>
              <a:t> </a:t>
            </a:r>
            <a:r>
              <a:rPr lang="en-US" dirty="0" err="1" smtClean="0"/>
              <a:t>terjadi</a:t>
            </a:r>
            <a:r>
              <a:rPr lang="en-US" dirty="0" smtClean="0"/>
              <a:t>?</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الْعَمَلِ وَالأَمَلِ</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962400" y="3048000"/>
            <a:ext cx="1069524" cy="1862048"/>
          </a:xfrm>
          <a:prstGeom prst="rect">
            <a:avLst/>
          </a:prstGeom>
          <a:noFill/>
        </p:spPr>
        <p:txBody>
          <a:bodyPr wrap="none" rtlCol="0">
            <a:spAutoFit/>
          </a:bodyPr>
          <a:lstStyle/>
          <a:p>
            <a:r>
              <a:rPr lang="en-US" sz="11500" dirty="0" smtClean="0">
                <a:latin typeface="Algerian" pitchFamily="82" charset="0"/>
              </a:rPr>
              <a:t>7</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391400" cy="1600200"/>
          </a:xfrm>
        </p:spPr>
        <p:txBody>
          <a:bodyPr>
            <a:normAutofit/>
          </a:bodyPr>
          <a:lstStyle/>
          <a:p>
            <a:r>
              <a:rPr lang="en-US" dirty="0" smtClean="0"/>
              <a:t>Agama </a:t>
            </a:r>
            <a:r>
              <a:rPr lang="en-US" dirty="0" err="1" smtClean="0"/>
              <a:t>Amal</a:t>
            </a:r>
            <a:r>
              <a:rPr lang="en-US" dirty="0" smtClean="0"/>
              <a:t> </a:t>
            </a:r>
            <a:r>
              <a:rPr lang="en-US" dirty="0" err="1" smtClean="0"/>
              <a:t>dan</a:t>
            </a:r>
            <a:r>
              <a:rPr lang="en-US" dirty="0" smtClean="0"/>
              <a:t> </a:t>
            </a:r>
            <a:r>
              <a:rPr lang="en-US" dirty="0" err="1" smtClean="0"/>
              <a:t>Harapan</a:t>
            </a:r>
            <a:endParaRPr lang="en-US" dirty="0"/>
          </a:p>
        </p:txBody>
      </p:sp>
      <p:sp>
        <p:nvSpPr>
          <p:cNvPr id="3" name="Content Placeholder 2"/>
          <p:cNvSpPr>
            <a:spLocks noGrp="1"/>
          </p:cNvSpPr>
          <p:nvPr>
            <p:ph idx="1"/>
          </p:nvPr>
        </p:nvSpPr>
        <p:spPr>
          <a:xfrm>
            <a:off x="762000" y="685800"/>
            <a:ext cx="7543800" cy="4343400"/>
          </a:xfrm>
        </p:spPr>
        <p:txBody>
          <a:bodyPr>
            <a:normAutofit/>
          </a:bodyPr>
          <a:lstStyle/>
          <a:p>
            <a:r>
              <a:rPr lang="en-US" dirty="0" smtClean="0"/>
              <a:t>4:123-125 </a:t>
            </a:r>
            <a:r>
              <a:rPr lang="en-US" dirty="0" err="1" smtClean="0"/>
              <a:t>Ayat-ayat</a:t>
            </a:r>
            <a:r>
              <a:rPr lang="en-US" dirty="0" smtClean="0"/>
              <a:t> </a:t>
            </a:r>
            <a:r>
              <a:rPr lang="en-US" dirty="0" err="1" smtClean="0"/>
              <a:t>berisi</a:t>
            </a:r>
            <a:r>
              <a:rPr lang="en-US" dirty="0" smtClean="0"/>
              <a:t> </a:t>
            </a:r>
            <a:r>
              <a:rPr lang="en-US" dirty="0" err="1" smtClean="0"/>
              <a:t>ketentuan</a:t>
            </a:r>
            <a:r>
              <a:rPr lang="en-US" dirty="0" smtClean="0"/>
              <a:t> </a:t>
            </a:r>
            <a:r>
              <a:rPr lang="en-US" dirty="0" err="1" smtClean="0"/>
              <a:t>bahwa</a:t>
            </a:r>
            <a:endParaRPr lang="en-US" dirty="0" smtClean="0"/>
          </a:p>
          <a:p>
            <a:r>
              <a:rPr lang="en-US" dirty="0" smtClean="0"/>
              <a:t>Agama </a:t>
            </a:r>
            <a:r>
              <a:rPr lang="en-US" dirty="0" err="1" smtClean="0"/>
              <a:t>itu</a:t>
            </a:r>
            <a:r>
              <a:rPr lang="en-US" dirty="0" smtClean="0"/>
              <a:t> </a:t>
            </a:r>
            <a:r>
              <a:rPr lang="en-US" dirty="0" err="1" smtClean="0"/>
              <a:t>bukanlah</a:t>
            </a:r>
            <a:r>
              <a:rPr lang="en-US" dirty="0" smtClean="0"/>
              <a:t> </a:t>
            </a:r>
            <a:r>
              <a:rPr lang="en-US" dirty="0" err="1" smtClean="0"/>
              <a:t>hanya</a:t>
            </a:r>
            <a:r>
              <a:rPr lang="en-US" dirty="0" smtClean="0"/>
              <a:t> </a:t>
            </a:r>
            <a:r>
              <a:rPr lang="en-US" dirty="0" err="1" smtClean="0"/>
              <a:t>sebagai</a:t>
            </a:r>
            <a:r>
              <a:rPr lang="en-US" dirty="0" smtClean="0"/>
              <a:t> </a:t>
            </a:r>
            <a:r>
              <a:rPr lang="en-US" dirty="0" err="1" smtClean="0"/>
              <a:t>hiasan</a:t>
            </a:r>
            <a:r>
              <a:rPr lang="en-US" dirty="0" smtClean="0"/>
              <a:t>, </a:t>
            </a:r>
            <a:r>
              <a:rPr lang="en-US" dirty="0" err="1" smtClean="0"/>
              <a:t>bukan</a:t>
            </a:r>
            <a:r>
              <a:rPr lang="en-US" dirty="0" smtClean="0"/>
              <a:t> pula </a:t>
            </a:r>
            <a:r>
              <a:rPr lang="en-US" dirty="0" err="1" smtClean="0"/>
              <a:t>merupakan</a:t>
            </a:r>
            <a:r>
              <a:rPr lang="en-US" dirty="0" smtClean="0"/>
              <a:t> </a:t>
            </a:r>
            <a:r>
              <a:rPr lang="en-US" dirty="0" err="1" smtClean="0"/>
              <a:t>angan-angan</a:t>
            </a:r>
            <a:r>
              <a:rPr lang="en-US" dirty="0" smtClean="0"/>
              <a:t> </a:t>
            </a:r>
            <a:r>
              <a:rPr lang="en-US" dirty="0" smtClean="0"/>
              <a:t>yang </a:t>
            </a:r>
            <a:r>
              <a:rPr lang="en-US" dirty="0" err="1" smtClean="0"/>
              <a:t>kosong</a:t>
            </a:r>
            <a:r>
              <a:rPr lang="en-US" dirty="0" smtClean="0"/>
              <a:t>, </a:t>
            </a:r>
            <a:r>
              <a:rPr lang="en-US" dirty="0" err="1" smtClean="0"/>
              <a:t>tetapi</a:t>
            </a:r>
            <a:r>
              <a:rPr lang="en-US" dirty="0" smtClean="0"/>
              <a:t> agama yang </a:t>
            </a:r>
            <a:r>
              <a:rPr lang="en-US" dirty="0" err="1" smtClean="0"/>
              <a:t>sesungguhnya</a:t>
            </a:r>
            <a:r>
              <a:rPr lang="en-US" dirty="0" smtClean="0"/>
              <a:t> </a:t>
            </a:r>
            <a:r>
              <a:rPr lang="en-US" dirty="0" err="1" smtClean="0"/>
              <a:t>ialah</a:t>
            </a:r>
            <a:r>
              <a:rPr lang="en-US" dirty="0" smtClean="0"/>
              <a:t> agama </a:t>
            </a:r>
            <a:r>
              <a:rPr lang="en-US" dirty="0" smtClean="0"/>
              <a:t>yang </a:t>
            </a:r>
            <a:r>
              <a:rPr lang="en-US" dirty="0" err="1" smtClean="0"/>
              <a:t>meresap</a:t>
            </a:r>
            <a:r>
              <a:rPr lang="en-US" dirty="0" smtClean="0"/>
              <a:t> </a:t>
            </a:r>
            <a:r>
              <a:rPr lang="en-US" dirty="0" err="1" smtClean="0"/>
              <a:t>ke</a:t>
            </a:r>
            <a:r>
              <a:rPr lang="en-US" dirty="0" smtClean="0"/>
              <a:t> </a:t>
            </a:r>
            <a:r>
              <a:rPr lang="en-US" dirty="0" err="1" smtClean="0"/>
              <a:t>dalam</a:t>
            </a:r>
            <a:r>
              <a:rPr lang="en-US" dirty="0" smtClean="0"/>
              <a:t> </a:t>
            </a:r>
            <a:r>
              <a:rPr lang="en-US" dirty="0" err="1" smtClean="0"/>
              <a:t>hati</a:t>
            </a:r>
            <a:r>
              <a:rPr lang="en-US" dirty="0" smtClean="0"/>
              <a:t> </a:t>
            </a:r>
            <a:r>
              <a:rPr lang="en-US" dirty="0" err="1" smtClean="0"/>
              <a:t>dan</a:t>
            </a:r>
            <a:r>
              <a:rPr lang="en-US" dirty="0" smtClean="0"/>
              <a:t> </a:t>
            </a:r>
            <a:r>
              <a:rPr lang="en-US" dirty="0" err="1" smtClean="0"/>
              <a:t>dibenarkan</a:t>
            </a:r>
            <a:r>
              <a:rPr lang="en-US" dirty="0" smtClean="0"/>
              <a:t> </a:t>
            </a:r>
            <a:r>
              <a:rPr lang="en-US" dirty="0" err="1" smtClean="0"/>
              <a:t>melalui</a:t>
            </a:r>
            <a:r>
              <a:rPr lang="en-US" dirty="0" smtClean="0"/>
              <a:t> </a:t>
            </a:r>
            <a:r>
              <a:rPr lang="en-US" dirty="0" err="1" smtClean="0"/>
              <a:t>amal</a:t>
            </a:r>
            <a:r>
              <a:rPr lang="en-US" dirty="0" smtClean="0"/>
              <a:t> </a:t>
            </a:r>
            <a:r>
              <a:rPr lang="en-US" dirty="0" err="1" smtClean="0"/>
              <a:t>perbuatan</a:t>
            </a:r>
            <a:r>
              <a:rPr lang="en-US" dirty="0" smtClean="0"/>
              <a:t>. </a:t>
            </a:r>
          </a:p>
          <a:p>
            <a:r>
              <a:rPr lang="en-US" dirty="0" err="1" smtClean="0"/>
              <a:t>Tidak</a:t>
            </a:r>
            <a:r>
              <a:rPr lang="en-US" dirty="0" smtClean="0"/>
              <a:t> </a:t>
            </a:r>
            <a:r>
              <a:rPr lang="en-US" dirty="0" err="1" smtClean="0"/>
              <a:t>semua</a:t>
            </a:r>
            <a:r>
              <a:rPr lang="en-US" dirty="0" smtClean="0"/>
              <a:t> </a:t>
            </a:r>
            <a:r>
              <a:rPr lang="en-US" dirty="0" err="1" smtClean="0"/>
              <a:t>orang</a:t>
            </a:r>
            <a:r>
              <a:rPr lang="en-US" dirty="0" smtClean="0"/>
              <a:t> yang </a:t>
            </a:r>
            <a:r>
              <a:rPr lang="en-US" dirty="0" err="1" smtClean="0"/>
              <a:t>mengakui</a:t>
            </a:r>
            <a:r>
              <a:rPr lang="en-US" dirty="0" smtClean="0"/>
              <a:t> </a:t>
            </a:r>
            <a:r>
              <a:rPr lang="en-US" dirty="0" err="1" smtClean="0"/>
              <a:t>atas</a:t>
            </a:r>
            <a:r>
              <a:rPr lang="en-US" dirty="0" smtClean="0"/>
              <a:t> </a:t>
            </a:r>
            <a:r>
              <a:rPr lang="en-US" dirty="0" err="1" smtClean="0"/>
              <a:t>sesuatu</a:t>
            </a:r>
            <a:r>
              <a:rPr lang="en-US" dirty="0" smtClean="0"/>
              <a:t> </a:t>
            </a:r>
            <a:r>
              <a:rPr lang="en-US" dirty="0" err="1" smtClean="0"/>
              <a:t>dapat</a:t>
            </a:r>
            <a:r>
              <a:rPr lang="en-US" dirty="0" smtClean="0"/>
              <a:t> </a:t>
            </a:r>
            <a:r>
              <a:rPr lang="en-US" dirty="0" err="1" smtClean="0"/>
              <a:t>meraihnya</a:t>
            </a:r>
            <a:r>
              <a:rPr lang="en-US" dirty="0" smtClean="0"/>
              <a:t> </a:t>
            </a:r>
            <a:r>
              <a:rPr lang="en-US" dirty="0" err="1" smtClean="0"/>
              <a:t>hanya</a:t>
            </a:r>
            <a:r>
              <a:rPr lang="en-US" dirty="0" smtClean="0"/>
              <a:t> </a:t>
            </a:r>
            <a:r>
              <a:rPr lang="en-US" dirty="0" err="1" smtClean="0"/>
              <a:t>dengan</a:t>
            </a:r>
            <a:r>
              <a:rPr lang="en-US" dirty="0" smtClean="0"/>
              <a:t> </a:t>
            </a:r>
            <a:r>
              <a:rPr lang="en-US" dirty="0" err="1" smtClean="0"/>
              <a:t>sekadar</a:t>
            </a:r>
            <a:r>
              <a:rPr lang="en-US" dirty="0" smtClean="0"/>
              <a:t> </a:t>
            </a:r>
            <a:r>
              <a:rPr lang="en-US" dirty="0" err="1" smtClean="0"/>
              <a:t>mengakuinya</a:t>
            </a:r>
            <a:r>
              <a:rPr lang="en-US" dirty="0" smtClean="0"/>
              <a:t>. </a:t>
            </a:r>
            <a:endParaRPr lang="en-US" dirty="0" smtClean="0"/>
          </a:p>
          <a:p>
            <a:r>
              <a:rPr lang="en-US" dirty="0" err="1" smtClean="0"/>
              <a:t>Tidaklah</a:t>
            </a:r>
            <a:r>
              <a:rPr lang="en-US" dirty="0" smtClean="0"/>
              <a:t> </a:t>
            </a:r>
            <a:r>
              <a:rPr lang="en-US" dirty="0" err="1" smtClean="0"/>
              <a:t>semua</a:t>
            </a:r>
            <a:r>
              <a:rPr lang="en-US" dirty="0" smtClean="0"/>
              <a:t> </a:t>
            </a:r>
            <a:r>
              <a:rPr lang="en-US" dirty="0" err="1" smtClean="0"/>
              <a:t>orang</a:t>
            </a:r>
            <a:r>
              <a:rPr lang="en-US" dirty="0" smtClean="0"/>
              <a:t> yang </a:t>
            </a:r>
            <a:r>
              <a:rPr lang="en-US" dirty="0" err="1" smtClean="0"/>
              <a:t>mengatakan</a:t>
            </a:r>
            <a:r>
              <a:rPr lang="en-US" dirty="0" smtClean="0"/>
              <a:t> </a:t>
            </a:r>
            <a:r>
              <a:rPr lang="en-US" dirty="0" err="1" smtClean="0"/>
              <a:t>bahwa</a:t>
            </a:r>
            <a:r>
              <a:rPr lang="en-US" dirty="0" smtClean="0"/>
              <a:t> </a:t>
            </a:r>
            <a:r>
              <a:rPr lang="en-US" dirty="0" err="1" smtClean="0"/>
              <a:t>dirinya</a:t>
            </a:r>
            <a:r>
              <a:rPr lang="en-US" dirty="0" smtClean="0"/>
              <a:t> </a:t>
            </a:r>
            <a:r>
              <a:rPr lang="en-US" dirty="0" err="1" smtClean="0"/>
              <a:t>berada</a:t>
            </a:r>
            <a:r>
              <a:rPr lang="en-US" dirty="0" smtClean="0"/>
              <a:t> </a:t>
            </a:r>
            <a:r>
              <a:rPr lang="en-US" dirty="0" err="1" smtClean="0"/>
              <a:t>dalam</a:t>
            </a:r>
            <a:r>
              <a:rPr lang="en-US" dirty="0" smtClean="0"/>
              <a:t> </a:t>
            </a:r>
            <a:r>
              <a:rPr lang="en-US" dirty="0" err="1" smtClean="0"/>
              <a:t>kebenaran</a:t>
            </a:r>
            <a:r>
              <a:rPr lang="en-US" dirty="0" smtClean="0"/>
              <a:t>, </a:t>
            </a:r>
            <a:r>
              <a:rPr lang="en-US" dirty="0" err="1" smtClean="0"/>
              <a:t>lalu</a:t>
            </a:r>
            <a:r>
              <a:rPr lang="en-US" dirty="0" smtClean="0"/>
              <a:t> </a:t>
            </a:r>
            <a:r>
              <a:rPr lang="en-US" dirty="0" err="1" smtClean="0"/>
              <a:t>ucapannya</a:t>
            </a:r>
            <a:r>
              <a:rPr lang="en-US" dirty="0" smtClean="0"/>
              <a:t> </a:t>
            </a:r>
            <a:r>
              <a:rPr lang="en-US" dirty="0" err="1" smtClean="0"/>
              <a:t>itu</a:t>
            </a:r>
            <a:r>
              <a:rPr lang="en-US" dirty="0" smtClean="0"/>
              <a:t> </a:t>
            </a:r>
            <a:r>
              <a:rPr lang="en-US" dirty="0" err="1" smtClean="0"/>
              <a:t>didengar</a:t>
            </a:r>
            <a:r>
              <a:rPr lang="en-US" dirty="0" smtClean="0"/>
              <a:t> </a:t>
            </a:r>
            <a:r>
              <a:rPr lang="en-US" dirty="0" err="1" smtClean="0"/>
              <a:t>hanya</a:t>
            </a:r>
            <a:r>
              <a:rPr lang="en-US" dirty="0" smtClean="0"/>
              <a:t> </a:t>
            </a:r>
            <a:r>
              <a:rPr lang="en-US" dirty="0" err="1" smtClean="0"/>
              <a:t>dengan</a:t>
            </a:r>
            <a:r>
              <a:rPr lang="en-US" dirty="0" smtClean="0"/>
              <a:t> </a:t>
            </a:r>
            <a:r>
              <a:rPr lang="en-US" dirty="0" err="1" smtClean="0"/>
              <a:t>pengakuannya</a:t>
            </a:r>
            <a:r>
              <a:rPr lang="en-US" dirty="0" smtClean="0"/>
              <a:t> </a:t>
            </a:r>
            <a:r>
              <a:rPr lang="en-US" dirty="0" err="1" smtClean="0"/>
              <a:t>saja</a:t>
            </a:r>
            <a:r>
              <a:rPr lang="en-US" dirty="0" smtClean="0"/>
              <a:t>, </a:t>
            </a:r>
            <a:r>
              <a:rPr lang="en-US" dirty="0" err="1" smtClean="0"/>
              <a:t>sebelum</a:t>
            </a:r>
            <a:r>
              <a:rPr lang="en-US" dirty="0" smtClean="0"/>
              <a:t> </a:t>
            </a:r>
            <a:r>
              <a:rPr lang="en-US" dirty="0" err="1" smtClean="0"/>
              <a:t>dia</a:t>
            </a:r>
            <a:r>
              <a:rPr lang="en-US" dirty="0" smtClean="0"/>
              <a:t> </a:t>
            </a:r>
            <a:r>
              <a:rPr lang="en-US" dirty="0" err="1" smtClean="0"/>
              <a:t>mendapat</a:t>
            </a:r>
            <a:r>
              <a:rPr lang="en-US" dirty="0" smtClean="0"/>
              <a:t> </a:t>
            </a:r>
            <a:r>
              <a:rPr lang="en-US" dirty="0" err="1" smtClean="0"/>
              <a:t>bukti</a:t>
            </a:r>
            <a:r>
              <a:rPr lang="en-US" dirty="0" smtClean="0"/>
              <a:t> </a:t>
            </a:r>
            <a:r>
              <a:rPr lang="en-US" dirty="0" err="1" smtClean="0"/>
              <a:t>dar</a:t>
            </a:r>
            <a:r>
              <a:rPr lang="en-US" dirty="0" smtClean="0"/>
              <a:t> </a:t>
            </a:r>
            <a:r>
              <a:rPr lang="en-US" dirty="0" err="1" smtClean="0"/>
              <a:t>i</a:t>
            </a:r>
            <a:r>
              <a:rPr lang="en-US" dirty="0" smtClean="0"/>
              <a:t> Allah yang </a:t>
            </a:r>
            <a:r>
              <a:rPr lang="en-US" dirty="0" err="1" smtClean="0"/>
              <a:t>menyatakan</a:t>
            </a:r>
            <a:r>
              <a:rPr lang="en-US" dirty="0" smtClean="0"/>
              <a:t> </a:t>
            </a:r>
            <a:r>
              <a:rPr lang="en-US" dirty="0" err="1" smtClean="0"/>
              <a:t>atas</a:t>
            </a:r>
            <a:r>
              <a:rPr lang="en-US" dirty="0" smtClean="0"/>
              <a:t> </a:t>
            </a:r>
            <a:r>
              <a:rPr lang="en-US" dirty="0" err="1" smtClean="0"/>
              <a:t>kebenarannya</a:t>
            </a:r>
            <a:r>
              <a:rPr lang="en-US" dirty="0" smtClean="0"/>
              <a:t>. </a:t>
            </a:r>
            <a:endParaRPr lang="en-US" dirty="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Balasan</a:t>
            </a:r>
            <a:r>
              <a:rPr lang="en-US" dirty="0" smtClean="0"/>
              <a:t> </a:t>
            </a:r>
            <a:r>
              <a:rPr lang="en-US" dirty="0" err="1" smtClean="0"/>
              <a:t>Amal</a:t>
            </a:r>
            <a:endParaRPr lang="en-US" dirty="0"/>
          </a:p>
        </p:txBody>
      </p:sp>
      <p:sp>
        <p:nvSpPr>
          <p:cNvPr id="3" name="Content Placeholder 2"/>
          <p:cNvSpPr>
            <a:spLocks noGrp="1"/>
          </p:cNvSpPr>
          <p:nvPr>
            <p:ph idx="1"/>
          </p:nvPr>
        </p:nvSpPr>
        <p:spPr>
          <a:xfrm>
            <a:off x="304800" y="533400"/>
            <a:ext cx="8534400" cy="4724400"/>
          </a:xfrm>
        </p:spPr>
        <p:txBody>
          <a:bodyPr>
            <a:normAutofit fontScale="85000" lnSpcReduction="10000"/>
          </a:bodyPr>
          <a:lstStyle/>
          <a:p>
            <a:r>
              <a:rPr lang="en-US" dirty="0" err="1" smtClean="0"/>
              <a:t>Ketika</a:t>
            </a:r>
            <a:r>
              <a:rPr lang="en-US" dirty="0" smtClean="0"/>
              <a:t> </a:t>
            </a:r>
            <a:r>
              <a:rPr lang="en-US" dirty="0" err="1" smtClean="0"/>
              <a:t>ayat</a:t>
            </a:r>
            <a:r>
              <a:rPr lang="en-US" dirty="0" smtClean="0"/>
              <a:t> </a:t>
            </a:r>
            <a:r>
              <a:rPr lang="en-US" dirty="0" err="1" smtClean="0"/>
              <a:t>ini</a:t>
            </a:r>
            <a:r>
              <a:rPr lang="en-US" dirty="0" smtClean="0"/>
              <a:t> (4:123-125) </a:t>
            </a:r>
            <a:r>
              <a:rPr lang="en-US" dirty="0" err="1" smtClean="0"/>
              <a:t>turun</a:t>
            </a:r>
            <a:r>
              <a:rPr lang="en-US" dirty="0" smtClean="0"/>
              <a:t> </a:t>
            </a:r>
            <a:r>
              <a:rPr lang="en-US" dirty="0" err="1" smtClean="0"/>
              <a:t>maka</a:t>
            </a:r>
            <a:r>
              <a:rPr lang="en-US" dirty="0" smtClean="0"/>
              <a:t> </a:t>
            </a:r>
            <a:r>
              <a:rPr lang="en-US" dirty="0" err="1" smtClean="0"/>
              <a:t>para</a:t>
            </a:r>
            <a:r>
              <a:rPr lang="en-US" dirty="0" smtClean="0"/>
              <a:t> </a:t>
            </a:r>
            <a:r>
              <a:rPr lang="en-US" dirty="0" err="1" smtClean="0"/>
              <a:t>sahabat</a:t>
            </a:r>
            <a:r>
              <a:rPr lang="en-US" dirty="0" smtClean="0"/>
              <a:t> </a:t>
            </a:r>
            <a:r>
              <a:rPr lang="en-US" dirty="0" err="1" smtClean="0"/>
              <a:t>menangis</a:t>
            </a:r>
            <a:r>
              <a:rPr lang="en-US" dirty="0" smtClean="0"/>
              <a:t> </a:t>
            </a:r>
            <a:r>
              <a:rPr lang="en-US" dirty="0" err="1" smtClean="0"/>
              <a:t>dan</a:t>
            </a:r>
            <a:r>
              <a:rPr lang="en-US" dirty="0" smtClean="0"/>
              <a:t> </a:t>
            </a:r>
            <a:r>
              <a:rPr lang="en-US" dirty="0" err="1" smtClean="0"/>
              <a:t>bersedih</a:t>
            </a:r>
            <a:r>
              <a:rPr lang="en-US" dirty="0" smtClean="0"/>
              <a:t>, </a:t>
            </a:r>
            <a:r>
              <a:rPr lang="en-US" dirty="0" err="1" smtClean="0"/>
              <a:t>mereka</a:t>
            </a:r>
            <a:r>
              <a:rPr lang="en-US" dirty="0" smtClean="0"/>
              <a:t> </a:t>
            </a:r>
            <a:r>
              <a:rPr lang="en-US" dirty="0" err="1" smtClean="0"/>
              <a:t>berkata</a:t>
            </a:r>
            <a:r>
              <a:rPr lang="en-US" dirty="0" smtClean="0"/>
              <a:t>, , "</a:t>
            </a:r>
            <a:r>
              <a:rPr lang="en-US" dirty="0" err="1" smtClean="0"/>
              <a:t>Wahai</a:t>
            </a:r>
            <a:r>
              <a:rPr lang="en-US" dirty="0" smtClean="0"/>
              <a:t> </a:t>
            </a:r>
            <a:r>
              <a:rPr lang="en-US" dirty="0" err="1" smtClean="0"/>
              <a:t>Rasulullah</a:t>
            </a:r>
            <a:r>
              <a:rPr lang="en-US" dirty="0" smtClean="0"/>
              <a:t>, </a:t>
            </a:r>
            <a:r>
              <a:rPr lang="en-US" dirty="0" err="1" smtClean="0"/>
              <a:t>ayat</a:t>
            </a:r>
            <a:r>
              <a:rPr lang="en-US" dirty="0" smtClean="0"/>
              <a:t> </a:t>
            </a:r>
            <a:r>
              <a:rPr lang="en-US" dirty="0" err="1" smtClean="0"/>
              <a:t>ini</a:t>
            </a:r>
            <a:r>
              <a:rPr lang="en-US" dirty="0" smtClean="0"/>
              <a:t> </a:t>
            </a:r>
            <a:r>
              <a:rPr lang="en-US" dirty="0" err="1" smtClean="0"/>
              <a:t>tidak</a:t>
            </a:r>
            <a:r>
              <a:rPr lang="en-US" dirty="0" smtClean="0"/>
              <a:t> </a:t>
            </a:r>
            <a:r>
              <a:rPr lang="en-US" dirty="0" err="1" smtClean="0"/>
              <a:t>menyisakan</a:t>
            </a:r>
            <a:r>
              <a:rPr lang="en-US" dirty="0" smtClean="0"/>
              <a:t> </a:t>
            </a:r>
            <a:r>
              <a:rPr lang="en-US" dirty="0" err="1" smtClean="0"/>
              <a:t>barang</a:t>
            </a:r>
            <a:r>
              <a:rPr lang="en-US" dirty="0" smtClean="0"/>
              <a:t> </a:t>
            </a:r>
            <a:r>
              <a:rPr lang="en-US" dirty="0" err="1" smtClean="0"/>
              <a:t>sedikit</a:t>
            </a:r>
            <a:r>
              <a:rPr lang="en-US" dirty="0" smtClean="0"/>
              <a:t> </a:t>
            </a:r>
            <a:r>
              <a:rPr lang="en-US" dirty="0" smtClean="0"/>
              <a:t>pun (</a:t>
            </a:r>
            <a:r>
              <a:rPr lang="en-US" dirty="0" err="1" smtClean="0"/>
              <a:t>dari</a:t>
            </a:r>
            <a:r>
              <a:rPr lang="en-US" dirty="0" smtClean="0"/>
              <a:t> </a:t>
            </a:r>
            <a:r>
              <a:rPr lang="en-US" dirty="0" err="1" smtClean="0"/>
              <a:t>balasan</a:t>
            </a:r>
            <a:r>
              <a:rPr lang="en-US" dirty="0" smtClean="0"/>
              <a:t>).“ </a:t>
            </a:r>
            <a:r>
              <a:rPr lang="en-US" dirty="0" err="1" smtClean="0"/>
              <a:t>Maka</a:t>
            </a:r>
            <a:r>
              <a:rPr lang="en-US" dirty="0" smtClean="0"/>
              <a:t> </a:t>
            </a:r>
            <a:r>
              <a:rPr lang="en-US" dirty="0" err="1" smtClean="0"/>
              <a:t>Rasulullah</a:t>
            </a:r>
            <a:r>
              <a:rPr lang="en-US" dirty="0" smtClean="0"/>
              <a:t> SAW </a:t>
            </a:r>
            <a:r>
              <a:rPr lang="en-US" dirty="0" err="1" smtClean="0"/>
              <a:t>bersabda</a:t>
            </a:r>
            <a:r>
              <a:rPr lang="en-US" dirty="0" smtClean="0"/>
              <a:t>, </a:t>
            </a:r>
          </a:p>
          <a:p>
            <a:pPr algn="ctr">
              <a:buNone/>
            </a:pPr>
            <a:r>
              <a:rPr lang="ar-SA" sz="4100" b="1" dirty="0" smtClean="0"/>
              <a:t>أَمَّا وَالَّذِي نَفْسِي بِيَدِهِ إِنَّهَا لَكُمَا أُنْزِلَتْ، وَلَكِنْ أَبْشِرُوْا وَقَارِبُوْا وَسَدِّدُوْا</a:t>
            </a:r>
            <a:r>
              <a:rPr lang="ar-SA" sz="4100" b="1" dirty="0" smtClean="0"/>
              <a:t>؛ </a:t>
            </a:r>
            <a:r>
              <a:rPr lang="ar-SA" sz="4100" b="1" dirty="0" smtClean="0"/>
              <a:t>فَإِنَّهُ لاَ يُصِيْبُ أَحَدًا مِنْكُمْ فِي الدُّنْيَا إِلاَّ كَفَََّّرَ اللهُ بِهَا خَطِيْئَتِهِ، حَتَّى الشَّوْكَةِ يُشَاكُهَا أَحَدُكُمْ فِي قَدَمِهِ</a:t>
            </a:r>
            <a:endParaRPr lang="ar-SA" sz="4100" b="1" dirty="0" smtClean="0"/>
          </a:p>
          <a:p>
            <a:pPr algn="ctr">
              <a:buNone/>
            </a:pPr>
            <a:r>
              <a:rPr lang="en-US" i="1" dirty="0" err="1" smtClean="0"/>
              <a:t>Ingatlah</a:t>
            </a:r>
            <a:r>
              <a:rPr lang="en-US" i="1" dirty="0" smtClean="0"/>
              <a:t>, </a:t>
            </a:r>
            <a:r>
              <a:rPr lang="en-US" i="1" dirty="0" err="1" smtClean="0"/>
              <a:t>demi</a:t>
            </a:r>
            <a:r>
              <a:rPr lang="en-US" i="1" dirty="0" smtClean="0"/>
              <a:t> </a:t>
            </a:r>
            <a:r>
              <a:rPr lang="en-US" i="1" dirty="0" err="1" smtClean="0"/>
              <a:t>Tuhan</a:t>
            </a:r>
            <a:r>
              <a:rPr lang="en-US" i="1" dirty="0" smtClean="0"/>
              <a:t> yang </a:t>
            </a:r>
            <a:r>
              <a:rPr lang="en-US" i="1" dirty="0" err="1" smtClean="0"/>
              <a:t>jiwaku</a:t>
            </a:r>
            <a:r>
              <a:rPr lang="en-US" i="1" dirty="0" smtClean="0"/>
              <a:t> </a:t>
            </a:r>
            <a:r>
              <a:rPr lang="en-US" i="1" dirty="0" err="1" smtClean="0"/>
              <a:t>berada</a:t>
            </a:r>
            <a:r>
              <a:rPr lang="en-US" i="1" dirty="0" smtClean="0"/>
              <a:t> </a:t>
            </a:r>
            <a:r>
              <a:rPr lang="en-US" i="1" dirty="0" err="1" smtClean="0"/>
              <a:t>di</a:t>
            </a:r>
            <a:r>
              <a:rPr lang="en-US" i="1" dirty="0" smtClean="0"/>
              <a:t> </a:t>
            </a:r>
            <a:r>
              <a:rPr lang="en-US" i="1" dirty="0" err="1" smtClean="0"/>
              <a:t>dalam</a:t>
            </a:r>
            <a:r>
              <a:rPr lang="en-US" i="1" dirty="0" smtClean="0"/>
              <a:t> </a:t>
            </a:r>
            <a:r>
              <a:rPr lang="en-US" i="1" dirty="0" err="1" smtClean="0"/>
              <a:t>genggaman</a:t>
            </a:r>
            <a:r>
              <a:rPr lang="en-US" i="1" dirty="0" smtClean="0"/>
              <a:t> </a:t>
            </a:r>
            <a:r>
              <a:rPr lang="en-US" i="1" dirty="0" err="1" smtClean="0"/>
              <a:t>kekuasaan-Nya</a:t>
            </a:r>
            <a:r>
              <a:rPr lang="en-US" i="1" dirty="0" smtClean="0"/>
              <a:t>, </a:t>
            </a:r>
            <a:r>
              <a:rPr lang="en-US" i="1" dirty="0" err="1" smtClean="0"/>
              <a:t>sesungguhnya</a:t>
            </a:r>
            <a:r>
              <a:rPr lang="en-US" i="1" dirty="0" smtClean="0"/>
              <a:t> </a:t>
            </a:r>
            <a:r>
              <a:rPr lang="en-US" i="1" dirty="0" err="1" smtClean="0"/>
              <a:t>ayat</a:t>
            </a:r>
            <a:r>
              <a:rPr lang="en-US" i="1" dirty="0" smtClean="0"/>
              <a:t> </a:t>
            </a:r>
            <a:r>
              <a:rPr lang="en-US" i="1" dirty="0" err="1" smtClean="0"/>
              <a:t>ini</a:t>
            </a:r>
            <a:r>
              <a:rPr lang="en-US" i="1" dirty="0" smtClean="0"/>
              <a:t> </a:t>
            </a:r>
            <a:r>
              <a:rPr lang="en-US" i="1" dirty="0" err="1" smtClean="0"/>
              <a:t>memang</a:t>
            </a:r>
            <a:r>
              <a:rPr lang="en-US" i="1" dirty="0" smtClean="0"/>
              <a:t> </a:t>
            </a:r>
            <a:r>
              <a:rPr lang="en-US" i="1" dirty="0" err="1" smtClean="0"/>
              <a:t>mempunyai</a:t>
            </a:r>
            <a:r>
              <a:rPr lang="en-US" i="1" dirty="0" smtClean="0"/>
              <a:t> </a:t>
            </a:r>
            <a:r>
              <a:rPr lang="en-US" i="1" dirty="0" err="1" smtClean="0"/>
              <a:t>arti</a:t>
            </a:r>
            <a:r>
              <a:rPr lang="en-US" i="1" dirty="0" smtClean="0"/>
              <a:t> </a:t>
            </a:r>
            <a:r>
              <a:rPr lang="en-US" i="1" dirty="0" err="1" smtClean="0"/>
              <a:t>seperti</a:t>
            </a:r>
            <a:r>
              <a:rPr lang="en-US" i="1" dirty="0" smtClean="0"/>
              <a:t> </a:t>
            </a:r>
            <a:r>
              <a:rPr lang="en-US" i="1" dirty="0" err="1" smtClean="0"/>
              <a:t>apa</a:t>
            </a:r>
            <a:r>
              <a:rPr lang="en-US" i="1" dirty="0" smtClean="0"/>
              <a:t> yang </a:t>
            </a:r>
            <a:r>
              <a:rPr lang="en-US" i="1" dirty="0" err="1" smtClean="0"/>
              <a:t>diturunkan</a:t>
            </a:r>
            <a:r>
              <a:rPr lang="en-US" i="1" dirty="0" smtClean="0"/>
              <a:t>. </a:t>
            </a:r>
            <a:r>
              <a:rPr lang="en-US" i="1" dirty="0" err="1" smtClean="0"/>
              <a:t>Tetapi</a:t>
            </a:r>
            <a:r>
              <a:rPr lang="en-US" i="1" dirty="0" smtClean="0"/>
              <a:t> </a:t>
            </a:r>
            <a:r>
              <a:rPr lang="en-US" i="1" dirty="0" err="1" smtClean="0"/>
              <a:t>bergembiralah</a:t>
            </a:r>
            <a:r>
              <a:rPr lang="en-US" i="1" dirty="0" smtClean="0"/>
              <a:t> kalian, </a:t>
            </a:r>
            <a:r>
              <a:rPr lang="en-US" i="1" dirty="0" err="1" smtClean="0"/>
              <a:t>dekatkanlah</a:t>
            </a:r>
            <a:r>
              <a:rPr lang="en-US" i="1" dirty="0" smtClean="0"/>
              <a:t> </a:t>
            </a:r>
            <a:r>
              <a:rPr lang="en-US" i="1" dirty="0" err="1" smtClean="0"/>
              <a:t>diri</a:t>
            </a:r>
            <a:r>
              <a:rPr lang="en-US" i="1" dirty="0" smtClean="0"/>
              <a:t> kalian (</a:t>
            </a:r>
            <a:r>
              <a:rPr lang="en-US" i="1" dirty="0" err="1" smtClean="0"/>
              <a:t>kepada</a:t>
            </a:r>
            <a:r>
              <a:rPr lang="en-US" i="1" dirty="0" smtClean="0"/>
              <a:t> Allah) , </a:t>
            </a:r>
            <a:r>
              <a:rPr lang="en-US" i="1" dirty="0" err="1" smtClean="0"/>
              <a:t>dan</a:t>
            </a:r>
            <a:r>
              <a:rPr lang="en-US" i="1" dirty="0" smtClean="0"/>
              <a:t> </a:t>
            </a:r>
            <a:r>
              <a:rPr lang="en-US" i="1" dirty="0" err="1" smtClean="0"/>
              <a:t>teguhlah</a:t>
            </a:r>
            <a:r>
              <a:rPr lang="en-US" i="1" dirty="0" smtClean="0"/>
              <a:t> kalian (</a:t>
            </a:r>
            <a:r>
              <a:rPr lang="en-US" i="1" dirty="0" err="1" smtClean="0"/>
              <a:t>pada</a:t>
            </a:r>
            <a:r>
              <a:rPr lang="en-US" i="1" dirty="0" smtClean="0"/>
              <a:t> </a:t>
            </a:r>
            <a:r>
              <a:rPr lang="en-US" i="1" dirty="0" err="1" smtClean="0"/>
              <a:t>jalan</a:t>
            </a:r>
            <a:r>
              <a:rPr lang="en-US" i="1" dirty="0" smtClean="0"/>
              <a:t> </a:t>
            </a:r>
            <a:r>
              <a:rPr lang="en-US" i="1" dirty="0" smtClean="0"/>
              <a:t>yang </a:t>
            </a:r>
            <a:r>
              <a:rPr lang="en-US" i="1" dirty="0" err="1" smtClean="0"/>
              <a:t>lurus</a:t>
            </a:r>
            <a:r>
              <a:rPr lang="en-US" i="1" dirty="0" smtClean="0"/>
              <a:t>). </a:t>
            </a:r>
            <a:r>
              <a:rPr lang="en-US" i="1" dirty="0" err="1" smtClean="0"/>
              <a:t>Karena</a:t>
            </a:r>
            <a:r>
              <a:rPr lang="en-US" i="1" dirty="0" smtClean="0"/>
              <a:t> </a:t>
            </a:r>
            <a:r>
              <a:rPr lang="en-US" i="1" dirty="0" err="1" smtClean="0"/>
              <a:t>sesungguhnya</a:t>
            </a:r>
            <a:r>
              <a:rPr lang="en-US" i="1" dirty="0" smtClean="0"/>
              <a:t> </a:t>
            </a:r>
            <a:r>
              <a:rPr lang="en-US" i="1" dirty="0" err="1" smtClean="0"/>
              <a:t>tiada</a:t>
            </a:r>
            <a:r>
              <a:rPr lang="en-US" i="1" dirty="0" smtClean="0"/>
              <a:t> </a:t>
            </a:r>
            <a:r>
              <a:rPr lang="en-US" i="1" dirty="0" err="1" smtClean="0"/>
              <a:t>suatu</a:t>
            </a:r>
            <a:r>
              <a:rPr lang="en-US" i="1" dirty="0" smtClean="0"/>
              <a:t> </a:t>
            </a:r>
            <a:r>
              <a:rPr lang="en-US" i="1" dirty="0" err="1" smtClean="0"/>
              <a:t>musibah</a:t>
            </a:r>
            <a:r>
              <a:rPr lang="en-US" i="1" dirty="0" smtClean="0"/>
              <a:t> pun </a:t>
            </a:r>
            <a:r>
              <a:rPr lang="en-US" i="1" dirty="0" err="1" smtClean="0"/>
              <a:t>di</a:t>
            </a:r>
            <a:r>
              <a:rPr lang="en-US" i="1" dirty="0" smtClean="0"/>
              <a:t> </a:t>
            </a:r>
            <a:r>
              <a:rPr lang="en-US" i="1" dirty="0" err="1" smtClean="0"/>
              <a:t>dunia</a:t>
            </a:r>
            <a:r>
              <a:rPr lang="en-US" i="1" dirty="0" smtClean="0"/>
              <a:t> </a:t>
            </a:r>
            <a:r>
              <a:rPr lang="en-US" i="1" dirty="0" err="1" smtClean="0"/>
              <a:t>ini</a:t>
            </a:r>
            <a:r>
              <a:rPr lang="en-US" i="1" dirty="0" smtClean="0"/>
              <a:t> yang </a:t>
            </a:r>
            <a:r>
              <a:rPr lang="en-US" i="1" dirty="0" err="1" smtClean="0"/>
              <a:t>menimpa</a:t>
            </a:r>
            <a:r>
              <a:rPr lang="en-US" i="1" dirty="0" smtClean="0"/>
              <a:t> </a:t>
            </a:r>
            <a:r>
              <a:rPr lang="en-US" i="1" dirty="0" err="1" smtClean="0"/>
              <a:t>seseorang</a:t>
            </a:r>
            <a:r>
              <a:rPr lang="en-US" i="1" dirty="0" smtClean="0"/>
              <a:t> </a:t>
            </a:r>
            <a:r>
              <a:rPr lang="en-US" i="1" dirty="0" err="1" smtClean="0"/>
              <a:t>di</a:t>
            </a:r>
            <a:r>
              <a:rPr lang="en-US" i="1" dirty="0" smtClean="0"/>
              <a:t> </a:t>
            </a:r>
            <a:r>
              <a:rPr lang="en-US" i="1" dirty="0" err="1" smtClean="0"/>
              <a:t>antara</a:t>
            </a:r>
            <a:r>
              <a:rPr lang="en-US" i="1" dirty="0" smtClean="0"/>
              <a:t> kalian, </a:t>
            </a:r>
            <a:r>
              <a:rPr lang="en-US" i="1" dirty="0" err="1" smtClean="0"/>
              <a:t>melainkan</a:t>
            </a:r>
            <a:r>
              <a:rPr lang="en-US" i="1" dirty="0" smtClean="0"/>
              <a:t> </a:t>
            </a:r>
            <a:r>
              <a:rPr lang="en-US" i="1" dirty="0" smtClean="0"/>
              <a:t>Allah </a:t>
            </a:r>
            <a:r>
              <a:rPr lang="en-US" i="1" dirty="0" err="1" smtClean="0"/>
              <a:t>menghapuskan</a:t>
            </a:r>
            <a:r>
              <a:rPr lang="en-US" i="1" dirty="0" smtClean="0"/>
              <a:t> </a:t>
            </a:r>
            <a:r>
              <a:rPr lang="en-US" i="1" dirty="0" err="1" smtClean="0"/>
              <a:t>karenanya</a:t>
            </a:r>
            <a:r>
              <a:rPr lang="en-US" i="1" dirty="0" smtClean="0"/>
              <a:t> </a:t>
            </a:r>
            <a:r>
              <a:rPr lang="en-US" i="1" dirty="0" err="1" smtClean="0"/>
              <a:t>sebagian</a:t>
            </a:r>
            <a:r>
              <a:rPr lang="en-US" i="1" dirty="0" smtClean="0"/>
              <a:t> </a:t>
            </a:r>
            <a:r>
              <a:rPr lang="en-US" i="1" dirty="0" err="1" smtClean="0"/>
              <a:t>dari</a:t>
            </a:r>
            <a:r>
              <a:rPr lang="en-US" i="1" dirty="0" smtClean="0"/>
              <a:t> </a:t>
            </a:r>
            <a:r>
              <a:rPr lang="en-US" i="1" dirty="0" err="1" smtClean="0"/>
              <a:t>dosa-dosanya</a:t>
            </a:r>
            <a:r>
              <a:rPr lang="en-US" i="1" dirty="0" smtClean="0"/>
              <a:t>, </a:t>
            </a:r>
            <a:r>
              <a:rPr lang="en-US" i="1" dirty="0" err="1" smtClean="0"/>
              <a:t>sehingga</a:t>
            </a:r>
            <a:r>
              <a:rPr lang="en-US" i="1" dirty="0" smtClean="0"/>
              <a:t> </a:t>
            </a:r>
            <a:r>
              <a:rPr lang="en-US" i="1" dirty="0" err="1" smtClean="0"/>
              <a:t>duri</a:t>
            </a:r>
            <a:r>
              <a:rPr lang="en-US" i="1" dirty="0" smtClean="0"/>
              <a:t> yang </a:t>
            </a:r>
            <a:r>
              <a:rPr lang="en-US" i="1" dirty="0" err="1" smtClean="0"/>
              <a:t>menancap</a:t>
            </a:r>
            <a:r>
              <a:rPr lang="en-US" i="1" dirty="0" smtClean="0"/>
              <a:t> </a:t>
            </a:r>
            <a:r>
              <a:rPr lang="en-US" i="1" dirty="0" err="1" smtClean="0"/>
              <a:t>pada</a:t>
            </a:r>
            <a:r>
              <a:rPr lang="en-US" i="1" dirty="0" smtClean="0"/>
              <a:t> </a:t>
            </a:r>
            <a:r>
              <a:rPr lang="en-US" i="1" dirty="0" err="1" smtClean="0"/>
              <a:t>telapak</a:t>
            </a:r>
            <a:r>
              <a:rPr lang="en-US" i="1" dirty="0" smtClean="0"/>
              <a:t> kaki </a:t>
            </a:r>
            <a:r>
              <a:rPr lang="en-US" i="1" dirty="0" err="1" smtClean="0"/>
              <a:t>seseorang</a:t>
            </a:r>
            <a:r>
              <a:rPr lang="en-US" i="1" dirty="0" smtClean="0"/>
              <a:t> </a:t>
            </a:r>
            <a:r>
              <a:rPr lang="en-US" i="1" dirty="0" err="1" smtClean="0"/>
              <a:t>di</a:t>
            </a:r>
            <a:r>
              <a:rPr lang="en-US" i="1" dirty="0" smtClean="0"/>
              <a:t> </a:t>
            </a:r>
            <a:r>
              <a:rPr lang="en-US" i="1" dirty="0" err="1" smtClean="0"/>
              <a:t>antara</a:t>
            </a:r>
            <a:r>
              <a:rPr lang="en-US" i="1" dirty="0" smtClean="0"/>
              <a:t> </a:t>
            </a:r>
            <a:r>
              <a:rPr lang="en-US" i="1" dirty="0" smtClean="0"/>
              <a:t>kalian. </a:t>
            </a:r>
            <a:r>
              <a:rPr lang="en-US" dirty="0" smtClean="0"/>
              <a:t>(HR. Ahmad, Muslim, </a:t>
            </a:r>
            <a:r>
              <a:rPr lang="en-US" dirty="0" err="1" smtClean="0"/>
              <a:t>Turmudzi</a:t>
            </a:r>
            <a:r>
              <a:rPr lang="en-US" dirty="0" smtClean="0"/>
              <a:t>)</a:t>
            </a:r>
            <a:endParaRPr lang="en-US" i="1" dirty="0"/>
          </a:p>
        </p:txBody>
      </p:sp>
    </p:spTree>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Mengharap</a:t>
            </a:r>
            <a:r>
              <a:rPr lang="en-US" dirty="0" smtClean="0"/>
              <a:t> </a:t>
            </a:r>
            <a:r>
              <a:rPr lang="en-US" dirty="0" err="1" smtClean="0"/>
              <a:t>Balasan</a:t>
            </a:r>
            <a:endParaRPr lang="en-US" dirty="0"/>
          </a:p>
        </p:txBody>
      </p:sp>
      <p:sp>
        <p:nvSpPr>
          <p:cNvPr id="3" name="Content Placeholder 2"/>
          <p:cNvSpPr>
            <a:spLocks noGrp="1"/>
          </p:cNvSpPr>
          <p:nvPr>
            <p:ph idx="1"/>
          </p:nvPr>
        </p:nvSpPr>
        <p:spPr>
          <a:xfrm>
            <a:off x="762000" y="685800"/>
            <a:ext cx="7543800" cy="4419600"/>
          </a:xfrm>
        </p:spPr>
        <p:txBody>
          <a:bodyPr>
            <a:normAutofit fontScale="92500" lnSpcReduction="10000"/>
          </a:bodyPr>
          <a:lstStyle/>
          <a:p>
            <a:r>
              <a:rPr lang="en-US" dirty="0" err="1" smtClean="0"/>
              <a:t>Sudah</a:t>
            </a:r>
            <a:r>
              <a:rPr lang="en-US" dirty="0" smtClean="0"/>
              <a:t> </a:t>
            </a:r>
            <a:r>
              <a:rPr lang="en-US" dirty="0" err="1" smtClean="0"/>
              <a:t>fitrah</a:t>
            </a:r>
            <a:r>
              <a:rPr lang="en-US" dirty="0" smtClean="0"/>
              <a:t> </a:t>
            </a:r>
            <a:r>
              <a:rPr lang="en-US" dirty="0" err="1" smtClean="0"/>
              <a:t>manusia</a:t>
            </a:r>
            <a:r>
              <a:rPr lang="en-US" dirty="0" smtClean="0"/>
              <a:t> </a:t>
            </a:r>
            <a:r>
              <a:rPr lang="en-US" dirty="0" err="1" smtClean="0"/>
              <a:t>bahwa</a:t>
            </a:r>
            <a:r>
              <a:rPr lang="en-US" dirty="0" smtClean="0"/>
              <a:t> </a:t>
            </a:r>
            <a:r>
              <a:rPr lang="en-US" dirty="0" err="1" smtClean="0"/>
              <a:t>manusia</a:t>
            </a:r>
            <a:r>
              <a:rPr lang="en-US" dirty="0" smtClean="0"/>
              <a:t> </a:t>
            </a:r>
            <a:r>
              <a:rPr lang="en-US" dirty="0" err="1" smtClean="0"/>
              <a:t>bekerja</a:t>
            </a:r>
            <a:r>
              <a:rPr lang="en-US" dirty="0" smtClean="0"/>
              <a:t> </a:t>
            </a:r>
            <a:r>
              <a:rPr lang="en-US" dirty="0" err="1" smtClean="0"/>
              <a:t>karena</a:t>
            </a:r>
            <a:r>
              <a:rPr lang="en-US" dirty="0" smtClean="0"/>
              <a:t> </a:t>
            </a:r>
            <a:r>
              <a:rPr lang="en-US" dirty="0" err="1" smtClean="0"/>
              <a:t>menginginkan</a:t>
            </a:r>
            <a:r>
              <a:rPr lang="en-US" dirty="0" smtClean="0"/>
              <a:t> </a:t>
            </a:r>
            <a:r>
              <a:rPr lang="en-US" dirty="0" err="1" smtClean="0"/>
              <a:t>balasan</a:t>
            </a:r>
            <a:r>
              <a:rPr lang="en-US" dirty="0" smtClean="0"/>
              <a:t> </a:t>
            </a:r>
            <a:r>
              <a:rPr lang="en-US" dirty="0" err="1" smtClean="0"/>
              <a:t>tertentu</a:t>
            </a:r>
            <a:endParaRPr lang="en-US" dirty="0" smtClean="0"/>
          </a:p>
          <a:p>
            <a:r>
              <a:rPr lang="en-US" dirty="0" err="1" smtClean="0"/>
              <a:t>Oleh</a:t>
            </a:r>
            <a:r>
              <a:rPr lang="en-US" dirty="0" smtClean="0"/>
              <a:t> </a:t>
            </a:r>
            <a:r>
              <a:rPr lang="en-US" dirty="0" err="1" smtClean="0"/>
              <a:t>karena</a:t>
            </a:r>
            <a:r>
              <a:rPr lang="en-US" dirty="0" smtClean="0"/>
              <a:t> </a:t>
            </a:r>
            <a:r>
              <a:rPr lang="en-US" dirty="0" err="1" smtClean="0"/>
              <a:t>itu</a:t>
            </a:r>
            <a:r>
              <a:rPr lang="en-US" dirty="0" smtClean="0"/>
              <a:t>, Allah SWT pun </a:t>
            </a:r>
            <a:r>
              <a:rPr lang="en-US" dirty="0" err="1" smtClean="0"/>
              <a:t>memberikan</a:t>
            </a:r>
            <a:r>
              <a:rPr lang="en-US" dirty="0" smtClean="0"/>
              <a:t> </a:t>
            </a:r>
            <a:r>
              <a:rPr lang="en-US" dirty="0" err="1" smtClean="0"/>
              <a:t>iming-iming</a:t>
            </a:r>
            <a:r>
              <a:rPr lang="en-US" dirty="0" smtClean="0"/>
              <a:t> </a:t>
            </a:r>
            <a:r>
              <a:rPr lang="en-US" dirty="0" err="1" smtClean="0"/>
              <a:t>balasan</a:t>
            </a:r>
            <a:r>
              <a:rPr lang="en-US" dirty="0" smtClean="0"/>
              <a:t> </a:t>
            </a:r>
            <a:r>
              <a:rPr lang="en-US" dirty="0" err="1" smtClean="0"/>
              <a:t>bagi</a:t>
            </a:r>
            <a:r>
              <a:rPr lang="en-US" dirty="0" smtClean="0"/>
              <a:t> yang </a:t>
            </a:r>
            <a:r>
              <a:rPr lang="en-US" dirty="0" err="1" smtClean="0"/>
              <a:t>beramal</a:t>
            </a:r>
            <a:endParaRPr lang="en-US" dirty="0" smtClean="0"/>
          </a:p>
          <a:p>
            <a:r>
              <a:rPr lang="en-US" dirty="0" err="1" smtClean="0"/>
              <a:t>Bahkan</a:t>
            </a:r>
            <a:r>
              <a:rPr lang="en-US" dirty="0" smtClean="0"/>
              <a:t> </a:t>
            </a:r>
            <a:r>
              <a:rPr lang="en-US" dirty="0" err="1" smtClean="0"/>
              <a:t>untuk</a:t>
            </a:r>
            <a:r>
              <a:rPr lang="en-US" dirty="0" smtClean="0"/>
              <a:t> </a:t>
            </a:r>
            <a:r>
              <a:rPr lang="en-US" dirty="0" err="1" smtClean="0"/>
              <a:t>kebaikan</a:t>
            </a:r>
            <a:r>
              <a:rPr lang="en-US" dirty="0" smtClean="0"/>
              <a:t>, </a:t>
            </a:r>
            <a:r>
              <a:rPr lang="en-US" dirty="0" err="1" smtClean="0"/>
              <a:t>balasannya</a:t>
            </a:r>
            <a:r>
              <a:rPr lang="en-US" dirty="0" smtClean="0"/>
              <a:t> 10x, 700x, </a:t>
            </a:r>
            <a:r>
              <a:rPr lang="en-US" dirty="0" err="1" smtClean="0"/>
              <a:t>bahkan</a:t>
            </a:r>
            <a:r>
              <a:rPr lang="en-US" dirty="0" smtClean="0"/>
              <a:t> </a:t>
            </a:r>
            <a:r>
              <a:rPr lang="en-US" dirty="0" err="1" smtClean="0"/>
              <a:t>lebih</a:t>
            </a:r>
            <a:endParaRPr lang="en-US" dirty="0" smtClean="0"/>
          </a:p>
          <a:p>
            <a:r>
              <a:rPr lang="en-US" dirty="0" err="1" smtClean="0"/>
              <a:t>Seorang</a:t>
            </a:r>
            <a:r>
              <a:rPr lang="en-US" dirty="0" smtClean="0"/>
              <a:t> </a:t>
            </a:r>
            <a:r>
              <a:rPr lang="en-US" dirty="0" err="1" smtClean="0"/>
              <a:t>mu’min</a:t>
            </a:r>
            <a:r>
              <a:rPr lang="en-US" dirty="0" smtClean="0"/>
              <a:t> </a:t>
            </a:r>
            <a:r>
              <a:rPr lang="en-US" dirty="0" err="1" smtClean="0"/>
              <a:t>tentu</a:t>
            </a:r>
            <a:r>
              <a:rPr lang="en-US" dirty="0" smtClean="0"/>
              <a:t> </a:t>
            </a:r>
            <a:r>
              <a:rPr lang="en-US" dirty="0" err="1" smtClean="0"/>
              <a:t>sangat</a:t>
            </a:r>
            <a:r>
              <a:rPr lang="en-US" dirty="0" smtClean="0"/>
              <a:t> </a:t>
            </a:r>
            <a:r>
              <a:rPr lang="en-US" dirty="0" err="1" smtClean="0"/>
              <a:t>yakin</a:t>
            </a:r>
            <a:r>
              <a:rPr lang="en-US" dirty="0" smtClean="0"/>
              <a:t> </a:t>
            </a:r>
            <a:r>
              <a:rPr lang="en-US" dirty="0" err="1" smtClean="0"/>
              <a:t>pada</a:t>
            </a:r>
            <a:r>
              <a:rPr lang="en-US" dirty="0" smtClean="0"/>
              <a:t> </a:t>
            </a:r>
            <a:r>
              <a:rPr lang="en-US" dirty="0" err="1" smtClean="0"/>
              <a:t>balasan</a:t>
            </a:r>
            <a:r>
              <a:rPr lang="en-US" dirty="0" smtClean="0"/>
              <a:t> Allah </a:t>
            </a:r>
            <a:r>
              <a:rPr lang="en-US" dirty="0" err="1" smtClean="0"/>
              <a:t>sehingga</a:t>
            </a:r>
            <a:r>
              <a:rPr lang="en-US" dirty="0" smtClean="0"/>
              <a:t> </a:t>
            </a:r>
            <a:r>
              <a:rPr lang="en-US" dirty="0" err="1" smtClean="0"/>
              <a:t>ia</a:t>
            </a:r>
            <a:r>
              <a:rPr lang="en-US" dirty="0" smtClean="0"/>
              <a:t> </a:t>
            </a:r>
            <a:r>
              <a:rPr lang="en-US" dirty="0" err="1" smtClean="0"/>
              <a:t>berlomba-lomba</a:t>
            </a:r>
            <a:r>
              <a:rPr lang="en-US" dirty="0" smtClean="0"/>
              <a:t> </a:t>
            </a:r>
            <a:r>
              <a:rPr lang="en-US" dirty="0" err="1" smtClean="0"/>
              <a:t>dalam</a:t>
            </a:r>
            <a:r>
              <a:rPr lang="en-US" dirty="0" smtClean="0"/>
              <a:t> </a:t>
            </a:r>
            <a:r>
              <a:rPr lang="en-US" dirty="0" err="1" smtClean="0"/>
              <a:t>beramal</a:t>
            </a:r>
            <a:r>
              <a:rPr lang="en-US" dirty="0" smtClean="0"/>
              <a:t> </a:t>
            </a:r>
            <a:r>
              <a:rPr lang="en-US" dirty="0" err="1" smtClean="0"/>
              <a:t>untuk</a:t>
            </a:r>
            <a:r>
              <a:rPr lang="en-US" dirty="0" smtClean="0"/>
              <a:t> </a:t>
            </a:r>
            <a:r>
              <a:rPr lang="en-US" dirty="0" err="1" smtClean="0"/>
              <a:t>meraih</a:t>
            </a:r>
            <a:r>
              <a:rPr lang="en-US" dirty="0" smtClean="0"/>
              <a:t> </a:t>
            </a:r>
            <a:r>
              <a:rPr lang="en-US" dirty="0" err="1" smtClean="0"/>
              <a:t>pahala</a:t>
            </a:r>
            <a:r>
              <a:rPr lang="en-US" dirty="0" smtClean="0"/>
              <a:t> </a:t>
            </a:r>
            <a:r>
              <a:rPr lang="en-US" dirty="0" err="1" smtClean="0"/>
              <a:t>dari</a:t>
            </a:r>
            <a:r>
              <a:rPr lang="en-US" dirty="0" smtClean="0"/>
              <a:t> Allah SWT</a:t>
            </a:r>
          </a:p>
          <a:p>
            <a:pPr algn="ctr">
              <a:buNone/>
            </a:pPr>
            <a:r>
              <a:rPr lang="ar-SA" sz="4300" b="1" dirty="0" smtClean="0"/>
              <a:t>وَفِي ذَلِكَ فَلْيَتَنَافَسِ </a:t>
            </a:r>
            <a:r>
              <a:rPr lang="ar-SA" sz="4300" b="1" dirty="0" smtClean="0"/>
              <a:t>الْمُتَنَافِسُونَ</a:t>
            </a:r>
            <a:endParaRPr lang="en-US" sz="4300" b="1" dirty="0" smtClean="0"/>
          </a:p>
          <a:p>
            <a:pPr algn="ctr">
              <a:buNone/>
            </a:pPr>
            <a:r>
              <a:rPr lang="en-US" dirty="0" err="1" smtClean="0"/>
              <a:t>dan</a:t>
            </a:r>
            <a:r>
              <a:rPr lang="en-US" dirty="0" smtClean="0"/>
              <a:t> </a:t>
            </a:r>
            <a:r>
              <a:rPr lang="en-US" dirty="0" err="1" smtClean="0"/>
              <a:t>untuk</a:t>
            </a:r>
            <a:r>
              <a:rPr lang="en-US" dirty="0" smtClean="0"/>
              <a:t> yang </a:t>
            </a:r>
            <a:r>
              <a:rPr lang="en-US" dirty="0" err="1" smtClean="0"/>
              <a:t>demikian</a:t>
            </a:r>
            <a:r>
              <a:rPr lang="en-US" dirty="0" smtClean="0"/>
              <a:t> </a:t>
            </a:r>
            <a:r>
              <a:rPr lang="en-US" dirty="0" err="1" smtClean="0"/>
              <a:t>itu</a:t>
            </a:r>
            <a:r>
              <a:rPr lang="en-US" dirty="0" smtClean="0"/>
              <a:t> </a:t>
            </a:r>
            <a:r>
              <a:rPr lang="en-US" dirty="0" err="1" smtClean="0"/>
              <a:t>hendaknya</a:t>
            </a:r>
            <a:r>
              <a:rPr lang="en-US" dirty="0" smtClean="0"/>
              <a:t> </a:t>
            </a:r>
            <a:r>
              <a:rPr lang="en-US" dirty="0" err="1" smtClean="0"/>
              <a:t>orang</a:t>
            </a:r>
            <a:r>
              <a:rPr lang="en-US" dirty="0" smtClean="0"/>
              <a:t> </a:t>
            </a:r>
            <a:r>
              <a:rPr lang="en-US" dirty="0" err="1" smtClean="0"/>
              <a:t>berlomba-lomba</a:t>
            </a:r>
            <a:r>
              <a:rPr lang="en-US" dirty="0" smtClean="0"/>
              <a:t>. (83:26)</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Pribadi yang Berwatak Islam</a:t>
            </a:r>
            <a:endParaRPr lang="en-US" dirty="0"/>
          </a:p>
        </p:txBody>
      </p:sp>
      <p:sp>
        <p:nvSpPr>
          <p:cNvPr id="3" name="Content Placeholder 2"/>
          <p:cNvSpPr>
            <a:spLocks noGrp="1"/>
          </p:cNvSpPr>
          <p:nvPr>
            <p:ph idx="1"/>
          </p:nvPr>
        </p:nvSpPr>
        <p:spPr/>
        <p:txBody>
          <a:bodyPr/>
          <a:lstStyle/>
          <a:p>
            <a:r>
              <a:rPr lang="en-US" dirty="0" err="1" smtClean="0"/>
              <a:t>Dengan</a:t>
            </a:r>
            <a:r>
              <a:rPr lang="en-US" dirty="0" smtClean="0"/>
              <a:t> </a:t>
            </a:r>
            <a:r>
              <a:rPr lang="en-US" dirty="0" err="1" smtClean="0"/>
              <a:t>mengetahui</a:t>
            </a:r>
            <a:r>
              <a:rPr lang="en-US" dirty="0" smtClean="0"/>
              <a:t> </a:t>
            </a:r>
            <a:r>
              <a:rPr lang="en-US" dirty="0" err="1" smtClean="0"/>
              <a:t>watak-watak</a:t>
            </a:r>
            <a:r>
              <a:rPr lang="en-US" dirty="0" smtClean="0"/>
              <a:t> agama Islam (</a:t>
            </a:r>
            <a:r>
              <a:rPr lang="ar-SA" b="1" dirty="0" smtClean="0"/>
              <a:t>طَبِيْعَةُ دِيْنِ اْلإِسْلاَم</a:t>
            </a:r>
            <a:r>
              <a:rPr lang="ar-SA" dirty="0" smtClean="0"/>
              <a:t>ِ</a:t>
            </a:r>
            <a:r>
              <a:rPr lang="en-US" dirty="0" smtClean="0"/>
              <a:t>) </a:t>
            </a:r>
            <a:r>
              <a:rPr lang="en-US" dirty="0" err="1" smtClean="0"/>
              <a:t>diharapkan</a:t>
            </a:r>
            <a:r>
              <a:rPr lang="en-US" dirty="0" smtClean="0"/>
              <a:t> </a:t>
            </a:r>
            <a:r>
              <a:rPr lang="en-US" dirty="0" err="1" smtClean="0"/>
              <a:t>kita</a:t>
            </a:r>
            <a:r>
              <a:rPr lang="en-US" dirty="0" smtClean="0"/>
              <a:t> </a:t>
            </a:r>
            <a:r>
              <a:rPr lang="en-US" dirty="0" err="1" smtClean="0"/>
              <a:t>bisa</a:t>
            </a:r>
            <a:r>
              <a:rPr lang="en-US" dirty="0" smtClean="0"/>
              <a:t> </a:t>
            </a:r>
            <a:r>
              <a:rPr lang="en-US" dirty="0" err="1" smtClean="0"/>
              <a:t>menjadi</a:t>
            </a:r>
            <a:r>
              <a:rPr lang="en-US" dirty="0" smtClean="0"/>
              <a:t> </a:t>
            </a:r>
            <a:r>
              <a:rPr lang="en-US" dirty="0" err="1" smtClean="0"/>
              <a:t>pribadi-pribadi</a:t>
            </a:r>
            <a:r>
              <a:rPr lang="en-US" dirty="0" smtClean="0"/>
              <a:t> yang </a:t>
            </a:r>
            <a:r>
              <a:rPr lang="en-US" dirty="0" err="1" smtClean="0"/>
              <a:t>berwatak</a:t>
            </a:r>
            <a:r>
              <a:rPr lang="en-US" dirty="0" smtClean="0"/>
              <a:t> Islam</a:t>
            </a:r>
          </a:p>
          <a:p>
            <a:r>
              <a:rPr lang="en-US" dirty="0" smtClean="0"/>
              <a:t>Orang </a:t>
            </a:r>
            <a:r>
              <a:rPr lang="en-US" dirty="0" err="1" smtClean="0"/>
              <a:t>akan</a:t>
            </a:r>
            <a:r>
              <a:rPr lang="en-US" dirty="0" smtClean="0"/>
              <a:t> </a:t>
            </a:r>
            <a:r>
              <a:rPr lang="en-US" dirty="0" err="1" smtClean="0"/>
              <a:t>melihat</a:t>
            </a:r>
            <a:r>
              <a:rPr lang="en-US" dirty="0" smtClean="0"/>
              <a:t> Islam </a:t>
            </a:r>
            <a:r>
              <a:rPr lang="en-US" dirty="0" err="1" smtClean="0"/>
              <a:t>pada</a:t>
            </a:r>
            <a:r>
              <a:rPr lang="en-US" dirty="0" smtClean="0"/>
              <a:t> </a:t>
            </a:r>
            <a:r>
              <a:rPr lang="en-US" dirty="0" err="1" smtClean="0"/>
              <a:t>diri</a:t>
            </a:r>
            <a:r>
              <a:rPr lang="en-US" dirty="0" smtClean="0"/>
              <a:t> </a:t>
            </a:r>
            <a:r>
              <a:rPr lang="en-US" dirty="0" err="1" smtClean="0"/>
              <a:t>kita</a:t>
            </a:r>
            <a:r>
              <a:rPr lang="en-US" dirty="0" smtClean="0"/>
              <a:t>, </a:t>
            </a:r>
            <a:r>
              <a:rPr lang="en-US" dirty="0" err="1" smtClean="0"/>
              <a:t>sehingga</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menyingkap</a:t>
            </a:r>
            <a:r>
              <a:rPr lang="en-US" dirty="0" smtClean="0"/>
              <a:t> hijab (</a:t>
            </a:r>
            <a:r>
              <a:rPr lang="en-US" dirty="0" err="1" smtClean="0"/>
              <a:t>penghalang</a:t>
            </a:r>
            <a:r>
              <a:rPr lang="en-US" dirty="0" smtClean="0"/>
              <a:t>) </a:t>
            </a:r>
            <a:r>
              <a:rPr lang="en-US" dirty="0" err="1" smtClean="0"/>
              <a:t>itu</a:t>
            </a:r>
            <a:r>
              <a:rPr lang="en-US" dirty="0" smtClean="0"/>
              <a:t> </a:t>
            </a:r>
            <a:r>
              <a:rPr lang="en-US" dirty="0" err="1" smtClean="0"/>
              <a:t>dan</a:t>
            </a:r>
            <a:r>
              <a:rPr lang="en-US" dirty="0" smtClean="0"/>
              <a:t> </a:t>
            </a:r>
            <a:r>
              <a:rPr lang="en-US" dirty="0" err="1" smtClean="0"/>
              <a:t>tampil</a:t>
            </a:r>
            <a:r>
              <a:rPr lang="en-US" dirty="0" smtClean="0"/>
              <a:t> </a:t>
            </a:r>
            <a:r>
              <a:rPr lang="en-US" dirty="0" err="1" smtClean="0"/>
              <a:t>sebagai</a:t>
            </a:r>
            <a:r>
              <a:rPr lang="en-US" dirty="0" smtClean="0"/>
              <a:t> </a:t>
            </a:r>
            <a:r>
              <a:rPr lang="en-US" dirty="0" err="1" smtClean="0"/>
              <a:t>pribadi-pribadi</a:t>
            </a:r>
            <a:r>
              <a:rPr lang="en-US" dirty="0" smtClean="0"/>
              <a:t> Muslim </a:t>
            </a:r>
            <a:r>
              <a:rPr lang="en-US" b="1" dirty="0" smtClean="0"/>
              <a:t>(</a:t>
            </a:r>
            <a:r>
              <a:rPr lang="ar-SA" b="1" dirty="0" smtClean="0"/>
              <a:t>اَلشَّخْصِيَّةُ الإِسْلاَمِيَّةُ</a:t>
            </a:r>
            <a:r>
              <a:rPr lang="en-US" b="1" dirty="0" smtClean="0"/>
              <a:t>)</a:t>
            </a:r>
            <a:endParaRPr lang="en-US" b="1" dirty="0"/>
          </a:p>
        </p:txBody>
      </p:sp>
      <p:sp>
        <p:nvSpPr>
          <p:cNvPr id="4" name="TextBox 3">
            <a:hlinkClick r:id="rId3"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extLst>
      <p:ext uri="{BB962C8B-B14F-4D97-AF65-F5344CB8AC3E}">
        <p14:creationId xmlns="" xmlns:p14="http://schemas.microsoft.com/office/powerpoint/2010/main" val="65510502"/>
      </p:ext>
    </p:extLst>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smtClean="0">
                <a:solidFill>
                  <a:schemeClr val="tx2"/>
                </a:solidFill>
              </a:rPr>
              <a:t>عَامِلٌ </a:t>
            </a:r>
            <a:r>
              <a:rPr lang="ar-SA" b="1" dirty="0" smtClean="0">
                <a:solidFill>
                  <a:schemeClr val="tx2"/>
                </a:solidFill>
              </a:rPr>
              <a:t>مُتَفَائِلٌ</a:t>
            </a:r>
            <a:endParaRPr lang="en-US" dirty="0"/>
          </a:p>
        </p:txBody>
      </p:sp>
      <p:sp>
        <p:nvSpPr>
          <p:cNvPr id="3" name="Content Placeholder 2"/>
          <p:cNvSpPr>
            <a:spLocks noGrp="1"/>
          </p:cNvSpPr>
          <p:nvPr>
            <p:ph idx="1"/>
          </p:nvPr>
        </p:nvSpPr>
        <p:spPr>
          <a:xfrm>
            <a:off x="762000" y="685800"/>
            <a:ext cx="7543800" cy="4495800"/>
          </a:xfrm>
        </p:spPr>
        <p:txBody>
          <a:bodyPr>
            <a:normAutofit/>
          </a:bodyPr>
          <a:lstStyle/>
          <a:p>
            <a:r>
              <a:rPr lang="en-US" dirty="0" err="1" smtClean="0"/>
              <a:t>Watak</a:t>
            </a:r>
            <a:r>
              <a:rPr lang="en-US" dirty="0" smtClean="0"/>
              <a:t> Islam </a:t>
            </a:r>
            <a:r>
              <a:rPr lang="en-US" dirty="0" err="1" smtClean="0"/>
              <a:t>ini</a:t>
            </a:r>
            <a:r>
              <a:rPr lang="en-US" dirty="0" smtClean="0"/>
              <a:t> </a:t>
            </a:r>
            <a:r>
              <a:rPr lang="en-US" dirty="0" err="1" smtClean="0"/>
              <a:t>membentuk</a:t>
            </a:r>
            <a:r>
              <a:rPr lang="en-US" dirty="0" smtClean="0"/>
              <a:t> </a:t>
            </a:r>
            <a:r>
              <a:rPr lang="en-US" dirty="0" err="1" smtClean="0"/>
              <a:t>pribadi</a:t>
            </a:r>
            <a:r>
              <a:rPr lang="en-US" dirty="0" smtClean="0"/>
              <a:t> </a:t>
            </a:r>
            <a:r>
              <a:rPr lang="en-US" dirty="0" err="1" smtClean="0"/>
              <a:t>aktivis</a:t>
            </a:r>
            <a:r>
              <a:rPr lang="en-US" dirty="0" smtClean="0"/>
              <a:t> yang </a:t>
            </a:r>
            <a:r>
              <a:rPr lang="en-US" dirty="0" err="1" smtClean="0"/>
              <a:t>optimis</a:t>
            </a:r>
            <a:endParaRPr lang="en-US" dirty="0" smtClean="0"/>
          </a:p>
          <a:p>
            <a:r>
              <a:rPr lang="en-US" dirty="0" err="1" smtClean="0"/>
              <a:t>Ia</a:t>
            </a:r>
            <a:r>
              <a:rPr lang="en-US" dirty="0" smtClean="0"/>
              <a:t> </a:t>
            </a:r>
            <a:r>
              <a:rPr lang="en-US" dirty="0" err="1" smtClean="0"/>
              <a:t>selalu</a:t>
            </a:r>
            <a:r>
              <a:rPr lang="en-US" dirty="0" smtClean="0"/>
              <a:t> </a:t>
            </a:r>
            <a:r>
              <a:rPr lang="en-US" dirty="0" err="1" smtClean="0"/>
              <a:t>berpikir</a:t>
            </a:r>
            <a:r>
              <a:rPr lang="en-US" dirty="0" smtClean="0"/>
              <a:t> </a:t>
            </a:r>
            <a:r>
              <a:rPr lang="en-US" dirty="0" err="1" smtClean="0"/>
              <a:t>positif</a:t>
            </a:r>
            <a:r>
              <a:rPr lang="en-US" dirty="0" smtClean="0"/>
              <a:t> </a:t>
            </a:r>
            <a:r>
              <a:rPr lang="en-US" dirty="0" err="1" smtClean="0"/>
              <a:t>pada</a:t>
            </a:r>
            <a:r>
              <a:rPr lang="en-US" dirty="0" smtClean="0"/>
              <a:t> </a:t>
            </a:r>
            <a:r>
              <a:rPr lang="en-US" dirty="0" err="1" smtClean="0"/>
              <a:t>setiap</a:t>
            </a:r>
            <a:r>
              <a:rPr lang="en-US" dirty="0" smtClean="0"/>
              <a:t> yang </a:t>
            </a:r>
            <a:r>
              <a:rPr lang="en-US" dirty="0" err="1" smtClean="0"/>
              <a:t>dia</a:t>
            </a:r>
            <a:r>
              <a:rPr lang="en-US" dirty="0" smtClean="0"/>
              <a:t> </a:t>
            </a:r>
            <a:r>
              <a:rPr lang="en-US" dirty="0" err="1" smtClean="0"/>
              <a:t>hadapi</a:t>
            </a:r>
            <a:r>
              <a:rPr lang="en-US" dirty="0" smtClean="0"/>
              <a:t> </a:t>
            </a:r>
            <a:r>
              <a:rPr lang="en-US" dirty="0" err="1" smtClean="0"/>
              <a:t>dalam</a:t>
            </a:r>
            <a:r>
              <a:rPr lang="en-US" dirty="0" smtClean="0"/>
              <a:t> </a:t>
            </a:r>
            <a:r>
              <a:rPr lang="en-US" dirty="0" err="1" smtClean="0"/>
              <a:t>hidup</a:t>
            </a:r>
            <a:endParaRPr lang="en-US" dirty="0" smtClean="0"/>
          </a:p>
          <a:p>
            <a:r>
              <a:rPr lang="en-US" dirty="0" err="1" smtClean="0"/>
              <a:t>Ia</a:t>
            </a:r>
            <a:r>
              <a:rPr lang="en-US" dirty="0" smtClean="0"/>
              <a:t> </a:t>
            </a:r>
            <a:r>
              <a:rPr lang="en-US" dirty="0" err="1" smtClean="0"/>
              <a:t>selalu</a:t>
            </a:r>
            <a:r>
              <a:rPr lang="en-US" dirty="0" smtClean="0"/>
              <a:t> </a:t>
            </a:r>
            <a:r>
              <a:rPr lang="en-US" dirty="0" err="1" smtClean="0"/>
              <a:t>memberikan</a:t>
            </a:r>
            <a:r>
              <a:rPr lang="en-US" dirty="0" smtClean="0"/>
              <a:t> </a:t>
            </a:r>
            <a:r>
              <a:rPr lang="en-US" dirty="0" err="1" smtClean="0"/>
              <a:t>motivasi</a:t>
            </a:r>
            <a:r>
              <a:rPr lang="en-US" dirty="0" smtClean="0"/>
              <a:t> </a:t>
            </a:r>
            <a:r>
              <a:rPr lang="en-US" dirty="0" err="1" smtClean="0"/>
              <a:t>kepada</a:t>
            </a:r>
            <a:r>
              <a:rPr lang="en-US" dirty="0" smtClean="0"/>
              <a:t> </a:t>
            </a:r>
            <a:r>
              <a:rPr lang="en-US" dirty="0" err="1" smtClean="0"/>
              <a:t>orang</a:t>
            </a:r>
            <a:r>
              <a:rPr lang="en-US" dirty="0" smtClean="0"/>
              <a:t> lain agar </a:t>
            </a:r>
            <a:r>
              <a:rPr lang="en-US" dirty="0" err="1" smtClean="0"/>
              <a:t>selalu</a:t>
            </a:r>
            <a:r>
              <a:rPr lang="en-US" dirty="0" smtClean="0"/>
              <a:t> </a:t>
            </a:r>
            <a:r>
              <a:rPr lang="en-US" dirty="0" err="1" smtClean="0"/>
              <a:t>bekerja</a:t>
            </a:r>
            <a:r>
              <a:rPr lang="en-US" dirty="0" smtClean="0"/>
              <a:t> </a:t>
            </a:r>
            <a:r>
              <a:rPr lang="en-US" dirty="0" err="1" smtClean="0"/>
              <a:t>dan</a:t>
            </a:r>
            <a:r>
              <a:rPr lang="en-US" dirty="0" smtClean="0"/>
              <a:t> </a:t>
            </a:r>
            <a:r>
              <a:rPr lang="en-US" dirty="0" err="1" smtClean="0"/>
              <a:t>optimis</a:t>
            </a:r>
            <a:r>
              <a:rPr lang="en-US" dirty="0" smtClean="0"/>
              <a:t> </a:t>
            </a:r>
            <a:r>
              <a:rPr lang="en-US" dirty="0" err="1" smtClean="0"/>
              <a:t>dengan</a:t>
            </a:r>
            <a:r>
              <a:rPr lang="en-US" dirty="0" smtClean="0"/>
              <a:t> </a:t>
            </a:r>
            <a:r>
              <a:rPr lang="en-US" dirty="0" err="1" smtClean="0"/>
              <a:t>balasan</a:t>
            </a:r>
            <a:r>
              <a:rPr lang="en-US" dirty="0" smtClean="0"/>
              <a:t> yang </a:t>
            </a:r>
            <a:r>
              <a:rPr lang="en-US" dirty="0" err="1" smtClean="0"/>
              <a:t>akan</a:t>
            </a:r>
            <a:r>
              <a:rPr lang="en-US" dirty="0" smtClean="0"/>
              <a:t> </a:t>
            </a:r>
            <a:r>
              <a:rPr lang="en-US" dirty="0" err="1" smtClean="0"/>
              <a:t>diterima</a:t>
            </a:r>
            <a:r>
              <a:rPr lang="en-US" dirty="0" smtClean="0"/>
              <a:t> </a:t>
            </a:r>
            <a:r>
              <a:rPr lang="en-US" dirty="0" err="1" smtClean="0"/>
              <a:t>dari</a:t>
            </a:r>
            <a:r>
              <a:rPr lang="en-US" dirty="0" smtClean="0"/>
              <a:t> Allah</a:t>
            </a:r>
          </a:p>
          <a:p>
            <a:pPr algn="ctr">
              <a:buNone/>
            </a:pPr>
            <a:r>
              <a:rPr lang="ar-SA" sz="4000" b="1" dirty="0" smtClean="0"/>
              <a:t> بَشِّرُوا وَلَا تُنَفِّرُوا وَيَسِّرُوا وَلَا تُعَسِّرُوا</a:t>
            </a:r>
          </a:p>
          <a:p>
            <a:pPr algn="ctr">
              <a:buNone/>
            </a:pPr>
            <a:r>
              <a:rPr lang="en-US" i="1" dirty="0" smtClean="0"/>
              <a:t>“</a:t>
            </a:r>
            <a:r>
              <a:rPr lang="en-US" i="1" dirty="0" err="1" smtClean="0"/>
              <a:t>Berilah</a:t>
            </a:r>
            <a:r>
              <a:rPr lang="en-US" i="1" dirty="0" smtClean="0"/>
              <a:t> </a:t>
            </a:r>
            <a:r>
              <a:rPr lang="en-US" i="1" dirty="0" err="1" smtClean="0"/>
              <a:t>kabar</a:t>
            </a:r>
            <a:r>
              <a:rPr lang="en-US" i="1" dirty="0" smtClean="0"/>
              <a:t> </a:t>
            </a:r>
            <a:r>
              <a:rPr lang="en-US" i="1" dirty="0" err="1" smtClean="0"/>
              <a:t>gembira</a:t>
            </a:r>
            <a:r>
              <a:rPr lang="en-US" i="1" dirty="0" smtClean="0"/>
              <a:t>, </a:t>
            </a:r>
            <a:r>
              <a:rPr lang="en-US" i="1" dirty="0" err="1" smtClean="0"/>
              <a:t>jangan</a:t>
            </a:r>
            <a:r>
              <a:rPr lang="en-US" i="1" dirty="0" smtClean="0"/>
              <a:t> </a:t>
            </a:r>
            <a:r>
              <a:rPr lang="en-US" i="1" dirty="0" err="1" smtClean="0"/>
              <a:t>membuat</a:t>
            </a:r>
            <a:r>
              <a:rPr lang="en-US" i="1" dirty="0" smtClean="0"/>
              <a:t> </a:t>
            </a:r>
            <a:r>
              <a:rPr lang="en-US" i="1" dirty="0" err="1" smtClean="0"/>
              <a:t>lari</a:t>
            </a:r>
            <a:r>
              <a:rPr lang="en-US" i="1" dirty="0" smtClean="0"/>
              <a:t>; </a:t>
            </a:r>
            <a:r>
              <a:rPr lang="en-US" i="1" dirty="0" err="1" smtClean="0"/>
              <a:t>mudahkanlah</a:t>
            </a:r>
            <a:r>
              <a:rPr lang="en-US" i="1" dirty="0" smtClean="0"/>
              <a:t>, </a:t>
            </a:r>
            <a:r>
              <a:rPr lang="en-US" i="1" dirty="0" err="1" smtClean="0"/>
              <a:t>jangan</a:t>
            </a:r>
            <a:r>
              <a:rPr lang="en-US" i="1" dirty="0" smtClean="0"/>
              <a:t> </a:t>
            </a:r>
            <a:r>
              <a:rPr lang="en-US" i="1" dirty="0" err="1" smtClean="0"/>
              <a:t>mempersulit</a:t>
            </a:r>
            <a:r>
              <a:rPr lang="en-US" i="1" dirty="0" smtClean="0"/>
              <a:t>.” </a:t>
            </a:r>
            <a:r>
              <a:rPr lang="en-US" dirty="0" smtClean="0"/>
              <a:t>(HR. Muslim)</a:t>
            </a:r>
            <a:endParaRPr lang="en-US" i="1"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a:t>
            </a:r>
            <a:r>
              <a:rPr lang="ar-SA" sz="8800" b="1" dirty="0">
                <a:solidFill>
                  <a:schemeClr val="bg1"/>
                </a:solidFill>
              </a:rPr>
              <a:t>الْقُوَّةِ </a:t>
            </a:r>
            <a:r>
              <a:rPr lang="ar-SA" sz="8800" b="1" dirty="0" smtClean="0">
                <a:solidFill>
                  <a:schemeClr val="bg1"/>
                </a:solidFill>
              </a:rPr>
              <a:t>وَالْمَسْؤُوْلِيَّةِ</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962400" y="3048000"/>
            <a:ext cx="1069524" cy="1862048"/>
          </a:xfrm>
          <a:prstGeom prst="rect">
            <a:avLst/>
          </a:prstGeom>
          <a:noFill/>
        </p:spPr>
        <p:txBody>
          <a:bodyPr wrap="none" rtlCol="0">
            <a:spAutoFit/>
          </a:bodyPr>
          <a:lstStyle/>
          <a:p>
            <a:r>
              <a:rPr lang="en-US" sz="11500" dirty="0" smtClean="0">
                <a:latin typeface="Algerian" pitchFamily="82" charset="0"/>
              </a:rPr>
              <a:t>8</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Agama </a:t>
            </a:r>
            <a:r>
              <a:rPr lang="en-US" dirty="0" err="1" smtClean="0"/>
              <a:t>Kekuatan</a:t>
            </a:r>
            <a:r>
              <a:rPr lang="en-US" dirty="0" smtClean="0"/>
              <a:t> </a:t>
            </a:r>
            <a:r>
              <a:rPr lang="en-US" dirty="0" err="1" smtClean="0"/>
              <a:t>dan</a:t>
            </a:r>
            <a:r>
              <a:rPr lang="en-US" dirty="0" smtClean="0"/>
              <a:t> </a:t>
            </a:r>
            <a:r>
              <a:rPr lang="en-US" dirty="0" err="1" smtClean="0"/>
              <a:t>Tanggung</a:t>
            </a:r>
            <a:r>
              <a:rPr lang="en-US" dirty="0" smtClean="0"/>
              <a:t> </a:t>
            </a:r>
            <a:r>
              <a:rPr lang="en-US" dirty="0" err="1" smtClean="0"/>
              <a:t>Jawab</a:t>
            </a:r>
            <a:endParaRPr lang="en-US" dirty="0"/>
          </a:p>
        </p:txBody>
      </p:sp>
      <p:sp>
        <p:nvSpPr>
          <p:cNvPr id="3" name="Content Placeholder 2"/>
          <p:cNvSpPr>
            <a:spLocks noGrp="1"/>
          </p:cNvSpPr>
          <p:nvPr>
            <p:ph idx="1"/>
          </p:nvPr>
        </p:nvSpPr>
        <p:spPr/>
        <p:txBody>
          <a:bodyPr/>
          <a:lstStyle/>
          <a:p>
            <a:r>
              <a:rPr lang="en-US" dirty="0" err="1" smtClean="0"/>
              <a:t>Kekuatan</a:t>
            </a:r>
            <a:r>
              <a:rPr lang="en-US" dirty="0" smtClean="0"/>
              <a:t> </a:t>
            </a:r>
            <a:r>
              <a:rPr lang="en-US" dirty="0" err="1" smtClean="0"/>
              <a:t>adalah</a:t>
            </a:r>
            <a:r>
              <a:rPr lang="en-US" dirty="0" smtClean="0"/>
              <a:t> </a:t>
            </a:r>
            <a:r>
              <a:rPr lang="en-US" dirty="0" err="1" smtClean="0"/>
              <a:t>unsur</a:t>
            </a:r>
            <a:r>
              <a:rPr lang="en-US" dirty="0" smtClean="0"/>
              <a:t> yang </a:t>
            </a:r>
            <a:r>
              <a:rPr lang="en-US" dirty="0" err="1" smtClean="0"/>
              <a:t>sangat</a:t>
            </a:r>
            <a:r>
              <a:rPr lang="en-US" dirty="0" smtClean="0"/>
              <a:t> </a:t>
            </a:r>
            <a:r>
              <a:rPr lang="en-US" dirty="0" err="1" smtClean="0"/>
              <a:t>penting</a:t>
            </a:r>
            <a:r>
              <a:rPr lang="en-US" dirty="0" smtClean="0"/>
              <a:t> </a:t>
            </a:r>
            <a:r>
              <a:rPr lang="en-US" dirty="0" smtClean="0">
                <a:sym typeface="Wingdings" pitchFamily="2" charset="2"/>
              </a:rPr>
              <a:t> </a:t>
            </a:r>
            <a:r>
              <a:rPr lang="en-US" dirty="0" err="1" smtClean="0">
                <a:sym typeface="Wingdings" pitchFamily="2" charset="2"/>
              </a:rPr>
              <a:t>siapkanlah</a:t>
            </a:r>
            <a:r>
              <a:rPr lang="en-US" dirty="0" smtClean="0">
                <a:sym typeface="Wingdings" pitchFamily="2" charset="2"/>
              </a:rPr>
              <a:t>!</a:t>
            </a:r>
          </a:p>
          <a:p>
            <a:r>
              <a:rPr lang="en-US" dirty="0" smtClean="0">
                <a:sym typeface="Wingdings" pitchFamily="2" charset="2"/>
              </a:rPr>
              <a:t>8:60  </a:t>
            </a:r>
            <a:r>
              <a:rPr lang="ar-SA" b="1" dirty="0" smtClean="0">
                <a:sym typeface="Wingdings" pitchFamily="2" charset="2"/>
              </a:rPr>
              <a:t>اَلْإِعْدَادُ</a:t>
            </a:r>
            <a:r>
              <a:rPr lang="en-US" b="1" dirty="0" smtClean="0">
                <a:sym typeface="Wingdings" pitchFamily="2" charset="2"/>
              </a:rPr>
              <a:t> </a:t>
            </a:r>
            <a:r>
              <a:rPr lang="en-US" dirty="0" smtClean="0">
                <a:sym typeface="Wingdings" pitchFamily="2" charset="2"/>
              </a:rPr>
              <a:t>(</a:t>
            </a:r>
            <a:r>
              <a:rPr lang="en-US" dirty="0" err="1" smtClean="0">
                <a:sym typeface="Wingdings" pitchFamily="2" charset="2"/>
              </a:rPr>
              <a:t>kaderisasi</a:t>
            </a:r>
            <a:r>
              <a:rPr lang="en-US" dirty="0" smtClean="0">
                <a:sym typeface="Wingdings" pitchFamily="2" charset="2"/>
              </a:rPr>
              <a:t>)</a:t>
            </a:r>
            <a:r>
              <a:rPr lang="en-US" b="1" dirty="0" smtClean="0">
                <a:sym typeface="Wingdings" pitchFamily="2" charset="2"/>
              </a:rPr>
              <a:t>  </a:t>
            </a:r>
            <a:r>
              <a:rPr lang="ar-SA" b="1" dirty="0" smtClean="0">
                <a:sym typeface="Wingdings" pitchFamily="2" charset="2"/>
              </a:rPr>
              <a:t>قُوَّةٌ</a:t>
            </a:r>
            <a:r>
              <a:rPr lang="en-US" b="1" dirty="0" smtClean="0">
                <a:sym typeface="Wingdings" pitchFamily="2" charset="2"/>
              </a:rPr>
              <a:t>  </a:t>
            </a:r>
            <a:r>
              <a:rPr lang="en-US" dirty="0" smtClean="0">
                <a:sym typeface="Wingdings" pitchFamily="2" charset="2"/>
              </a:rPr>
              <a:t>(</a:t>
            </a:r>
            <a:r>
              <a:rPr lang="en-US" dirty="0" err="1" smtClean="0">
                <a:sym typeface="Wingdings" pitchFamily="2" charset="2"/>
              </a:rPr>
              <a:t>segala</a:t>
            </a:r>
            <a:r>
              <a:rPr lang="en-US" dirty="0" smtClean="0">
                <a:sym typeface="Wingdings" pitchFamily="2" charset="2"/>
              </a:rPr>
              <a:t> </a:t>
            </a:r>
            <a:r>
              <a:rPr lang="en-US" dirty="0" err="1" smtClean="0">
                <a:sym typeface="Wingdings" pitchFamily="2" charset="2"/>
              </a:rPr>
              <a:t>kekuatan</a:t>
            </a:r>
            <a:r>
              <a:rPr lang="en-US" dirty="0" smtClean="0">
                <a:sym typeface="Wingdings" pitchFamily="2" charset="2"/>
              </a:rPr>
              <a:t>)</a:t>
            </a:r>
            <a:r>
              <a:rPr lang="en-US" b="1" dirty="0" smtClean="0">
                <a:sym typeface="Wingdings" pitchFamily="2" charset="2"/>
              </a:rPr>
              <a:t>   </a:t>
            </a:r>
            <a:r>
              <a:rPr lang="ar-SA" b="1" dirty="0" smtClean="0">
                <a:sym typeface="Wingdings" pitchFamily="2" charset="2"/>
              </a:rPr>
              <a:t>قُوَّةُ الْإِرْهَابِ</a:t>
            </a:r>
            <a:r>
              <a:rPr lang="en-US" b="1" dirty="0" smtClean="0">
                <a:sym typeface="Wingdings" pitchFamily="2" charset="2"/>
              </a:rPr>
              <a:t> </a:t>
            </a:r>
            <a:r>
              <a:rPr lang="en-US" dirty="0" smtClean="0">
                <a:sym typeface="Wingdings" pitchFamily="2" charset="2"/>
              </a:rPr>
              <a:t>(</a:t>
            </a:r>
            <a:r>
              <a:rPr lang="en-US" dirty="0" err="1" smtClean="0">
                <a:sym typeface="Wingdings" pitchFamily="2" charset="2"/>
              </a:rPr>
              <a:t>kekuatan</a:t>
            </a:r>
            <a:r>
              <a:rPr lang="en-US" dirty="0" smtClean="0">
                <a:sym typeface="Wingdings" pitchFamily="2" charset="2"/>
              </a:rPr>
              <a:t> yang </a:t>
            </a:r>
            <a:r>
              <a:rPr lang="en-US" dirty="0" err="1" smtClean="0">
                <a:sym typeface="Wingdings" pitchFamily="2" charset="2"/>
              </a:rPr>
              <a:t>menggetarkan</a:t>
            </a:r>
            <a:r>
              <a:rPr lang="en-US" dirty="0" smtClean="0">
                <a:sym typeface="Wingdings" pitchFamily="2" charset="2"/>
              </a:rPr>
              <a:t> </a:t>
            </a:r>
            <a:r>
              <a:rPr lang="en-US" dirty="0" err="1" smtClean="0">
                <a:sym typeface="Wingdings" pitchFamily="2" charset="2"/>
              </a:rPr>
              <a:t>musuh</a:t>
            </a:r>
            <a:r>
              <a:rPr lang="en-US" dirty="0" smtClean="0">
                <a:sym typeface="Wingdings" pitchFamily="2" charset="2"/>
              </a:rPr>
              <a:t>)</a:t>
            </a:r>
          </a:p>
          <a:p>
            <a:r>
              <a:rPr lang="en-US" dirty="0" smtClean="0">
                <a:sym typeface="Wingdings" pitchFamily="2" charset="2"/>
              </a:rPr>
              <a:t>Di </a:t>
            </a:r>
            <a:r>
              <a:rPr lang="en-US" dirty="0" err="1" smtClean="0">
                <a:sym typeface="Wingdings" pitchFamily="2" charset="2"/>
              </a:rPr>
              <a:t>antara</a:t>
            </a:r>
            <a:r>
              <a:rPr lang="en-US" dirty="0" smtClean="0">
                <a:sym typeface="Wingdings" pitchFamily="2" charset="2"/>
              </a:rPr>
              <a:t> </a:t>
            </a:r>
            <a:r>
              <a:rPr lang="en-US" dirty="0" err="1" smtClean="0">
                <a:sym typeface="Wingdings" pitchFamily="2" charset="2"/>
              </a:rPr>
              <a:t>keistimewaan</a:t>
            </a:r>
            <a:r>
              <a:rPr lang="en-US" dirty="0" smtClean="0">
                <a:sym typeface="Wingdings" pitchFamily="2" charset="2"/>
              </a:rPr>
              <a:t> </a:t>
            </a:r>
            <a:r>
              <a:rPr lang="en-US" dirty="0" err="1" smtClean="0">
                <a:sym typeface="Wingdings" pitchFamily="2" charset="2"/>
              </a:rPr>
              <a:t>Rasulullah</a:t>
            </a:r>
            <a:r>
              <a:rPr lang="en-US" dirty="0" smtClean="0">
                <a:sym typeface="Wingdings" pitchFamily="2" charset="2"/>
              </a:rPr>
              <a:t> SAW: </a:t>
            </a:r>
            <a:r>
              <a:rPr lang="en-US" dirty="0" err="1" smtClean="0">
                <a:sym typeface="Wingdings" pitchFamily="2" charset="2"/>
              </a:rPr>
              <a:t>musuh</a:t>
            </a:r>
            <a:r>
              <a:rPr lang="en-US" dirty="0" smtClean="0">
                <a:sym typeface="Wingdings" pitchFamily="2" charset="2"/>
              </a:rPr>
              <a:t> </a:t>
            </a:r>
            <a:r>
              <a:rPr lang="en-US" dirty="0" err="1" smtClean="0">
                <a:sym typeface="Wingdings" pitchFamily="2" charset="2"/>
              </a:rPr>
              <a:t>takut</a:t>
            </a:r>
            <a:r>
              <a:rPr lang="en-US" dirty="0" smtClean="0">
                <a:sym typeface="Wingdings" pitchFamily="2" charset="2"/>
              </a:rPr>
              <a:t> </a:t>
            </a:r>
            <a:r>
              <a:rPr lang="en-US" dirty="0" err="1" smtClean="0">
                <a:sym typeface="Wingdings" pitchFamily="2" charset="2"/>
              </a:rPr>
              <a:t>bertemu</a:t>
            </a:r>
            <a:r>
              <a:rPr lang="en-US" dirty="0" smtClean="0">
                <a:sym typeface="Wingdings" pitchFamily="2" charset="2"/>
              </a:rPr>
              <a:t> </a:t>
            </a:r>
            <a:r>
              <a:rPr lang="en-US" dirty="0" err="1" smtClean="0">
                <a:sym typeface="Wingdings" pitchFamily="2" charset="2"/>
              </a:rPr>
              <a:t>sebulan</a:t>
            </a:r>
            <a:r>
              <a:rPr lang="en-US" dirty="0" smtClean="0">
                <a:sym typeface="Wingdings" pitchFamily="2" charset="2"/>
              </a:rPr>
              <a:t> </a:t>
            </a:r>
            <a:r>
              <a:rPr lang="en-US" dirty="0" err="1" smtClean="0">
                <a:sym typeface="Wingdings" pitchFamily="2" charset="2"/>
              </a:rPr>
              <a:t>sebelum</a:t>
            </a:r>
            <a:r>
              <a:rPr lang="en-US" dirty="0" smtClean="0">
                <a:sym typeface="Wingdings" pitchFamily="2" charset="2"/>
              </a:rPr>
              <a:t> </a:t>
            </a:r>
            <a:r>
              <a:rPr lang="en-US" dirty="0" err="1" smtClean="0">
                <a:sym typeface="Wingdings" pitchFamily="2" charset="2"/>
              </a:rPr>
              <a:t>pertemuan</a:t>
            </a:r>
            <a:endParaRPr lang="en-US" dirty="0" smtClean="0">
              <a:sym typeface="Wingdings" pitchFamily="2" charset="2"/>
            </a:endParaRPr>
          </a:p>
          <a:p>
            <a:pPr algn="ctr">
              <a:buNone/>
            </a:pPr>
            <a:r>
              <a:rPr lang="ar-SA" sz="2800" b="1" dirty="0" smtClean="0"/>
              <a:t>الْمُؤْمِنُ الْقَوِيُّ خَيْرٌ وَأَحَبُّ إِلَى اللَّهِ مِنْ الْمُؤْمِنِ الضَّعِيفِ وَفِي كُلٍّ </a:t>
            </a:r>
            <a:r>
              <a:rPr lang="ar-SA" sz="2800" b="1" dirty="0" smtClean="0"/>
              <a:t>خَيْرٌ</a:t>
            </a:r>
            <a:endParaRPr lang="en-US" sz="2800" b="1" dirty="0" smtClean="0"/>
          </a:p>
          <a:p>
            <a:pPr algn="ctr">
              <a:buNone/>
            </a:pPr>
            <a:r>
              <a:rPr lang="en-US" dirty="0" err="1" smtClean="0"/>
              <a:t>Mu’min</a:t>
            </a:r>
            <a:r>
              <a:rPr lang="en-US" dirty="0" smtClean="0"/>
              <a:t> yang </a:t>
            </a:r>
            <a:r>
              <a:rPr lang="en-US" dirty="0" err="1" smtClean="0"/>
              <a:t>kuat</a:t>
            </a:r>
            <a:r>
              <a:rPr lang="en-US" dirty="0" smtClean="0"/>
              <a:t> </a:t>
            </a:r>
            <a:r>
              <a:rPr lang="en-US" dirty="0" err="1" smtClean="0"/>
              <a:t>lebih</a:t>
            </a:r>
            <a:r>
              <a:rPr lang="en-US" dirty="0" smtClean="0"/>
              <a:t> </a:t>
            </a:r>
            <a:r>
              <a:rPr lang="en-US" dirty="0" err="1" smtClean="0"/>
              <a:t>baik</a:t>
            </a:r>
            <a:r>
              <a:rPr lang="en-US" dirty="0" smtClean="0"/>
              <a:t> </a:t>
            </a:r>
            <a:r>
              <a:rPr lang="en-US" dirty="0" err="1" smtClean="0"/>
              <a:t>dari</a:t>
            </a:r>
            <a:r>
              <a:rPr lang="en-US" dirty="0" smtClean="0"/>
              <a:t> </a:t>
            </a:r>
            <a:r>
              <a:rPr lang="en-US" dirty="0" err="1" smtClean="0"/>
              <a:t>mu’min</a:t>
            </a:r>
            <a:r>
              <a:rPr lang="en-US" dirty="0" smtClean="0"/>
              <a:t> yang </a:t>
            </a:r>
            <a:r>
              <a:rPr lang="en-US" dirty="0" err="1" smtClean="0"/>
              <a:t>lemah</a:t>
            </a:r>
            <a:r>
              <a:rPr lang="en-US" dirty="0"/>
              <a:t> </a:t>
            </a:r>
            <a:r>
              <a:rPr lang="en-US" dirty="0" err="1" smtClean="0"/>
              <a:t>dan</a:t>
            </a:r>
            <a:r>
              <a:rPr lang="en-US" dirty="0" smtClean="0"/>
              <a:t> </a:t>
            </a:r>
            <a:r>
              <a:rPr lang="en-US" dirty="0" err="1" smtClean="0"/>
              <a:t>masing-masing</a:t>
            </a:r>
            <a:r>
              <a:rPr lang="en-US" dirty="0" smtClean="0"/>
              <a:t> </a:t>
            </a:r>
            <a:r>
              <a:rPr lang="en-US" dirty="0" err="1" smtClean="0"/>
              <a:t>memiliki</a:t>
            </a:r>
            <a:r>
              <a:rPr lang="en-US" dirty="0" smtClean="0"/>
              <a:t> </a:t>
            </a:r>
            <a:r>
              <a:rPr lang="en-US" dirty="0" err="1" smtClean="0"/>
              <a:t>kebaikan</a:t>
            </a:r>
            <a:r>
              <a:rPr lang="en-US" dirty="0" smtClean="0"/>
              <a:t> (HR. Muslim)</a:t>
            </a:r>
            <a:endParaRPr lang="en-US" dirty="0" smtClean="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Dalam</a:t>
            </a:r>
            <a:r>
              <a:rPr lang="en-US" dirty="0" smtClean="0"/>
              <a:t> </a:t>
            </a:r>
            <a:r>
              <a:rPr lang="en-US" dirty="0" err="1" smtClean="0"/>
              <a:t>Doa</a:t>
            </a:r>
            <a:endParaRPr lang="en-US" dirty="0"/>
          </a:p>
        </p:txBody>
      </p:sp>
      <p:sp>
        <p:nvSpPr>
          <p:cNvPr id="3" name="Content Placeholder 2"/>
          <p:cNvSpPr>
            <a:spLocks noGrp="1"/>
          </p:cNvSpPr>
          <p:nvPr>
            <p:ph idx="1"/>
          </p:nvPr>
        </p:nvSpPr>
        <p:spPr>
          <a:xfrm>
            <a:off x="762000" y="685800"/>
            <a:ext cx="7543800" cy="4343400"/>
          </a:xfrm>
        </p:spPr>
        <p:txBody>
          <a:bodyPr>
            <a:noAutofit/>
          </a:bodyPr>
          <a:lstStyle/>
          <a:p>
            <a:r>
              <a:rPr lang="en-US" sz="2800" dirty="0" err="1" smtClean="0"/>
              <a:t>Kekuatan</a:t>
            </a:r>
            <a:r>
              <a:rPr lang="en-US" sz="2800" dirty="0" smtClean="0"/>
              <a:t> </a:t>
            </a:r>
            <a:r>
              <a:rPr lang="en-US" sz="2800" dirty="0" err="1" smtClean="0"/>
              <a:t>bahkan</a:t>
            </a:r>
            <a:r>
              <a:rPr lang="en-US" sz="2800" dirty="0" smtClean="0"/>
              <a:t> </a:t>
            </a:r>
            <a:r>
              <a:rPr lang="en-US" sz="2800" dirty="0" err="1" smtClean="0"/>
              <a:t>muncul</a:t>
            </a:r>
            <a:r>
              <a:rPr lang="en-US" sz="2800" dirty="0" smtClean="0"/>
              <a:t> </a:t>
            </a:r>
            <a:r>
              <a:rPr lang="en-US" sz="2800" dirty="0" err="1" smtClean="0"/>
              <a:t>dalam</a:t>
            </a:r>
            <a:r>
              <a:rPr lang="en-US" sz="2800" dirty="0" smtClean="0"/>
              <a:t> </a:t>
            </a:r>
            <a:r>
              <a:rPr lang="en-US" sz="2800" dirty="0" err="1" smtClean="0"/>
              <a:t>simbol</a:t>
            </a:r>
            <a:r>
              <a:rPr lang="en-US" sz="2800" dirty="0" smtClean="0"/>
              <a:t> </a:t>
            </a:r>
            <a:r>
              <a:rPr lang="en-US" sz="2800" dirty="0" err="1" smtClean="0"/>
              <a:t>kekhusyu’an</a:t>
            </a:r>
            <a:r>
              <a:rPr lang="en-US" sz="2800" dirty="0" smtClean="0"/>
              <a:t> </a:t>
            </a:r>
            <a:r>
              <a:rPr lang="en-US" sz="2800" dirty="0" err="1" smtClean="0"/>
              <a:t>dan</a:t>
            </a:r>
            <a:r>
              <a:rPr lang="en-US" sz="2800" dirty="0" smtClean="0"/>
              <a:t> </a:t>
            </a:r>
            <a:r>
              <a:rPr lang="en-US" sz="2800" dirty="0" err="1" smtClean="0"/>
              <a:t>ketenangan</a:t>
            </a:r>
            <a:r>
              <a:rPr lang="en-US" sz="2800" dirty="0" smtClean="0"/>
              <a:t>, </a:t>
            </a:r>
            <a:r>
              <a:rPr lang="en-US" sz="2800" dirty="0" err="1" smtClean="0"/>
              <a:t>yakni</a:t>
            </a:r>
            <a:r>
              <a:rPr lang="en-US" sz="2800" dirty="0" smtClean="0"/>
              <a:t> </a:t>
            </a:r>
            <a:r>
              <a:rPr lang="en-US" sz="2800" dirty="0" err="1" smtClean="0"/>
              <a:t>doa</a:t>
            </a:r>
            <a:endParaRPr lang="en-US" sz="2800" dirty="0" smtClean="0"/>
          </a:p>
          <a:p>
            <a:pPr algn="ctr" rtl="1">
              <a:buNone/>
            </a:pPr>
            <a:r>
              <a:rPr lang="ar-SA" sz="3200" b="1" dirty="0" smtClean="0">
                <a:solidFill>
                  <a:schemeClr val="tx1"/>
                </a:solidFill>
              </a:rPr>
              <a:t>اللّهُمّ إِنّي أَعوذُ بِكَ مِنَ الْهَمّ وَالْحَزَنِ، وَأَعوذُ بِكَ مِنَ الْعَجْزِ وَالْكَسَلِ، وَأعوذُ بِكَ مِنَ الْجُبْنِ والْبُخْلِ وَأعوذُ بِكَ مِنْ غَلَبَةِ الدّيْنِ وَقَهْرِ الرّجَال</a:t>
            </a:r>
            <a:endParaRPr lang="en-US" sz="3200" b="1" dirty="0" smtClean="0">
              <a:solidFill>
                <a:schemeClr val="tx1"/>
              </a:solidFill>
            </a:endParaRPr>
          </a:p>
          <a:p>
            <a:pPr algn="ctr">
              <a:buNone/>
            </a:pPr>
            <a:r>
              <a:rPr lang="id-ID" i="1" dirty="0" smtClean="0">
                <a:solidFill>
                  <a:schemeClr val="tx1"/>
                </a:solidFill>
              </a:rPr>
              <a:t>"Sesungguhnya aku berlindung kepadamu dari rasa gundah dan gelisah, aku berlindung kepadamu dari rasa lemah dan sifat malas, aku berlindung kepadamu dari sifat pengecut dan bakhil, dan aku berlindung kepadamu dari lilitan hutang dan kekerasan sikap orang</a:t>
            </a:r>
            <a:r>
              <a:rPr lang="id-ID" i="1" dirty="0" smtClean="0">
                <a:solidFill>
                  <a:schemeClr val="tx1"/>
                </a:solidFill>
              </a:rPr>
              <a:t>."</a:t>
            </a:r>
            <a:endParaRPr lang="en-US" i="1" dirty="0" smtClean="0">
              <a:solidFill>
                <a:schemeClr val="tx1"/>
              </a:solidFill>
            </a:endParaRPr>
          </a:p>
        </p:txBody>
      </p:sp>
    </p:spTree>
  </p:cSld>
  <p:clrMapOvr>
    <a:masterClrMapping/>
  </p:clrMapOvr>
  <p:transition spd="med">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Berlindung</a:t>
            </a:r>
            <a:r>
              <a:rPr lang="en-US" dirty="0" smtClean="0"/>
              <a:t> </a:t>
            </a:r>
            <a:r>
              <a:rPr lang="en-US" dirty="0" err="1" smtClean="0"/>
              <a:t>dari</a:t>
            </a:r>
            <a:r>
              <a:rPr lang="en-US" dirty="0" smtClean="0"/>
              <a:t> </a:t>
            </a:r>
            <a:r>
              <a:rPr lang="en-US" dirty="0" err="1" smtClean="0"/>
              <a:t>Berbagai</a:t>
            </a:r>
            <a:r>
              <a:rPr lang="en-US" dirty="0" smtClean="0"/>
              <a:t> </a:t>
            </a:r>
            <a:r>
              <a:rPr lang="en-US" dirty="0" err="1" smtClean="0"/>
              <a:t>Simbol</a:t>
            </a:r>
            <a:r>
              <a:rPr lang="en-US" dirty="0" smtClean="0"/>
              <a:t> </a:t>
            </a:r>
            <a:r>
              <a:rPr lang="en-US" dirty="0" err="1" smtClean="0"/>
              <a:t>Kelemahan</a:t>
            </a:r>
            <a:endParaRPr lang="en-US" dirty="0"/>
          </a:p>
        </p:txBody>
      </p:sp>
      <p:sp>
        <p:nvSpPr>
          <p:cNvPr id="3" name="Content Placeholder 2"/>
          <p:cNvSpPr>
            <a:spLocks noGrp="1"/>
          </p:cNvSpPr>
          <p:nvPr>
            <p:ph idx="1"/>
          </p:nvPr>
        </p:nvSpPr>
        <p:spPr/>
        <p:txBody>
          <a:bodyPr>
            <a:normAutofit fontScale="92500" lnSpcReduction="10000"/>
          </a:bodyPr>
          <a:lstStyle/>
          <a:p>
            <a:pPr algn="r" rtl="1"/>
            <a:r>
              <a:rPr lang="ar-SA" sz="3000" b="1" dirty="0" smtClean="0"/>
              <a:t>ضَعْفُ الإِرَادَةِ بِا</a:t>
            </a:r>
            <a:r>
              <a:rPr lang="ar-SA" sz="3000" b="1" dirty="0" smtClean="0">
                <a:solidFill>
                  <a:schemeClr val="tx1"/>
                </a:solidFill>
              </a:rPr>
              <a:t>لْهَمّ </a:t>
            </a:r>
            <a:r>
              <a:rPr lang="ar-SA" sz="3000" b="1" dirty="0" smtClean="0">
                <a:solidFill>
                  <a:schemeClr val="tx1"/>
                </a:solidFill>
              </a:rPr>
              <a:t>وَالْحَزَنِ</a:t>
            </a:r>
            <a:endParaRPr lang="en-US" sz="3000" b="1" dirty="0" smtClean="0"/>
          </a:p>
          <a:p>
            <a:pPr algn="r" rtl="1"/>
            <a:r>
              <a:rPr lang="ar-SA" sz="3000" b="1" dirty="0" smtClean="0"/>
              <a:t>و ضَعْفُ الإِنْتَاجِ ب</a:t>
            </a:r>
            <a:r>
              <a:rPr lang="ar-SA" sz="3000" b="1" dirty="0" smtClean="0">
                <a:solidFill>
                  <a:schemeClr val="tx1"/>
                </a:solidFill>
              </a:rPr>
              <a:t>الْعَجْزِ </a:t>
            </a:r>
            <a:r>
              <a:rPr lang="ar-SA" sz="3000" b="1" dirty="0" smtClean="0">
                <a:solidFill>
                  <a:schemeClr val="tx1"/>
                </a:solidFill>
              </a:rPr>
              <a:t>وَالْكَسَلِ</a:t>
            </a:r>
            <a:endParaRPr lang="en-US" sz="3000" b="1" dirty="0" smtClean="0"/>
          </a:p>
          <a:p>
            <a:pPr algn="r" rtl="1"/>
            <a:r>
              <a:rPr lang="ar-SA" sz="3000" b="1" dirty="0" smtClean="0"/>
              <a:t>و ضعف الجَيْبِ وَ الْمَالِ ب</a:t>
            </a:r>
            <a:r>
              <a:rPr lang="ar-SA" sz="3000" b="1" dirty="0" smtClean="0">
                <a:solidFill>
                  <a:schemeClr val="tx1"/>
                </a:solidFill>
              </a:rPr>
              <a:t>الْجُبْنِ </a:t>
            </a:r>
            <a:r>
              <a:rPr lang="ar-SA" sz="3000" b="1" dirty="0" smtClean="0">
                <a:solidFill>
                  <a:schemeClr val="tx1"/>
                </a:solidFill>
              </a:rPr>
              <a:t>والْبُخْلِ</a:t>
            </a:r>
            <a:endParaRPr lang="en-US" sz="3000" b="1" dirty="0" smtClean="0"/>
          </a:p>
          <a:p>
            <a:pPr algn="r" rtl="1"/>
            <a:r>
              <a:rPr lang="ar-SA" sz="3000" b="1" dirty="0" smtClean="0"/>
              <a:t>و ضعف العِزَّةِ وَ الْكَرَامَةِ ب</a:t>
            </a:r>
            <a:r>
              <a:rPr lang="ar-SA" sz="3000" b="1" dirty="0" smtClean="0">
                <a:solidFill>
                  <a:schemeClr val="tx1"/>
                </a:solidFill>
              </a:rPr>
              <a:t>الدّيْنِ وَالْقَهْرِ</a:t>
            </a:r>
            <a:endParaRPr lang="ar-SA" sz="3000" b="1" dirty="0" smtClean="0"/>
          </a:p>
          <a:p>
            <a:r>
              <a:rPr lang="id-ID" dirty="0" smtClean="0"/>
              <a:t>lemah kemauan yang berupa gundah dan gelisah</a:t>
            </a:r>
            <a:endParaRPr lang="en-US" dirty="0" smtClean="0"/>
          </a:p>
          <a:p>
            <a:r>
              <a:rPr lang="id-ID" dirty="0" smtClean="0"/>
              <a:t>lemah produktivitas yang berupa ketidakmampuan dan malas</a:t>
            </a:r>
            <a:endParaRPr lang="en-US" dirty="0" smtClean="0"/>
          </a:p>
          <a:p>
            <a:r>
              <a:rPr lang="id-ID" dirty="0" smtClean="0"/>
              <a:t>lemah harta yang berupa sifat pengecut dan kikir</a:t>
            </a:r>
            <a:endParaRPr lang="en-US" dirty="0" smtClean="0"/>
          </a:p>
          <a:p>
            <a:r>
              <a:rPr lang="id-ID" dirty="0" smtClean="0"/>
              <a:t>lemah harga diri disebabkan oleh lilitan hutang dan kekerasan sikap orang</a:t>
            </a:r>
            <a:endParaRPr lang="en-US" dirty="0"/>
          </a:p>
        </p:txBody>
      </p:sp>
    </p:spTree>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Bertanggung</a:t>
            </a:r>
            <a:r>
              <a:rPr lang="en-US" dirty="0" smtClean="0"/>
              <a:t> </a:t>
            </a:r>
            <a:r>
              <a:rPr lang="en-US" dirty="0" err="1" smtClean="0"/>
              <a:t>Jawab</a:t>
            </a:r>
            <a:endParaRPr lang="en-US" dirty="0"/>
          </a:p>
        </p:txBody>
      </p:sp>
      <p:sp>
        <p:nvSpPr>
          <p:cNvPr id="3" name="Content Placeholder 2"/>
          <p:cNvSpPr>
            <a:spLocks noGrp="1"/>
          </p:cNvSpPr>
          <p:nvPr>
            <p:ph idx="1"/>
          </p:nvPr>
        </p:nvSpPr>
        <p:spPr/>
        <p:txBody>
          <a:bodyPr/>
          <a:lstStyle/>
          <a:p>
            <a:r>
              <a:rPr lang="en-US" dirty="0" err="1" smtClean="0"/>
              <a:t>Tapi</a:t>
            </a:r>
            <a:r>
              <a:rPr lang="en-US" dirty="0" smtClean="0"/>
              <a:t> </a:t>
            </a:r>
            <a:r>
              <a:rPr lang="en-US" dirty="0" err="1" smtClean="0"/>
              <a:t>kekuatan</a:t>
            </a:r>
            <a:r>
              <a:rPr lang="en-US" dirty="0" smtClean="0"/>
              <a:t> </a:t>
            </a:r>
            <a:r>
              <a:rPr lang="en-US" dirty="0" err="1" smtClean="0"/>
              <a:t>itu</a:t>
            </a:r>
            <a:r>
              <a:rPr lang="en-US" dirty="0" smtClean="0"/>
              <a:t> </a:t>
            </a:r>
            <a:r>
              <a:rPr lang="en-US" dirty="0" err="1" smtClean="0"/>
              <a:t>bukan</a:t>
            </a:r>
            <a:r>
              <a:rPr lang="en-US" dirty="0" smtClean="0"/>
              <a:t> </a:t>
            </a:r>
            <a:r>
              <a:rPr lang="en-US" dirty="0" err="1" smtClean="0"/>
              <a:t>untuk</a:t>
            </a:r>
            <a:r>
              <a:rPr lang="en-US" dirty="0" smtClean="0"/>
              <a:t> </a:t>
            </a:r>
            <a:r>
              <a:rPr lang="en-US" dirty="0" err="1" smtClean="0"/>
              <a:t>menindas</a:t>
            </a:r>
            <a:r>
              <a:rPr lang="en-US" dirty="0" smtClean="0"/>
              <a:t> yang lain</a:t>
            </a:r>
          </a:p>
          <a:p>
            <a:r>
              <a:rPr lang="en-US" dirty="0" err="1" smtClean="0"/>
              <a:t>Kekuatan</a:t>
            </a:r>
            <a:r>
              <a:rPr lang="en-US" dirty="0" smtClean="0"/>
              <a:t> </a:t>
            </a:r>
            <a:r>
              <a:rPr lang="en-US" dirty="0" err="1" smtClean="0"/>
              <a:t>dalam</a:t>
            </a:r>
            <a:r>
              <a:rPr lang="en-US" dirty="0" smtClean="0"/>
              <a:t> Islam </a:t>
            </a:r>
            <a:r>
              <a:rPr lang="en-US" dirty="0" err="1" smtClean="0"/>
              <a:t>adalah</a:t>
            </a:r>
            <a:r>
              <a:rPr lang="en-US" dirty="0" smtClean="0"/>
              <a:t> </a:t>
            </a:r>
            <a:r>
              <a:rPr lang="en-US" dirty="0" err="1" smtClean="0"/>
              <a:t>kekuatan</a:t>
            </a:r>
            <a:r>
              <a:rPr lang="en-US" dirty="0" smtClean="0"/>
              <a:t> yang </a:t>
            </a:r>
            <a:r>
              <a:rPr lang="en-US" dirty="0" err="1" smtClean="0"/>
              <a:t>bertanggung</a:t>
            </a:r>
            <a:r>
              <a:rPr lang="en-US" dirty="0" smtClean="0"/>
              <a:t> </a:t>
            </a:r>
            <a:r>
              <a:rPr lang="en-US" dirty="0" err="1" smtClean="0"/>
              <a:t>jawab</a:t>
            </a:r>
            <a:endParaRPr lang="en-US" dirty="0" smtClean="0"/>
          </a:p>
          <a:p>
            <a:r>
              <a:rPr lang="en-US" dirty="0" smtClean="0"/>
              <a:t>17:36 </a:t>
            </a:r>
            <a:r>
              <a:rPr lang="en-US" dirty="0" err="1" smtClean="0"/>
              <a:t>pendengaran</a:t>
            </a:r>
            <a:r>
              <a:rPr lang="en-US" dirty="0" smtClean="0"/>
              <a:t>, </a:t>
            </a:r>
            <a:r>
              <a:rPr lang="en-US" dirty="0" err="1" smtClean="0"/>
              <a:t>penglihatan</a:t>
            </a:r>
            <a:r>
              <a:rPr lang="en-US" dirty="0" smtClean="0"/>
              <a:t>, </a:t>
            </a:r>
            <a:r>
              <a:rPr lang="en-US" dirty="0" err="1" smtClean="0"/>
              <a:t>dan</a:t>
            </a:r>
            <a:r>
              <a:rPr lang="en-US" dirty="0" smtClean="0"/>
              <a:t> </a:t>
            </a:r>
            <a:r>
              <a:rPr lang="en-US" dirty="0" err="1" smtClean="0"/>
              <a:t>hati</a:t>
            </a:r>
            <a:r>
              <a:rPr lang="en-US" dirty="0" smtClean="0"/>
              <a:t> </a:t>
            </a:r>
            <a:r>
              <a:rPr lang="en-US" dirty="0" err="1" smtClean="0"/>
              <a:t>semua</a:t>
            </a:r>
            <a:r>
              <a:rPr lang="en-US" dirty="0" smtClean="0"/>
              <a:t> </a:t>
            </a:r>
            <a:r>
              <a:rPr lang="en-US" dirty="0" err="1" smtClean="0"/>
              <a:t>akan</a:t>
            </a:r>
            <a:r>
              <a:rPr lang="en-US" dirty="0" smtClean="0"/>
              <a:t> </a:t>
            </a:r>
            <a:r>
              <a:rPr lang="en-US" dirty="0" err="1" smtClean="0"/>
              <a:t>diminta</a:t>
            </a:r>
            <a:r>
              <a:rPr lang="en-US" dirty="0" smtClean="0"/>
              <a:t> </a:t>
            </a:r>
            <a:r>
              <a:rPr lang="en-US" dirty="0" err="1" smtClean="0"/>
              <a:t>pertanggungjawabannya</a:t>
            </a:r>
            <a:endParaRPr lang="en-US" dirty="0" smtClean="0"/>
          </a:p>
          <a:p>
            <a:r>
              <a:rPr lang="en-US" dirty="0" smtClean="0"/>
              <a:t>102:8 </a:t>
            </a:r>
            <a:r>
              <a:rPr lang="en-US" dirty="0" err="1" smtClean="0"/>
              <a:t>kemudian</a:t>
            </a:r>
            <a:r>
              <a:rPr lang="en-US" dirty="0" smtClean="0"/>
              <a:t> </a:t>
            </a:r>
            <a:r>
              <a:rPr lang="en-US" dirty="0" err="1" smtClean="0"/>
              <a:t>kamu</a:t>
            </a:r>
            <a:r>
              <a:rPr lang="en-US" dirty="0" smtClean="0"/>
              <a:t> </a:t>
            </a:r>
            <a:r>
              <a:rPr lang="en-US" dirty="0" err="1" smtClean="0"/>
              <a:t>pasti</a:t>
            </a:r>
            <a:r>
              <a:rPr lang="en-US" dirty="0" smtClean="0"/>
              <a:t> </a:t>
            </a:r>
            <a:r>
              <a:rPr lang="en-US" dirty="0" err="1" smtClean="0"/>
              <a:t>akan</a:t>
            </a:r>
            <a:r>
              <a:rPr lang="en-US" dirty="0" smtClean="0"/>
              <a:t> </a:t>
            </a:r>
            <a:r>
              <a:rPr lang="en-US" dirty="0" err="1" smtClean="0"/>
              <a:t>ditanyai</a:t>
            </a:r>
            <a:r>
              <a:rPr lang="en-US" dirty="0" smtClean="0"/>
              <a:t> </a:t>
            </a:r>
            <a:r>
              <a:rPr lang="en-US" dirty="0" err="1" smtClean="0"/>
              <a:t>pada</a:t>
            </a:r>
            <a:r>
              <a:rPr lang="en-US" dirty="0" smtClean="0"/>
              <a:t> </a:t>
            </a:r>
            <a:r>
              <a:rPr lang="en-US" dirty="0" err="1" smtClean="0"/>
              <a:t>hari</a:t>
            </a:r>
            <a:r>
              <a:rPr lang="en-US" dirty="0" smtClean="0"/>
              <a:t> </a:t>
            </a:r>
            <a:r>
              <a:rPr lang="en-US" dirty="0" err="1" smtClean="0"/>
              <a:t>itu</a:t>
            </a:r>
            <a:r>
              <a:rPr lang="en-US" dirty="0" smtClean="0"/>
              <a:t> </a:t>
            </a:r>
            <a:r>
              <a:rPr lang="en-US" dirty="0" err="1" smtClean="0"/>
              <a:t>tentang</a:t>
            </a:r>
            <a:r>
              <a:rPr lang="en-US" dirty="0" smtClean="0"/>
              <a:t> </a:t>
            </a:r>
            <a:r>
              <a:rPr lang="en-US" dirty="0" err="1" smtClean="0"/>
              <a:t>kenikmatan</a:t>
            </a:r>
            <a:r>
              <a:rPr lang="en-US" dirty="0" smtClean="0"/>
              <a:t> (yang </a:t>
            </a:r>
            <a:r>
              <a:rPr lang="en-US" dirty="0" err="1" smtClean="0"/>
              <a:t>kamu</a:t>
            </a:r>
            <a:r>
              <a:rPr lang="en-US" dirty="0" smtClean="0"/>
              <a:t> </a:t>
            </a:r>
            <a:r>
              <a:rPr lang="en-US" dirty="0" err="1" smtClean="0"/>
              <a:t>megah-megahkan</a:t>
            </a:r>
            <a:r>
              <a:rPr lang="en-US" dirty="0" smtClean="0"/>
              <a:t> </a:t>
            </a:r>
            <a:r>
              <a:rPr lang="en-US" dirty="0" err="1" smtClean="0"/>
              <a:t>di</a:t>
            </a:r>
            <a:r>
              <a:rPr lang="en-US" dirty="0" smtClean="0"/>
              <a:t> </a:t>
            </a:r>
            <a:r>
              <a:rPr lang="en-US" dirty="0" err="1" smtClean="0"/>
              <a:t>dunia</a:t>
            </a:r>
            <a:r>
              <a:rPr lang="en-US" dirty="0" smtClean="0"/>
              <a:t> </a:t>
            </a:r>
            <a:r>
              <a:rPr lang="en-US" dirty="0" err="1" smtClean="0"/>
              <a:t>itu</a:t>
            </a:r>
            <a:r>
              <a:rPr lang="en-US" dirty="0" smtClean="0"/>
              <a:t>).</a:t>
            </a:r>
            <a:endParaRPr lang="en-US" dirty="0"/>
          </a:p>
        </p:txBody>
      </p:sp>
    </p:spTree>
  </p:cSld>
  <p:clrMapOvr>
    <a:masterClrMapping/>
  </p:clrMapOvr>
  <p:transition spd="med">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fontScale="90000"/>
          </a:bodyPr>
          <a:lstStyle/>
          <a:p>
            <a:r>
              <a:rPr lang="en-US" dirty="0" err="1" smtClean="0"/>
              <a:t>Semuanya</a:t>
            </a:r>
            <a:r>
              <a:rPr lang="en-US" dirty="0" smtClean="0"/>
              <a:t> </a:t>
            </a:r>
            <a:r>
              <a:rPr lang="en-US" dirty="0" err="1" smtClean="0"/>
              <a:t>adalah</a:t>
            </a:r>
            <a:r>
              <a:rPr lang="en-US" dirty="0" smtClean="0"/>
              <a:t> </a:t>
            </a:r>
            <a:r>
              <a:rPr lang="en-US" dirty="0" err="1" smtClean="0"/>
              <a:t>Pemimpin</a:t>
            </a:r>
            <a:endParaRPr lang="en-US" dirty="0"/>
          </a:p>
        </p:txBody>
      </p:sp>
      <p:sp>
        <p:nvSpPr>
          <p:cNvPr id="3" name="Content Placeholder 2"/>
          <p:cNvSpPr>
            <a:spLocks noGrp="1"/>
          </p:cNvSpPr>
          <p:nvPr>
            <p:ph idx="1"/>
          </p:nvPr>
        </p:nvSpPr>
        <p:spPr>
          <a:xfrm>
            <a:off x="762000" y="685800"/>
            <a:ext cx="7543800" cy="4800600"/>
          </a:xfrm>
        </p:spPr>
        <p:txBody>
          <a:bodyPr>
            <a:normAutofit fontScale="85000" lnSpcReduction="20000"/>
          </a:bodyPr>
          <a:lstStyle/>
          <a:p>
            <a:pPr algn="ctr">
              <a:buNone/>
            </a:pPr>
            <a:r>
              <a:rPr lang="ar-SA" sz="3800" b="1" dirty="0" smtClean="0"/>
              <a:t>كُلُّكُمْ رَاعٍ وَكُلُّكُمْ مَسْئُولٌ عَنْ رَعِيَّتِهِ الْإِمَامُ رَاعٍ وَمَسْئُولٌ عَنْ رَعِيَّتِهِ وَالرَّجُلُ رَاعٍ فِي أَهْلِهِ وَهُوَ مَسْئُولٌ عَنْ رَعِيَّتِهِ وَالْمَرْأَةُ رَاعِيَةٌ فِي بَيْتِ زَوْجِهَا وَمَسْئُولَةٌ عَنْ رَعِيَّتِهَا وَالْخَادِمُ رَاعٍ فِي مَالِ سَيِّدِهِ وَمَسْئُولٌ عَنْ رَعِيَّتِهِ قَالَ وَحَسِبْتُ أَنْ قَدْ قَالَ وَالرَّجُلُ رَاعٍ فِي مَالِ أَبِيهِ وَمَسْئُولٌ عَنْ رَعِيَّتِهِ وَكُلُّكُمْ رَاعٍ وَمَسْئُولٌ عَنْ رَعِيَّتِهِ</a:t>
            </a:r>
          </a:p>
          <a:p>
            <a:pPr algn="ctr">
              <a:buNone/>
            </a:pPr>
            <a:r>
              <a:rPr lang="en-US" dirty="0" smtClean="0"/>
              <a:t>“</a:t>
            </a:r>
            <a:r>
              <a:rPr lang="en-US" dirty="0" err="1" smtClean="0"/>
              <a:t>Setiap</a:t>
            </a:r>
            <a:r>
              <a:rPr lang="en-US" dirty="0" smtClean="0"/>
              <a:t> kalian </a:t>
            </a:r>
            <a:r>
              <a:rPr lang="en-US" dirty="0" err="1" smtClean="0"/>
              <a:t>adalah</a:t>
            </a:r>
            <a:r>
              <a:rPr lang="en-US" dirty="0" smtClean="0"/>
              <a:t> </a:t>
            </a:r>
            <a:r>
              <a:rPr lang="en-US" dirty="0" err="1" smtClean="0"/>
              <a:t>pemimpin</a:t>
            </a:r>
            <a:r>
              <a:rPr lang="en-US" dirty="0" smtClean="0"/>
              <a:t> </a:t>
            </a:r>
            <a:r>
              <a:rPr lang="en-US" dirty="0" err="1" smtClean="0"/>
              <a:t>dan</a:t>
            </a:r>
            <a:r>
              <a:rPr lang="en-US" dirty="0" smtClean="0"/>
              <a:t> </a:t>
            </a:r>
            <a:r>
              <a:rPr lang="en-US" dirty="0" err="1" smtClean="0"/>
              <a:t>setiap</a:t>
            </a:r>
            <a:r>
              <a:rPr lang="en-US" dirty="0" smtClean="0"/>
              <a:t> kalian </a:t>
            </a:r>
            <a:r>
              <a:rPr lang="en-US" dirty="0" err="1" smtClean="0"/>
              <a:t>akan</a:t>
            </a:r>
            <a:r>
              <a:rPr lang="en-US" dirty="0" smtClean="0"/>
              <a:t> </a:t>
            </a:r>
            <a:r>
              <a:rPr lang="en-US" dirty="0" err="1" smtClean="0"/>
              <a:t>dimintai</a:t>
            </a:r>
            <a:r>
              <a:rPr lang="en-US" dirty="0" smtClean="0"/>
              <a:t> </a:t>
            </a:r>
            <a:r>
              <a:rPr lang="en-US" dirty="0" err="1" smtClean="0"/>
              <a:t>pertanggungjawabannya</a:t>
            </a:r>
            <a:r>
              <a:rPr lang="en-US" dirty="0" smtClean="0"/>
              <a:t>; imam </a:t>
            </a:r>
            <a:r>
              <a:rPr lang="en-US" dirty="0" err="1" smtClean="0"/>
              <a:t>adalah</a:t>
            </a:r>
            <a:r>
              <a:rPr lang="en-US" dirty="0" smtClean="0"/>
              <a:t> </a:t>
            </a:r>
            <a:r>
              <a:rPr lang="en-US" dirty="0" err="1" smtClean="0"/>
              <a:t>pemimpin</a:t>
            </a:r>
            <a:r>
              <a:rPr lang="en-US" dirty="0" smtClean="0"/>
              <a:t> </a:t>
            </a:r>
            <a:r>
              <a:rPr lang="en-US" dirty="0" err="1" smtClean="0"/>
              <a:t>dan</a:t>
            </a:r>
            <a:r>
              <a:rPr lang="en-US" dirty="0" smtClean="0"/>
              <a:t> </a:t>
            </a:r>
            <a:r>
              <a:rPr lang="en-US" dirty="0" err="1" smtClean="0"/>
              <a:t>akan</a:t>
            </a:r>
            <a:r>
              <a:rPr lang="en-US" dirty="0" smtClean="0"/>
              <a:t> </a:t>
            </a:r>
            <a:r>
              <a:rPr lang="en-US" dirty="0" err="1" smtClean="0"/>
              <a:t>dimintai</a:t>
            </a:r>
            <a:r>
              <a:rPr lang="en-US" dirty="0" smtClean="0"/>
              <a:t> </a:t>
            </a:r>
            <a:r>
              <a:rPr lang="en-US" dirty="0" err="1" smtClean="0"/>
              <a:t>pertanggungjawabannya</a:t>
            </a:r>
            <a:r>
              <a:rPr lang="en-US" dirty="0" smtClean="0"/>
              <a:t>; </a:t>
            </a:r>
            <a:r>
              <a:rPr lang="en-US" dirty="0" err="1" smtClean="0"/>
              <a:t>laki-laki</a:t>
            </a:r>
            <a:r>
              <a:rPr lang="en-US" dirty="0" smtClean="0"/>
              <a:t> </a:t>
            </a:r>
            <a:r>
              <a:rPr lang="en-US" dirty="0" err="1" smtClean="0"/>
              <a:t>adalah</a:t>
            </a:r>
            <a:r>
              <a:rPr lang="en-US" dirty="0" smtClean="0"/>
              <a:t> </a:t>
            </a:r>
            <a:r>
              <a:rPr lang="en-US" dirty="0" err="1" smtClean="0"/>
              <a:t>adalah</a:t>
            </a:r>
            <a:r>
              <a:rPr lang="en-US" dirty="0" smtClean="0"/>
              <a:t> </a:t>
            </a:r>
            <a:r>
              <a:rPr lang="en-US" dirty="0" err="1" smtClean="0"/>
              <a:t>pemimpin</a:t>
            </a:r>
            <a:r>
              <a:rPr lang="en-US" dirty="0" smtClean="0"/>
              <a:t> </a:t>
            </a:r>
            <a:r>
              <a:rPr lang="en-US" dirty="0" err="1" smtClean="0"/>
              <a:t>bagi</a:t>
            </a:r>
            <a:r>
              <a:rPr lang="en-US" dirty="0" smtClean="0"/>
              <a:t> </a:t>
            </a:r>
            <a:r>
              <a:rPr lang="en-US" dirty="0" err="1" smtClean="0"/>
              <a:t>keluarganya</a:t>
            </a:r>
            <a:r>
              <a:rPr lang="en-US" dirty="0" smtClean="0"/>
              <a:t> </a:t>
            </a:r>
            <a:r>
              <a:rPr lang="en-US" dirty="0" err="1" smtClean="0"/>
              <a:t>dan</a:t>
            </a:r>
            <a:r>
              <a:rPr lang="en-US" dirty="0" smtClean="0"/>
              <a:t> </a:t>
            </a:r>
            <a:r>
              <a:rPr lang="en-US" dirty="0" err="1" smtClean="0"/>
              <a:t>akan</a:t>
            </a:r>
            <a:r>
              <a:rPr lang="en-US" dirty="0" smtClean="0"/>
              <a:t> </a:t>
            </a:r>
            <a:r>
              <a:rPr lang="en-US" dirty="0" err="1" smtClean="0"/>
              <a:t>dimintai</a:t>
            </a:r>
            <a:r>
              <a:rPr lang="en-US" dirty="0" smtClean="0"/>
              <a:t> </a:t>
            </a:r>
            <a:r>
              <a:rPr lang="en-US" dirty="0" err="1" smtClean="0"/>
              <a:t>pertanggungjawabannya</a:t>
            </a:r>
            <a:r>
              <a:rPr lang="en-US" dirty="0" smtClean="0"/>
              <a:t>; </a:t>
            </a:r>
            <a:r>
              <a:rPr lang="en-US" dirty="0" err="1" smtClean="0"/>
              <a:t>wanita</a:t>
            </a:r>
            <a:r>
              <a:rPr lang="en-US" dirty="0" smtClean="0"/>
              <a:t> </a:t>
            </a:r>
            <a:r>
              <a:rPr lang="en-US" dirty="0" err="1" smtClean="0"/>
              <a:t>adalah</a:t>
            </a:r>
            <a:r>
              <a:rPr lang="en-US" dirty="0" smtClean="0"/>
              <a:t> </a:t>
            </a:r>
            <a:r>
              <a:rPr lang="en-US" dirty="0" err="1" smtClean="0"/>
              <a:t>adalah</a:t>
            </a:r>
            <a:r>
              <a:rPr lang="en-US" dirty="0" smtClean="0"/>
              <a:t> </a:t>
            </a:r>
            <a:r>
              <a:rPr lang="en-US" dirty="0" err="1" smtClean="0"/>
              <a:t>pemimpin</a:t>
            </a:r>
            <a:r>
              <a:rPr lang="en-US" dirty="0" smtClean="0"/>
              <a:t> </a:t>
            </a:r>
            <a:r>
              <a:rPr lang="en-US" dirty="0" err="1" smtClean="0"/>
              <a:t>di</a:t>
            </a:r>
            <a:r>
              <a:rPr lang="en-US" dirty="0" smtClean="0"/>
              <a:t> </a:t>
            </a:r>
            <a:r>
              <a:rPr lang="en-US" dirty="0" err="1" smtClean="0"/>
              <a:t>rumah</a:t>
            </a:r>
            <a:r>
              <a:rPr lang="en-US" dirty="0" smtClean="0"/>
              <a:t> </a:t>
            </a:r>
            <a:r>
              <a:rPr lang="en-US" dirty="0" err="1" smtClean="0"/>
              <a:t>suaminya</a:t>
            </a:r>
            <a:r>
              <a:rPr lang="en-US" dirty="0" smtClean="0"/>
              <a:t> </a:t>
            </a:r>
            <a:r>
              <a:rPr lang="en-US" dirty="0" err="1" smtClean="0"/>
              <a:t>dan</a:t>
            </a:r>
            <a:r>
              <a:rPr lang="en-US" dirty="0" smtClean="0"/>
              <a:t> </a:t>
            </a:r>
            <a:r>
              <a:rPr lang="en-US" dirty="0" err="1" smtClean="0"/>
              <a:t>akan</a:t>
            </a:r>
            <a:r>
              <a:rPr lang="en-US" dirty="0" smtClean="0"/>
              <a:t> </a:t>
            </a:r>
            <a:r>
              <a:rPr lang="en-US" dirty="0" err="1" smtClean="0"/>
              <a:t>dimintai</a:t>
            </a:r>
            <a:r>
              <a:rPr lang="en-US" dirty="0" smtClean="0"/>
              <a:t> </a:t>
            </a:r>
            <a:r>
              <a:rPr lang="en-US" dirty="0" err="1" smtClean="0"/>
              <a:t>pertanggungjawabannya</a:t>
            </a:r>
            <a:r>
              <a:rPr lang="en-US" dirty="0" smtClean="0"/>
              <a:t>; </a:t>
            </a:r>
            <a:r>
              <a:rPr lang="en-US" dirty="0" err="1" smtClean="0"/>
              <a:t>pembantu</a:t>
            </a:r>
            <a:r>
              <a:rPr lang="en-US" dirty="0" smtClean="0"/>
              <a:t> </a:t>
            </a:r>
            <a:r>
              <a:rPr lang="en-US" dirty="0" err="1" smtClean="0"/>
              <a:t>adalah</a:t>
            </a:r>
            <a:r>
              <a:rPr lang="en-US" dirty="0" smtClean="0"/>
              <a:t> </a:t>
            </a:r>
            <a:r>
              <a:rPr lang="en-US" dirty="0" err="1" smtClean="0"/>
              <a:t>adalah</a:t>
            </a:r>
            <a:r>
              <a:rPr lang="en-US" dirty="0" smtClean="0"/>
              <a:t> </a:t>
            </a:r>
            <a:r>
              <a:rPr lang="en-US" dirty="0" err="1" smtClean="0"/>
              <a:t>pemimpin</a:t>
            </a:r>
            <a:r>
              <a:rPr lang="en-US" dirty="0" smtClean="0"/>
              <a:t> </a:t>
            </a:r>
            <a:r>
              <a:rPr lang="en-US" dirty="0" err="1" smtClean="0"/>
              <a:t>terhadap</a:t>
            </a:r>
            <a:r>
              <a:rPr lang="en-US" dirty="0" smtClean="0"/>
              <a:t> </a:t>
            </a:r>
            <a:r>
              <a:rPr lang="en-US" dirty="0" err="1" smtClean="0"/>
              <a:t>harta</a:t>
            </a:r>
            <a:r>
              <a:rPr lang="en-US" dirty="0" smtClean="0"/>
              <a:t> </a:t>
            </a:r>
            <a:r>
              <a:rPr lang="en-US" dirty="0" err="1" smtClean="0"/>
              <a:t>majikannya</a:t>
            </a:r>
            <a:r>
              <a:rPr lang="en-US" dirty="0" smtClean="0"/>
              <a:t> </a:t>
            </a:r>
            <a:r>
              <a:rPr lang="en-US" dirty="0" err="1" smtClean="0"/>
              <a:t>dan</a:t>
            </a:r>
            <a:r>
              <a:rPr lang="en-US" dirty="0" smtClean="0"/>
              <a:t> </a:t>
            </a:r>
            <a:r>
              <a:rPr lang="en-US" dirty="0" err="1" smtClean="0"/>
              <a:t>akan</a:t>
            </a:r>
            <a:r>
              <a:rPr lang="en-US" dirty="0" smtClean="0"/>
              <a:t> </a:t>
            </a:r>
            <a:r>
              <a:rPr lang="en-US" dirty="0" err="1" smtClean="0"/>
              <a:t>dimintai</a:t>
            </a:r>
            <a:r>
              <a:rPr lang="en-US" dirty="0" smtClean="0"/>
              <a:t> </a:t>
            </a:r>
            <a:r>
              <a:rPr lang="en-US" dirty="0" err="1" smtClean="0"/>
              <a:t>pertanggungjawabannya</a:t>
            </a:r>
            <a:r>
              <a:rPr lang="en-US" dirty="0" smtClean="0"/>
              <a:t>.” </a:t>
            </a:r>
            <a:r>
              <a:rPr lang="en-US" dirty="0" err="1" smtClean="0"/>
              <a:t>Aku</a:t>
            </a:r>
            <a:r>
              <a:rPr lang="en-US" dirty="0" smtClean="0"/>
              <a:t> </a:t>
            </a:r>
            <a:r>
              <a:rPr lang="en-US" dirty="0" err="1" smtClean="0"/>
              <a:t>mengira</a:t>
            </a:r>
            <a:r>
              <a:rPr lang="en-US" dirty="0" smtClean="0"/>
              <a:t> </a:t>
            </a:r>
            <a:r>
              <a:rPr lang="en-US" dirty="0" err="1" smtClean="0"/>
              <a:t>bahwa</a:t>
            </a:r>
            <a:r>
              <a:rPr lang="en-US" dirty="0" smtClean="0"/>
              <a:t> </a:t>
            </a:r>
            <a:r>
              <a:rPr lang="en-US" dirty="0" err="1" smtClean="0"/>
              <a:t>beliau</a:t>
            </a:r>
            <a:r>
              <a:rPr lang="en-US" dirty="0" smtClean="0"/>
              <a:t> </a:t>
            </a:r>
            <a:r>
              <a:rPr lang="en-US" dirty="0" err="1" smtClean="0"/>
              <a:t>juga</a:t>
            </a:r>
            <a:r>
              <a:rPr lang="en-US" dirty="0" smtClean="0"/>
              <a:t> </a:t>
            </a:r>
            <a:r>
              <a:rPr lang="en-US" dirty="0" err="1" smtClean="0"/>
              <a:t>berkata</a:t>
            </a:r>
            <a:r>
              <a:rPr lang="en-US" dirty="0" smtClean="0"/>
              <a:t>, “</a:t>
            </a:r>
            <a:r>
              <a:rPr lang="en-US" dirty="0" err="1" smtClean="0"/>
              <a:t>Laki-laki</a:t>
            </a:r>
            <a:r>
              <a:rPr lang="en-US" dirty="0" smtClean="0"/>
              <a:t> </a:t>
            </a:r>
            <a:r>
              <a:rPr lang="en-US" dirty="0" err="1" smtClean="0"/>
              <a:t>adalah</a:t>
            </a:r>
            <a:r>
              <a:rPr lang="en-US" dirty="0" smtClean="0"/>
              <a:t> </a:t>
            </a:r>
            <a:r>
              <a:rPr lang="en-US" dirty="0" err="1" smtClean="0"/>
              <a:t>adalah</a:t>
            </a:r>
            <a:r>
              <a:rPr lang="en-US" dirty="0" smtClean="0"/>
              <a:t> </a:t>
            </a:r>
            <a:r>
              <a:rPr lang="en-US" dirty="0" err="1" smtClean="0"/>
              <a:t>pemimpin</a:t>
            </a:r>
            <a:r>
              <a:rPr lang="en-US" dirty="0" smtClean="0"/>
              <a:t> </a:t>
            </a:r>
            <a:r>
              <a:rPr lang="en-US" dirty="0" err="1" smtClean="0"/>
              <a:t>harta</a:t>
            </a:r>
            <a:r>
              <a:rPr lang="en-US" dirty="0" smtClean="0"/>
              <a:t> </a:t>
            </a:r>
            <a:r>
              <a:rPr lang="en-US" dirty="0" err="1" smtClean="0"/>
              <a:t>ayahnya</a:t>
            </a:r>
            <a:r>
              <a:rPr lang="en-US" dirty="0" smtClean="0"/>
              <a:t> </a:t>
            </a:r>
            <a:r>
              <a:rPr lang="en-US" dirty="0" err="1" smtClean="0"/>
              <a:t>dan</a:t>
            </a:r>
            <a:r>
              <a:rPr lang="en-US" dirty="0" smtClean="0"/>
              <a:t> </a:t>
            </a:r>
            <a:r>
              <a:rPr lang="en-US" dirty="0" err="1" smtClean="0"/>
              <a:t>akan</a:t>
            </a:r>
            <a:r>
              <a:rPr lang="en-US" dirty="0" smtClean="0"/>
              <a:t> </a:t>
            </a:r>
            <a:r>
              <a:rPr lang="en-US" dirty="0" err="1" smtClean="0"/>
              <a:t>dimintai</a:t>
            </a:r>
            <a:r>
              <a:rPr lang="en-US" dirty="0" smtClean="0"/>
              <a:t> </a:t>
            </a:r>
            <a:r>
              <a:rPr lang="en-US" dirty="0" err="1" smtClean="0"/>
              <a:t>pertanggungjawabannya</a:t>
            </a:r>
            <a:r>
              <a:rPr lang="en-US" dirty="0" smtClean="0"/>
              <a:t>. </a:t>
            </a:r>
            <a:r>
              <a:rPr lang="en-US" dirty="0" err="1" smtClean="0"/>
              <a:t>Setiap</a:t>
            </a:r>
            <a:r>
              <a:rPr lang="en-US" dirty="0" smtClean="0"/>
              <a:t> kalian </a:t>
            </a:r>
            <a:r>
              <a:rPr lang="en-US" dirty="0" err="1" smtClean="0"/>
              <a:t>adalah</a:t>
            </a:r>
            <a:r>
              <a:rPr lang="en-US" dirty="0" smtClean="0"/>
              <a:t> </a:t>
            </a:r>
            <a:r>
              <a:rPr lang="en-US" dirty="0" err="1" smtClean="0"/>
              <a:t>pemimpin</a:t>
            </a:r>
            <a:r>
              <a:rPr lang="en-US" dirty="0" smtClean="0"/>
              <a:t> </a:t>
            </a:r>
            <a:r>
              <a:rPr lang="en-US" dirty="0" err="1" smtClean="0"/>
              <a:t>dan</a:t>
            </a:r>
            <a:r>
              <a:rPr lang="en-US" dirty="0" smtClean="0"/>
              <a:t> </a:t>
            </a:r>
            <a:r>
              <a:rPr lang="en-US" dirty="0" err="1" smtClean="0"/>
              <a:t>setiap</a:t>
            </a:r>
            <a:r>
              <a:rPr lang="en-US" dirty="0" smtClean="0"/>
              <a:t> kalian </a:t>
            </a:r>
            <a:r>
              <a:rPr lang="en-US" dirty="0" err="1" smtClean="0"/>
              <a:t>akan</a:t>
            </a:r>
            <a:r>
              <a:rPr lang="en-US" dirty="0" smtClean="0"/>
              <a:t> </a:t>
            </a:r>
            <a:r>
              <a:rPr lang="en-US" dirty="0" err="1" smtClean="0"/>
              <a:t>dimintai</a:t>
            </a:r>
            <a:r>
              <a:rPr lang="en-US" dirty="0" smtClean="0"/>
              <a:t> </a:t>
            </a:r>
            <a:r>
              <a:rPr lang="en-US" dirty="0" err="1" smtClean="0"/>
              <a:t>pertanggungjawabannya</a:t>
            </a:r>
            <a:r>
              <a:rPr lang="en-US" dirty="0" smtClean="0"/>
              <a:t>.”</a:t>
            </a:r>
            <a:endParaRPr lang="ar-SA" dirty="0" smtClean="0"/>
          </a:p>
          <a:p>
            <a:pPr algn="ctr">
              <a:buNone/>
            </a:pPr>
            <a:endParaRPr lang="en-US" dirty="0"/>
          </a:p>
        </p:txBody>
      </p:sp>
      <p:sp>
        <p:nvSpPr>
          <p:cNvPr id="6" name="TextBox 5">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smtClean="0">
                <a:solidFill>
                  <a:schemeClr val="tx2"/>
                </a:solidFill>
              </a:rPr>
              <a:t>قَوِيٌّ </a:t>
            </a:r>
            <a:r>
              <a:rPr lang="ar-SA" b="1" dirty="0" smtClean="0">
                <a:solidFill>
                  <a:schemeClr val="tx2"/>
                </a:solidFill>
              </a:rPr>
              <a:t>أَمِيْنٌ</a:t>
            </a:r>
            <a:endParaRPr lang="en-US" dirty="0"/>
          </a:p>
        </p:txBody>
      </p:sp>
      <p:sp>
        <p:nvSpPr>
          <p:cNvPr id="3" name="Content Placeholder 2"/>
          <p:cNvSpPr>
            <a:spLocks noGrp="1"/>
          </p:cNvSpPr>
          <p:nvPr>
            <p:ph idx="1"/>
          </p:nvPr>
        </p:nvSpPr>
        <p:spPr>
          <a:xfrm>
            <a:off x="762000" y="685800"/>
            <a:ext cx="7543800" cy="4495800"/>
          </a:xfrm>
        </p:spPr>
        <p:txBody>
          <a:bodyPr>
            <a:normAutofit/>
          </a:bodyPr>
          <a:lstStyle/>
          <a:p>
            <a:r>
              <a:rPr lang="en-US" dirty="0" err="1" smtClean="0"/>
              <a:t>Watak</a:t>
            </a:r>
            <a:r>
              <a:rPr lang="en-US" dirty="0" smtClean="0"/>
              <a:t> Islam </a:t>
            </a:r>
            <a:r>
              <a:rPr lang="en-US" dirty="0" err="1" smtClean="0"/>
              <a:t>ini</a:t>
            </a:r>
            <a:r>
              <a:rPr lang="en-US" dirty="0" smtClean="0"/>
              <a:t> </a:t>
            </a:r>
            <a:r>
              <a:rPr lang="en-US" dirty="0" err="1" smtClean="0"/>
              <a:t>membentuk</a:t>
            </a:r>
            <a:r>
              <a:rPr lang="en-US" dirty="0" smtClean="0"/>
              <a:t> </a:t>
            </a:r>
            <a:r>
              <a:rPr lang="en-US" dirty="0" err="1" smtClean="0"/>
              <a:t>pribadi</a:t>
            </a:r>
            <a:r>
              <a:rPr lang="en-US" dirty="0" smtClean="0"/>
              <a:t> yang </a:t>
            </a:r>
            <a:r>
              <a:rPr lang="en-US" dirty="0" err="1" smtClean="0"/>
              <a:t>kuat</a:t>
            </a:r>
            <a:r>
              <a:rPr lang="en-US" dirty="0" smtClean="0"/>
              <a:t> </a:t>
            </a:r>
            <a:r>
              <a:rPr lang="en-US" dirty="0" err="1" smtClean="0"/>
              <a:t>dan</a:t>
            </a:r>
            <a:r>
              <a:rPr lang="en-US" dirty="0" smtClean="0"/>
              <a:t> </a:t>
            </a:r>
            <a:r>
              <a:rPr lang="en-US" dirty="0" err="1" smtClean="0"/>
              <a:t>dapat</a:t>
            </a:r>
            <a:r>
              <a:rPr lang="en-US" dirty="0" smtClean="0"/>
              <a:t> </a:t>
            </a:r>
            <a:r>
              <a:rPr lang="en-US" dirty="0" err="1" smtClean="0"/>
              <a:t>dipercaya</a:t>
            </a:r>
            <a:endParaRPr lang="en-US" dirty="0" smtClean="0"/>
          </a:p>
          <a:p>
            <a:r>
              <a:rPr lang="en-US" dirty="0" err="1" smtClean="0"/>
              <a:t>Begitulah</a:t>
            </a:r>
            <a:r>
              <a:rPr lang="en-US" dirty="0" smtClean="0"/>
              <a:t> </a:t>
            </a:r>
            <a:r>
              <a:rPr lang="en-US" dirty="0" err="1" smtClean="0"/>
              <a:t>Nabi</a:t>
            </a:r>
            <a:r>
              <a:rPr lang="en-US" dirty="0" smtClean="0"/>
              <a:t> Musa </a:t>
            </a:r>
            <a:r>
              <a:rPr lang="en-US" dirty="0" err="1" smtClean="0"/>
              <a:t>disifati</a:t>
            </a:r>
            <a:r>
              <a:rPr lang="en-US" dirty="0" smtClean="0"/>
              <a:t> </a:t>
            </a:r>
            <a:r>
              <a:rPr lang="en-US" dirty="0" err="1" smtClean="0"/>
              <a:t>oleh</a:t>
            </a:r>
            <a:r>
              <a:rPr lang="en-US" dirty="0" smtClean="0"/>
              <a:t> </a:t>
            </a:r>
            <a:r>
              <a:rPr lang="en-US" dirty="0" err="1" smtClean="0"/>
              <a:t>anak</a:t>
            </a:r>
            <a:r>
              <a:rPr lang="en-US" dirty="0" smtClean="0"/>
              <a:t> </a:t>
            </a:r>
            <a:r>
              <a:rPr lang="en-US" dirty="0" err="1" smtClean="0"/>
              <a:t>perempuan</a:t>
            </a:r>
            <a:r>
              <a:rPr lang="en-US" dirty="0" smtClean="0"/>
              <a:t> </a:t>
            </a:r>
            <a:r>
              <a:rPr lang="en-US" dirty="0" err="1" smtClean="0"/>
              <a:t>Nabi</a:t>
            </a:r>
            <a:r>
              <a:rPr lang="en-US" dirty="0" smtClean="0"/>
              <a:t> </a:t>
            </a:r>
            <a:r>
              <a:rPr lang="en-US" dirty="0" err="1" smtClean="0"/>
              <a:t>Syu’aib</a:t>
            </a:r>
            <a:r>
              <a:rPr lang="en-US" dirty="0" smtClean="0"/>
              <a:t> </a:t>
            </a:r>
            <a:r>
              <a:rPr lang="en-US" dirty="0" err="1" smtClean="0"/>
              <a:t>sebagai</a:t>
            </a:r>
            <a:r>
              <a:rPr lang="en-US" dirty="0" smtClean="0"/>
              <a:t> </a:t>
            </a:r>
            <a:r>
              <a:rPr lang="en-US" dirty="0" err="1" smtClean="0"/>
              <a:t>orang</a:t>
            </a:r>
            <a:r>
              <a:rPr lang="en-US" dirty="0" smtClean="0"/>
              <a:t> yang </a:t>
            </a:r>
            <a:r>
              <a:rPr lang="en-US" dirty="0" err="1" smtClean="0"/>
              <a:t>seperti</a:t>
            </a:r>
            <a:r>
              <a:rPr lang="en-US" dirty="0" smtClean="0"/>
              <a:t> </a:t>
            </a:r>
            <a:r>
              <a:rPr lang="en-US" dirty="0" err="1" smtClean="0"/>
              <a:t>itu</a:t>
            </a:r>
            <a:r>
              <a:rPr lang="en-US" dirty="0" smtClean="0"/>
              <a:t> (28:26)</a:t>
            </a:r>
          </a:p>
          <a:p>
            <a:pPr lvl="1"/>
            <a:r>
              <a:rPr lang="en-US" dirty="0" err="1" smtClean="0"/>
              <a:t>Beliau</a:t>
            </a:r>
            <a:r>
              <a:rPr lang="en-US" dirty="0" smtClean="0"/>
              <a:t> </a:t>
            </a:r>
            <a:r>
              <a:rPr lang="en-US" dirty="0" err="1" smtClean="0"/>
              <a:t>dalam</a:t>
            </a:r>
            <a:r>
              <a:rPr lang="en-US" dirty="0" smtClean="0"/>
              <a:t> </a:t>
            </a:r>
            <a:r>
              <a:rPr lang="en-US" dirty="0" err="1" smtClean="0"/>
              <a:t>kondisi</a:t>
            </a:r>
            <a:r>
              <a:rPr lang="en-US" dirty="0" smtClean="0"/>
              <a:t> </a:t>
            </a:r>
            <a:r>
              <a:rPr lang="en-US" dirty="0" err="1" smtClean="0"/>
              <a:t>buron</a:t>
            </a:r>
            <a:r>
              <a:rPr lang="en-US" dirty="0" smtClean="0"/>
              <a:t> </a:t>
            </a:r>
            <a:r>
              <a:rPr lang="en-US" dirty="0" err="1" smtClean="0"/>
              <a:t>dan</a:t>
            </a:r>
            <a:r>
              <a:rPr lang="en-US" dirty="0" smtClean="0"/>
              <a:t> </a:t>
            </a:r>
            <a:r>
              <a:rPr lang="en-US" dirty="0" err="1" smtClean="0"/>
              <a:t>sangat</a:t>
            </a:r>
            <a:r>
              <a:rPr lang="en-US" dirty="0" smtClean="0"/>
              <a:t> </a:t>
            </a:r>
            <a:r>
              <a:rPr lang="en-US" dirty="0" err="1" smtClean="0"/>
              <a:t>memerlukan</a:t>
            </a:r>
            <a:endParaRPr lang="en-US" dirty="0" smtClean="0"/>
          </a:p>
          <a:p>
            <a:pPr lvl="1"/>
            <a:r>
              <a:rPr lang="en-US" dirty="0" err="1" smtClean="0"/>
              <a:t>Melihat</a:t>
            </a:r>
            <a:r>
              <a:rPr lang="en-US" dirty="0" smtClean="0"/>
              <a:t> </a:t>
            </a:r>
            <a:r>
              <a:rPr lang="en-US" dirty="0" err="1" smtClean="0"/>
              <a:t>ada</a:t>
            </a:r>
            <a:r>
              <a:rPr lang="en-US" dirty="0" smtClean="0"/>
              <a:t> </a:t>
            </a:r>
            <a:r>
              <a:rPr lang="en-US" dirty="0" err="1" smtClean="0"/>
              <a:t>orang</a:t>
            </a:r>
            <a:r>
              <a:rPr lang="en-US" dirty="0" smtClean="0"/>
              <a:t> yang </a:t>
            </a:r>
            <a:r>
              <a:rPr lang="en-US" dirty="0" err="1" smtClean="0"/>
              <a:t>lemah</a:t>
            </a:r>
            <a:r>
              <a:rPr lang="en-US" dirty="0" smtClean="0"/>
              <a:t> (</a:t>
            </a:r>
            <a:r>
              <a:rPr lang="en-US" dirty="0" err="1" smtClean="0"/>
              <a:t>perempuan</a:t>
            </a:r>
            <a:r>
              <a:rPr lang="en-US" dirty="0" smtClean="0"/>
              <a:t>), </a:t>
            </a:r>
            <a:r>
              <a:rPr lang="en-US" dirty="0" err="1" smtClean="0"/>
              <a:t>ia</a:t>
            </a:r>
            <a:r>
              <a:rPr lang="en-US" dirty="0" smtClean="0"/>
              <a:t> </a:t>
            </a:r>
            <a:r>
              <a:rPr lang="en-US" dirty="0" err="1" smtClean="0"/>
              <a:t>menolongnya</a:t>
            </a:r>
            <a:r>
              <a:rPr lang="en-US" dirty="0" smtClean="0"/>
              <a:t> </a:t>
            </a:r>
            <a:r>
              <a:rPr lang="en-US" dirty="0" err="1" smtClean="0"/>
              <a:t>bukan</a:t>
            </a:r>
            <a:r>
              <a:rPr lang="en-US" dirty="0" smtClean="0"/>
              <a:t> </a:t>
            </a:r>
            <a:r>
              <a:rPr lang="en-US" dirty="0" err="1" smtClean="0"/>
              <a:t>merampasnya</a:t>
            </a:r>
            <a:r>
              <a:rPr lang="en-US" dirty="0" smtClean="0"/>
              <a:t> </a:t>
            </a:r>
            <a:r>
              <a:rPr lang="en-US" dirty="0" err="1" smtClean="0"/>
              <a:t>padahal</a:t>
            </a:r>
            <a:r>
              <a:rPr lang="en-US" dirty="0" smtClean="0"/>
              <a:t> </a:t>
            </a:r>
            <a:r>
              <a:rPr lang="en-US" dirty="0" err="1" smtClean="0"/>
              <a:t>ia</a:t>
            </a:r>
            <a:r>
              <a:rPr lang="en-US" dirty="0" smtClean="0"/>
              <a:t> </a:t>
            </a:r>
            <a:r>
              <a:rPr lang="en-US" dirty="0" err="1" smtClean="0"/>
              <a:t>orang</a:t>
            </a:r>
            <a:r>
              <a:rPr lang="en-US" dirty="0" smtClean="0"/>
              <a:t> </a:t>
            </a:r>
            <a:r>
              <a:rPr lang="en-US" dirty="0" err="1" smtClean="0"/>
              <a:t>sangat</a:t>
            </a:r>
            <a:r>
              <a:rPr lang="en-US" dirty="0" smtClean="0"/>
              <a:t> </a:t>
            </a:r>
            <a:r>
              <a:rPr lang="en-US" dirty="0" err="1" smtClean="0"/>
              <a:t>kuat</a:t>
            </a:r>
            <a:endParaRPr lang="en-US" dirty="0" smtClean="0"/>
          </a:p>
          <a:p>
            <a:pPr lvl="1"/>
            <a:r>
              <a:rPr lang="en-US" dirty="0" err="1" smtClean="0"/>
              <a:t>Kekuatannya</a:t>
            </a:r>
            <a:r>
              <a:rPr lang="en-US" dirty="0" smtClean="0"/>
              <a:t> </a:t>
            </a:r>
            <a:r>
              <a:rPr lang="en-US" dirty="0" err="1" smtClean="0"/>
              <a:t>mampu</a:t>
            </a:r>
            <a:r>
              <a:rPr lang="en-US" dirty="0" smtClean="0"/>
              <a:t> </a:t>
            </a:r>
            <a:r>
              <a:rPr lang="en-US" dirty="0" err="1" smtClean="0"/>
              <a:t>menyingkirkan</a:t>
            </a:r>
            <a:r>
              <a:rPr lang="en-US" dirty="0" smtClean="0"/>
              <a:t> </a:t>
            </a:r>
            <a:r>
              <a:rPr lang="en-US" dirty="0" err="1" smtClean="0"/>
              <a:t>orang-orang</a:t>
            </a:r>
            <a:r>
              <a:rPr lang="en-US" dirty="0" smtClean="0"/>
              <a:t> yang </a:t>
            </a:r>
            <a:r>
              <a:rPr lang="en-US" dirty="0" err="1" smtClean="0"/>
              <a:t>ada</a:t>
            </a:r>
            <a:r>
              <a:rPr lang="en-US" dirty="0" smtClean="0"/>
              <a:t> </a:t>
            </a:r>
            <a:r>
              <a:rPr lang="en-US" dirty="0" err="1" smtClean="0"/>
              <a:t>di</a:t>
            </a:r>
            <a:r>
              <a:rPr lang="en-US" dirty="0" smtClean="0"/>
              <a:t> </a:t>
            </a:r>
            <a:r>
              <a:rPr lang="en-US" dirty="0" err="1" smtClean="0"/>
              <a:t>telaga</a:t>
            </a:r>
            <a:r>
              <a:rPr lang="en-US" dirty="0" smtClean="0"/>
              <a:t> </a:t>
            </a:r>
            <a:r>
              <a:rPr lang="en-US" dirty="0" err="1" smtClean="0"/>
              <a:t>sehingga</a:t>
            </a:r>
            <a:r>
              <a:rPr lang="en-US" dirty="0" smtClean="0"/>
              <a:t> </a:t>
            </a:r>
            <a:r>
              <a:rPr lang="en-US" dirty="0" err="1" smtClean="0"/>
              <a:t>ia</a:t>
            </a:r>
            <a:r>
              <a:rPr lang="en-US" dirty="0" smtClean="0"/>
              <a:t> </a:t>
            </a:r>
            <a:r>
              <a:rPr lang="en-US" dirty="0" err="1" smtClean="0"/>
              <a:t>cepat</a:t>
            </a:r>
            <a:r>
              <a:rPr lang="en-US" dirty="0" smtClean="0"/>
              <a:t> </a:t>
            </a:r>
            <a:r>
              <a:rPr lang="en-US" dirty="0" err="1" smtClean="0"/>
              <a:t>memberi</a:t>
            </a:r>
            <a:r>
              <a:rPr lang="en-US" dirty="0" smtClean="0"/>
              <a:t> </a:t>
            </a:r>
            <a:r>
              <a:rPr lang="en-US" dirty="0" err="1" smtClean="0"/>
              <a:t>minum</a:t>
            </a:r>
            <a:r>
              <a:rPr lang="en-US" dirty="0" smtClean="0"/>
              <a:t> </a:t>
            </a:r>
            <a:r>
              <a:rPr lang="en-US" dirty="0" err="1" smtClean="0"/>
              <a:t>hewan</a:t>
            </a:r>
            <a:r>
              <a:rPr lang="en-US" dirty="0" smtClean="0"/>
              <a:t> </a:t>
            </a:r>
            <a:r>
              <a:rPr lang="en-US" dirty="0" err="1" smtClean="0"/>
              <a:t>itu</a:t>
            </a:r>
            <a:endParaRPr lang="en-US" dirty="0" smtClean="0"/>
          </a:p>
          <a:p>
            <a:pPr lvl="1"/>
            <a:r>
              <a:rPr lang="en-US" dirty="0" err="1" smtClean="0"/>
              <a:t>Ia</a:t>
            </a:r>
            <a:r>
              <a:rPr lang="en-US" dirty="0" smtClean="0"/>
              <a:t> </a:t>
            </a:r>
            <a:r>
              <a:rPr lang="en-US" dirty="0" err="1" smtClean="0"/>
              <a:t>mengembalikannya</a:t>
            </a:r>
            <a:r>
              <a:rPr lang="en-US" dirty="0" smtClean="0"/>
              <a:t> </a:t>
            </a:r>
            <a:r>
              <a:rPr lang="en-US" dirty="0" err="1" smtClean="0"/>
              <a:t>kepada</a:t>
            </a:r>
            <a:r>
              <a:rPr lang="en-US" dirty="0" smtClean="0"/>
              <a:t> </a:t>
            </a:r>
            <a:r>
              <a:rPr lang="en-US" dirty="0" err="1" smtClean="0"/>
              <a:t>pemiliknya</a:t>
            </a:r>
            <a:r>
              <a:rPr lang="en-US" dirty="0" smtClean="0"/>
              <a:t> (</a:t>
            </a:r>
            <a:r>
              <a:rPr lang="en-US" dirty="0" err="1" smtClean="0"/>
              <a:t>dapat</a:t>
            </a:r>
            <a:r>
              <a:rPr lang="en-US" dirty="0" smtClean="0"/>
              <a:t> </a:t>
            </a:r>
            <a:r>
              <a:rPr lang="en-US" dirty="0" err="1" smtClean="0"/>
              <a:t>dipercaya</a:t>
            </a:r>
            <a:r>
              <a:rPr lang="en-US" dirty="0" smtClean="0"/>
              <a:t>)</a:t>
            </a:r>
            <a:endParaRPr lang="en-US" dirty="0"/>
          </a:p>
        </p:txBody>
      </p:sp>
    </p:spTree>
  </p:cSld>
  <p:clrMapOvr>
    <a:masterClrMapping/>
  </p:clrMapOvr>
  <p:transition spd="med">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fontScale="90000"/>
          </a:bodyPr>
          <a:lstStyle/>
          <a:p>
            <a:r>
              <a:rPr lang="en-US" dirty="0" err="1" smtClean="0"/>
              <a:t>Kuat</a:t>
            </a:r>
            <a:r>
              <a:rPr lang="en-US" dirty="0" smtClean="0"/>
              <a:t> </a:t>
            </a:r>
            <a:r>
              <a:rPr lang="en-US" dirty="0" err="1" smtClean="0"/>
              <a:t>Tapi</a:t>
            </a:r>
            <a:r>
              <a:rPr lang="en-US" dirty="0" smtClean="0"/>
              <a:t> </a:t>
            </a:r>
            <a:r>
              <a:rPr lang="en-US" dirty="0" err="1" smtClean="0"/>
              <a:t>Durjana</a:t>
            </a:r>
            <a:r>
              <a:rPr lang="en-US" dirty="0" smtClean="0"/>
              <a:t> (27:48-53)</a:t>
            </a:r>
            <a:endParaRPr lang="en-US" dirty="0"/>
          </a:p>
        </p:txBody>
      </p:sp>
      <p:sp>
        <p:nvSpPr>
          <p:cNvPr id="3" name="Content Placeholder 2"/>
          <p:cNvSpPr>
            <a:spLocks noGrp="1"/>
          </p:cNvSpPr>
          <p:nvPr>
            <p:ph idx="1"/>
          </p:nvPr>
        </p:nvSpPr>
        <p:spPr>
          <a:xfrm>
            <a:off x="762000" y="685800"/>
            <a:ext cx="7543800" cy="4724400"/>
          </a:xfrm>
        </p:spPr>
        <p:txBody>
          <a:bodyPr>
            <a:normAutofit fontScale="85000" lnSpcReduction="20000"/>
          </a:bodyPr>
          <a:lstStyle/>
          <a:p>
            <a:r>
              <a:rPr lang="en-US" dirty="0" err="1" smtClean="0"/>
              <a:t>Kaum</a:t>
            </a:r>
            <a:r>
              <a:rPr lang="en-US" dirty="0" smtClean="0"/>
              <a:t> </a:t>
            </a:r>
            <a:r>
              <a:rPr lang="en-US" dirty="0" err="1" smtClean="0"/>
              <a:t>Tsamud</a:t>
            </a:r>
            <a:r>
              <a:rPr lang="en-US" dirty="0" smtClean="0"/>
              <a:t> </a:t>
            </a:r>
            <a:r>
              <a:rPr lang="en-US" dirty="0" err="1" smtClean="0"/>
              <a:t>betul-betul</a:t>
            </a:r>
            <a:r>
              <a:rPr lang="en-US" dirty="0" smtClean="0"/>
              <a:t> </a:t>
            </a:r>
            <a:r>
              <a:rPr lang="en-US" dirty="0" err="1" smtClean="0"/>
              <a:t>mendustakan</a:t>
            </a:r>
            <a:r>
              <a:rPr lang="en-US" dirty="0" smtClean="0"/>
              <a:t> </a:t>
            </a:r>
            <a:r>
              <a:rPr lang="en-US" dirty="0" err="1" smtClean="0"/>
              <a:t>Nabi</a:t>
            </a:r>
            <a:r>
              <a:rPr lang="en-US" dirty="0" smtClean="0"/>
              <a:t> </a:t>
            </a:r>
            <a:r>
              <a:rPr lang="en-US" dirty="0" err="1" smtClean="0"/>
              <a:t>Shalih</a:t>
            </a:r>
            <a:r>
              <a:rPr lang="en-US" dirty="0" smtClean="0"/>
              <a:t> AS</a:t>
            </a:r>
          </a:p>
          <a:p>
            <a:r>
              <a:rPr lang="en-US" dirty="0" err="1" smtClean="0"/>
              <a:t>Mereka</a:t>
            </a:r>
            <a:r>
              <a:rPr lang="en-US" dirty="0" smtClean="0"/>
              <a:t> </a:t>
            </a:r>
            <a:r>
              <a:rPr lang="en-US" dirty="0" err="1" smtClean="0"/>
              <a:t>mengumpulkan</a:t>
            </a:r>
            <a:r>
              <a:rPr lang="en-US" dirty="0" smtClean="0"/>
              <a:t> 9 </a:t>
            </a:r>
            <a:r>
              <a:rPr lang="en-US" dirty="0" err="1" smtClean="0"/>
              <a:t>orang</a:t>
            </a:r>
            <a:r>
              <a:rPr lang="en-US" dirty="0" smtClean="0"/>
              <a:t> yang </a:t>
            </a:r>
            <a:r>
              <a:rPr lang="en-US" dirty="0" err="1" smtClean="0"/>
              <a:t>kuat-kuat</a:t>
            </a:r>
            <a:r>
              <a:rPr lang="en-US" dirty="0" smtClean="0"/>
              <a:t> </a:t>
            </a:r>
            <a:r>
              <a:rPr lang="en-US" dirty="0" err="1" smtClean="0"/>
              <a:t>untuk</a:t>
            </a:r>
            <a:r>
              <a:rPr lang="en-US" dirty="0" smtClean="0"/>
              <a:t> </a:t>
            </a:r>
            <a:r>
              <a:rPr lang="en-US" dirty="0" err="1" smtClean="0"/>
              <a:t>membunuh</a:t>
            </a:r>
            <a:r>
              <a:rPr lang="en-US" dirty="0" smtClean="0"/>
              <a:t> </a:t>
            </a:r>
            <a:r>
              <a:rPr lang="en-US" dirty="0" err="1" smtClean="0"/>
              <a:t>onta</a:t>
            </a:r>
            <a:r>
              <a:rPr lang="en-US" dirty="0" smtClean="0"/>
              <a:t> </a:t>
            </a:r>
            <a:r>
              <a:rPr lang="en-US" dirty="0" err="1" smtClean="0"/>
              <a:t>betina</a:t>
            </a:r>
            <a:r>
              <a:rPr lang="en-US" dirty="0" smtClean="0"/>
              <a:t> </a:t>
            </a:r>
            <a:r>
              <a:rPr lang="en-US" dirty="0" err="1" smtClean="0"/>
              <a:t>Nabi</a:t>
            </a:r>
            <a:r>
              <a:rPr lang="en-US" dirty="0" smtClean="0"/>
              <a:t> </a:t>
            </a:r>
            <a:r>
              <a:rPr lang="en-US" dirty="0" err="1" smtClean="0"/>
              <a:t>Shalih</a:t>
            </a:r>
            <a:r>
              <a:rPr lang="en-US" dirty="0" smtClean="0"/>
              <a:t> </a:t>
            </a:r>
            <a:r>
              <a:rPr lang="en-US" dirty="0" err="1" smtClean="0"/>
              <a:t>dengan</a:t>
            </a:r>
            <a:r>
              <a:rPr lang="en-US" dirty="0" smtClean="0"/>
              <a:t> </a:t>
            </a:r>
            <a:r>
              <a:rPr lang="en-US" dirty="0" err="1" smtClean="0"/>
              <a:t>imbalan</a:t>
            </a:r>
            <a:r>
              <a:rPr lang="en-US" dirty="0" smtClean="0"/>
              <a:t> </a:t>
            </a:r>
            <a:r>
              <a:rPr lang="en-US" dirty="0" err="1" smtClean="0"/>
              <a:t>masing-masing</a:t>
            </a:r>
            <a:endParaRPr lang="en-US" dirty="0" smtClean="0"/>
          </a:p>
          <a:p>
            <a:r>
              <a:rPr lang="en-US" dirty="0" err="1" smtClean="0"/>
              <a:t>Orang</a:t>
            </a:r>
            <a:r>
              <a:rPr lang="en-US" dirty="0" smtClean="0"/>
              <a:t> yang </a:t>
            </a:r>
            <a:r>
              <a:rPr lang="en-US" dirty="0" err="1" smtClean="0"/>
              <a:t>pertama</a:t>
            </a:r>
            <a:r>
              <a:rPr lang="en-US" dirty="0" smtClean="0"/>
              <a:t> </a:t>
            </a:r>
            <a:r>
              <a:rPr lang="en-US" dirty="0" err="1" smtClean="0"/>
              <a:t>menyembelih</a:t>
            </a:r>
            <a:r>
              <a:rPr lang="en-US" dirty="0" smtClean="0"/>
              <a:t> </a:t>
            </a:r>
            <a:r>
              <a:rPr lang="en-US" dirty="0" err="1" smtClean="0"/>
              <a:t>onta</a:t>
            </a:r>
            <a:r>
              <a:rPr lang="en-US" dirty="0" smtClean="0"/>
              <a:t> </a:t>
            </a:r>
            <a:r>
              <a:rPr lang="en-US" dirty="0" err="1" smtClean="0"/>
              <a:t>itu</a:t>
            </a:r>
            <a:r>
              <a:rPr lang="en-US" dirty="0" smtClean="0"/>
              <a:t> </a:t>
            </a:r>
            <a:r>
              <a:rPr lang="en-US" dirty="0" err="1" smtClean="0"/>
              <a:t>adalah</a:t>
            </a:r>
            <a:r>
              <a:rPr lang="en-US" dirty="0" smtClean="0"/>
              <a:t> </a:t>
            </a:r>
            <a:r>
              <a:rPr lang="en-US" dirty="0" err="1" smtClean="0"/>
              <a:t>Qidar</a:t>
            </a:r>
            <a:r>
              <a:rPr lang="en-US" dirty="0" smtClean="0"/>
              <a:t> bin </a:t>
            </a:r>
            <a:r>
              <a:rPr lang="en-US" dirty="0" err="1" smtClean="0"/>
              <a:t>Salif</a:t>
            </a:r>
            <a:endParaRPr lang="en-US" dirty="0" smtClean="0"/>
          </a:p>
          <a:p>
            <a:r>
              <a:rPr lang="en-US" dirty="0" err="1" smtClean="0"/>
              <a:t>Selesai</a:t>
            </a:r>
            <a:r>
              <a:rPr lang="en-US" dirty="0" smtClean="0"/>
              <a:t> </a:t>
            </a:r>
            <a:r>
              <a:rPr lang="en-US" dirty="0" err="1" smtClean="0"/>
              <a:t>membunuh</a:t>
            </a:r>
            <a:r>
              <a:rPr lang="en-US" dirty="0" smtClean="0"/>
              <a:t> </a:t>
            </a:r>
            <a:r>
              <a:rPr lang="en-US" dirty="0" err="1" smtClean="0"/>
              <a:t>onta</a:t>
            </a:r>
            <a:r>
              <a:rPr lang="en-US" dirty="0" smtClean="0"/>
              <a:t> </a:t>
            </a:r>
            <a:r>
              <a:rPr lang="en-US" dirty="0" err="1" smtClean="0"/>
              <a:t>itu</a:t>
            </a:r>
            <a:r>
              <a:rPr lang="en-US" dirty="0" smtClean="0"/>
              <a:t>, sore </a:t>
            </a:r>
            <a:r>
              <a:rPr lang="en-US" dirty="0" err="1" smtClean="0"/>
              <a:t>harinya</a:t>
            </a:r>
            <a:r>
              <a:rPr lang="en-US" dirty="0" smtClean="0"/>
              <a:t> </a:t>
            </a:r>
            <a:r>
              <a:rPr lang="en-US" dirty="0" err="1" smtClean="0"/>
              <a:t>mereka</a:t>
            </a:r>
            <a:r>
              <a:rPr lang="en-US" dirty="0" smtClean="0"/>
              <a:t> </a:t>
            </a:r>
            <a:r>
              <a:rPr lang="en-US" dirty="0" err="1" smtClean="0"/>
              <a:t>menuju</a:t>
            </a:r>
            <a:r>
              <a:rPr lang="en-US" dirty="0" smtClean="0"/>
              <a:t> </a:t>
            </a:r>
            <a:r>
              <a:rPr lang="en-US" dirty="0" err="1" smtClean="0"/>
              <a:t>rumah</a:t>
            </a:r>
            <a:r>
              <a:rPr lang="en-US" dirty="0" smtClean="0"/>
              <a:t> </a:t>
            </a:r>
            <a:r>
              <a:rPr lang="en-US" dirty="0" err="1" smtClean="0"/>
              <a:t>Nabi</a:t>
            </a:r>
            <a:r>
              <a:rPr lang="en-US" dirty="0" smtClean="0"/>
              <a:t> </a:t>
            </a:r>
            <a:r>
              <a:rPr lang="en-US" dirty="0" err="1" smtClean="0"/>
              <a:t>Shalih</a:t>
            </a:r>
            <a:r>
              <a:rPr lang="en-US" dirty="0" smtClean="0"/>
              <a:t> </a:t>
            </a:r>
            <a:r>
              <a:rPr lang="en-US" dirty="0" err="1" smtClean="0"/>
              <a:t>untuk</a:t>
            </a:r>
            <a:r>
              <a:rPr lang="en-US" dirty="0" smtClean="0"/>
              <a:t> </a:t>
            </a:r>
            <a:r>
              <a:rPr lang="en-US" dirty="0" err="1" smtClean="0"/>
              <a:t>menyerang</a:t>
            </a:r>
            <a:r>
              <a:rPr lang="en-US" dirty="0" smtClean="0"/>
              <a:t> </a:t>
            </a:r>
            <a:r>
              <a:rPr lang="en-US" dirty="0" err="1" smtClean="0"/>
              <a:t>beliau</a:t>
            </a:r>
            <a:r>
              <a:rPr lang="en-US" dirty="0" smtClean="0"/>
              <a:t> </a:t>
            </a:r>
            <a:r>
              <a:rPr lang="en-US" dirty="0" err="1" smtClean="0"/>
              <a:t>beserta</a:t>
            </a:r>
            <a:r>
              <a:rPr lang="en-US" dirty="0" smtClean="0"/>
              <a:t> </a:t>
            </a:r>
            <a:r>
              <a:rPr lang="en-US" dirty="0" err="1" smtClean="0"/>
              <a:t>keluarga</a:t>
            </a:r>
            <a:r>
              <a:rPr lang="en-US" dirty="0" smtClean="0"/>
              <a:t> </a:t>
            </a:r>
            <a:r>
              <a:rPr lang="en-US" dirty="0" err="1" smtClean="0"/>
              <a:t>secara</a:t>
            </a:r>
            <a:r>
              <a:rPr lang="en-US" dirty="0" smtClean="0"/>
              <a:t> </a:t>
            </a:r>
            <a:r>
              <a:rPr lang="en-US" dirty="0" err="1" smtClean="0"/>
              <a:t>tiba-tiba</a:t>
            </a:r>
            <a:r>
              <a:rPr lang="en-US" dirty="0" smtClean="0"/>
              <a:t> </a:t>
            </a:r>
            <a:r>
              <a:rPr lang="en-US" dirty="0" err="1" smtClean="0"/>
              <a:t>untuk</a:t>
            </a:r>
            <a:r>
              <a:rPr lang="en-US" dirty="0" smtClean="0"/>
              <a:t> </a:t>
            </a:r>
            <a:r>
              <a:rPr lang="en-US" dirty="0" err="1" smtClean="0"/>
              <a:t>mendahului</a:t>
            </a:r>
            <a:r>
              <a:rPr lang="en-US" dirty="0" smtClean="0"/>
              <a:t> </a:t>
            </a:r>
            <a:r>
              <a:rPr lang="en-US" dirty="0" err="1" smtClean="0"/>
              <a:t>ancaman</a:t>
            </a:r>
            <a:r>
              <a:rPr lang="en-US" dirty="0" smtClean="0"/>
              <a:t> (</a:t>
            </a:r>
            <a:r>
              <a:rPr lang="en-US" dirty="0" err="1" smtClean="0"/>
              <a:t>adzab</a:t>
            </a:r>
            <a:r>
              <a:rPr lang="en-US" dirty="0" smtClean="0"/>
              <a:t>) yang </a:t>
            </a:r>
            <a:r>
              <a:rPr lang="en-US" dirty="0" err="1" smtClean="0"/>
              <a:t>diberitahukan</a:t>
            </a:r>
            <a:r>
              <a:rPr lang="en-US" dirty="0" smtClean="0"/>
              <a:t> </a:t>
            </a:r>
            <a:r>
              <a:rPr lang="en-US" dirty="0" err="1" smtClean="0"/>
              <a:t>kepada</a:t>
            </a:r>
            <a:r>
              <a:rPr lang="en-US" dirty="0" smtClean="0"/>
              <a:t> </a:t>
            </a:r>
            <a:r>
              <a:rPr lang="en-US" dirty="0" err="1" smtClean="0"/>
              <a:t>mereka</a:t>
            </a:r>
            <a:r>
              <a:rPr lang="en-US" dirty="0" smtClean="0"/>
              <a:t> </a:t>
            </a:r>
            <a:r>
              <a:rPr lang="en-US" dirty="0" err="1" smtClean="0"/>
              <a:t>oleh</a:t>
            </a:r>
            <a:r>
              <a:rPr lang="en-US" dirty="0" smtClean="0"/>
              <a:t> </a:t>
            </a:r>
            <a:r>
              <a:rPr lang="en-US" dirty="0" err="1" smtClean="0"/>
              <a:t>Nabi</a:t>
            </a:r>
            <a:r>
              <a:rPr lang="en-US" dirty="0" smtClean="0"/>
              <a:t> </a:t>
            </a:r>
            <a:r>
              <a:rPr lang="en-US" dirty="0" err="1" smtClean="0"/>
              <a:t>Shalih</a:t>
            </a:r>
            <a:endParaRPr lang="en-US" dirty="0" smtClean="0"/>
          </a:p>
          <a:p>
            <a:r>
              <a:rPr lang="en-US" dirty="0" err="1" smtClean="0"/>
              <a:t>Sebelum</a:t>
            </a:r>
            <a:r>
              <a:rPr lang="en-US" dirty="0" smtClean="0"/>
              <a:t> </a:t>
            </a:r>
            <a:r>
              <a:rPr lang="en-US" dirty="0" err="1" smtClean="0"/>
              <a:t>sampai</a:t>
            </a:r>
            <a:r>
              <a:rPr lang="en-US" dirty="0" smtClean="0"/>
              <a:t>, Allah </a:t>
            </a:r>
            <a:r>
              <a:rPr lang="en-US" dirty="0" err="1" smtClean="0"/>
              <a:t>sudah</a:t>
            </a:r>
            <a:r>
              <a:rPr lang="en-US" dirty="0" smtClean="0"/>
              <a:t> </a:t>
            </a:r>
            <a:r>
              <a:rPr lang="en-US" dirty="0" err="1" smtClean="0"/>
              <a:t>membinasakan</a:t>
            </a:r>
            <a:r>
              <a:rPr lang="en-US" dirty="0" smtClean="0"/>
              <a:t> </a:t>
            </a:r>
            <a:r>
              <a:rPr lang="en-US" dirty="0" err="1" smtClean="0"/>
              <a:t>mereka</a:t>
            </a:r>
            <a:r>
              <a:rPr lang="en-US" dirty="0" smtClean="0"/>
              <a:t> </a:t>
            </a:r>
            <a:r>
              <a:rPr lang="en-US" dirty="0" err="1" smtClean="0"/>
              <a:t>dengan</a:t>
            </a:r>
            <a:r>
              <a:rPr lang="en-US" dirty="0" smtClean="0"/>
              <a:t> </a:t>
            </a:r>
            <a:r>
              <a:rPr lang="en-US" dirty="0" err="1" smtClean="0"/>
              <a:t>melemparkan</a:t>
            </a:r>
            <a:r>
              <a:rPr lang="en-US" dirty="0" smtClean="0"/>
              <a:t> </a:t>
            </a:r>
            <a:r>
              <a:rPr lang="en-US" dirty="0" err="1" smtClean="0"/>
              <a:t>batu-batu</a:t>
            </a:r>
            <a:endParaRPr lang="en-US" dirty="0" smtClean="0"/>
          </a:p>
          <a:p>
            <a:pPr lvl="1"/>
            <a:r>
              <a:rPr lang="en-US" dirty="0" err="1" smtClean="0"/>
              <a:t>Penyembelihan</a:t>
            </a:r>
            <a:r>
              <a:rPr lang="en-US" dirty="0" smtClean="0"/>
              <a:t> </a:t>
            </a:r>
            <a:r>
              <a:rPr lang="en-US" dirty="0" err="1" smtClean="0"/>
              <a:t>hari</a:t>
            </a:r>
            <a:r>
              <a:rPr lang="en-US" dirty="0" smtClean="0"/>
              <a:t> </a:t>
            </a:r>
            <a:r>
              <a:rPr lang="en-US" dirty="0" err="1" smtClean="0"/>
              <a:t>Rabu</a:t>
            </a:r>
            <a:endParaRPr lang="en-US" dirty="0" smtClean="0"/>
          </a:p>
          <a:p>
            <a:pPr lvl="1"/>
            <a:r>
              <a:rPr lang="en-US" dirty="0" err="1" smtClean="0"/>
              <a:t>Kamis</a:t>
            </a:r>
            <a:r>
              <a:rPr lang="en-US" dirty="0" smtClean="0"/>
              <a:t>: </a:t>
            </a:r>
            <a:r>
              <a:rPr lang="en-US" dirty="0" err="1" smtClean="0"/>
              <a:t>muka</a:t>
            </a:r>
            <a:r>
              <a:rPr lang="en-US" dirty="0" smtClean="0"/>
              <a:t> </a:t>
            </a:r>
            <a:r>
              <a:rPr lang="en-US" dirty="0" err="1" smtClean="0"/>
              <a:t>mereka</a:t>
            </a:r>
            <a:r>
              <a:rPr lang="en-US" dirty="0" smtClean="0"/>
              <a:t> </a:t>
            </a:r>
            <a:r>
              <a:rPr lang="en-US" dirty="0" err="1" smtClean="0"/>
              <a:t>berwarna</a:t>
            </a:r>
            <a:r>
              <a:rPr lang="en-US" dirty="0" smtClean="0"/>
              <a:t> </a:t>
            </a:r>
            <a:r>
              <a:rPr lang="en-US" dirty="0" err="1" smtClean="0"/>
              <a:t>kuning</a:t>
            </a:r>
            <a:endParaRPr lang="en-US" dirty="0" smtClean="0"/>
          </a:p>
          <a:p>
            <a:pPr lvl="1"/>
            <a:r>
              <a:rPr lang="en-US" dirty="0" err="1" smtClean="0"/>
              <a:t>Jum’at</a:t>
            </a:r>
            <a:r>
              <a:rPr lang="en-US" dirty="0" smtClean="0"/>
              <a:t>: </a:t>
            </a:r>
            <a:r>
              <a:rPr lang="en-US" dirty="0" err="1" smtClean="0"/>
              <a:t>menjadi</a:t>
            </a:r>
            <a:r>
              <a:rPr lang="en-US" dirty="0" smtClean="0"/>
              <a:t> </a:t>
            </a:r>
            <a:r>
              <a:rPr lang="en-US" dirty="0" err="1" smtClean="0"/>
              <a:t>merah</a:t>
            </a:r>
            <a:endParaRPr lang="en-US" dirty="0" smtClean="0"/>
          </a:p>
          <a:p>
            <a:pPr lvl="1"/>
            <a:r>
              <a:rPr lang="en-US" dirty="0" err="1" smtClean="0"/>
              <a:t>Sabtu</a:t>
            </a:r>
            <a:r>
              <a:rPr lang="en-US" dirty="0" smtClean="0"/>
              <a:t>: </a:t>
            </a:r>
            <a:r>
              <a:rPr lang="en-US" dirty="0" err="1" smtClean="0"/>
              <a:t>menjadi</a:t>
            </a:r>
            <a:r>
              <a:rPr lang="en-US" dirty="0" smtClean="0"/>
              <a:t> </a:t>
            </a:r>
            <a:r>
              <a:rPr lang="en-US" dirty="0" err="1" smtClean="0"/>
              <a:t>hitam</a:t>
            </a:r>
            <a:endParaRPr lang="en-US" dirty="0" smtClean="0"/>
          </a:p>
          <a:p>
            <a:pPr lvl="1"/>
            <a:r>
              <a:rPr lang="en-US" dirty="0" err="1" smtClean="0"/>
              <a:t>Ahad</a:t>
            </a:r>
            <a:r>
              <a:rPr lang="en-US" dirty="0" smtClean="0"/>
              <a:t> </a:t>
            </a:r>
            <a:r>
              <a:rPr lang="en-US" dirty="0" err="1" smtClean="0"/>
              <a:t>pagi</a:t>
            </a:r>
            <a:r>
              <a:rPr lang="en-US" dirty="0" smtClean="0"/>
              <a:t> </a:t>
            </a:r>
            <a:r>
              <a:rPr lang="en-US" dirty="0" err="1" smtClean="0"/>
              <a:t>matahari</a:t>
            </a:r>
            <a:r>
              <a:rPr lang="en-US" dirty="0" smtClean="0"/>
              <a:t> </a:t>
            </a:r>
            <a:r>
              <a:rPr lang="en-US" dirty="0" err="1" smtClean="0"/>
              <a:t>terbit</a:t>
            </a:r>
            <a:r>
              <a:rPr lang="en-US" dirty="0" smtClean="0"/>
              <a:t> </a:t>
            </a:r>
            <a:r>
              <a:rPr lang="en-US" dirty="0" err="1" smtClean="0"/>
              <a:t>dan</a:t>
            </a:r>
            <a:r>
              <a:rPr lang="en-US" dirty="0" smtClean="0"/>
              <a:t> </a:t>
            </a:r>
            <a:r>
              <a:rPr lang="en-US" dirty="0" err="1" smtClean="0"/>
              <a:t>muncullah</a:t>
            </a:r>
            <a:r>
              <a:rPr lang="en-US" dirty="0" smtClean="0"/>
              <a:t> </a:t>
            </a:r>
            <a:r>
              <a:rPr lang="en-US" dirty="0" err="1" smtClean="0"/>
              <a:t>suara</a:t>
            </a:r>
            <a:r>
              <a:rPr lang="en-US" dirty="0" smtClean="0"/>
              <a:t> </a:t>
            </a:r>
            <a:r>
              <a:rPr lang="en-US" dirty="0" err="1" smtClean="0"/>
              <a:t>keras</a:t>
            </a:r>
            <a:r>
              <a:rPr lang="en-US" dirty="0" smtClean="0"/>
              <a:t> </a:t>
            </a:r>
            <a:r>
              <a:rPr lang="en-US" dirty="0" err="1" smtClean="0"/>
              <a:t>dari</a:t>
            </a:r>
            <a:r>
              <a:rPr lang="en-US" dirty="0" smtClean="0"/>
              <a:t> </a:t>
            </a:r>
            <a:r>
              <a:rPr lang="en-US" dirty="0" err="1" smtClean="0"/>
              <a:t>langit</a:t>
            </a:r>
            <a:r>
              <a:rPr lang="en-US" dirty="0" smtClean="0"/>
              <a:t> </a:t>
            </a:r>
            <a:r>
              <a:rPr lang="en-US" dirty="0" err="1" smtClean="0"/>
              <a:t>dan</a:t>
            </a:r>
            <a:r>
              <a:rPr lang="en-US" dirty="0" smtClean="0"/>
              <a:t> </a:t>
            </a:r>
            <a:r>
              <a:rPr lang="en-US" dirty="0" err="1" smtClean="0"/>
              <a:t>gempa</a:t>
            </a:r>
            <a:r>
              <a:rPr lang="en-US" dirty="0" smtClean="0"/>
              <a:t> yang </a:t>
            </a:r>
            <a:r>
              <a:rPr lang="en-US" dirty="0" err="1" smtClean="0"/>
              <a:t>sangat</a:t>
            </a:r>
            <a:r>
              <a:rPr lang="en-US" dirty="0" smtClean="0"/>
              <a:t> </a:t>
            </a:r>
            <a:r>
              <a:rPr lang="en-US" dirty="0" err="1" smtClean="0"/>
              <a:t>dahsyat</a:t>
            </a:r>
            <a:endParaRPr lang="en-US" dirty="0" smtClean="0"/>
          </a:p>
        </p:txBody>
      </p:sp>
      <p:sp>
        <p:nvSpPr>
          <p:cNvPr id="4" name="TextBox 3">
            <a:hlinkClick r:id="rId3"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الْعِزَّةِ وَالرَّحْمَةِ</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962400" y="3048000"/>
            <a:ext cx="1069524" cy="1862048"/>
          </a:xfrm>
          <a:prstGeom prst="rect">
            <a:avLst/>
          </a:prstGeom>
          <a:noFill/>
        </p:spPr>
        <p:txBody>
          <a:bodyPr wrap="none" rtlCol="0">
            <a:spAutoFit/>
          </a:bodyPr>
          <a:lstStyle/>
          <a:p>
            <a:r>
              <a:rPr lang="en-US" sz="11500" dirty="0" smtClean="0">
                <a:latin typeface="Algerian" pitchFamily="82" charset="0"/>
              </a:rPr>
              <a:t>9</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الْخَالِصِ وَالْفِطْرِيِّ</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962400" y="3048000"/>
            <a:ext cx="1069524" cy="1862048"/>
          </a:xfrm>
          <a:prstGeom prst="rect">
            <a:avLst/>
          </a:prstGeom>
          <a:noFill/>
        </p:spPr>
        <p:txBody>
          <a:bodyPr wrap="none" rtlCol="0">
            <a:spAutoFit/>
          </a:bodyPr>
          <a:lstStyle/>
          <a:p>
            <a:r>
              <a:rPr lang="en-US" sz="11500" dirty="0" smtClean="0">
                <a:latin typeface="Algerian" pitchFamily="82" charset="0"/>
              </a:rPr>
              <a:t>1</a:t>
            </a:r>
            <a:endParaRPr lang="en-US" sz="11500" dirty="0">
              <a:latin typeface="Algerian" pitchFamily="82" charset="0"/>
            </a:endParaRPr>
          </a:p>
        </p:txBody>
      </p:sp>
    </p:spTree>
    <p:extLst>
      <p:ext uri="{BB962C8B-B14F-4D97-AF65-F5344CB8AC3E}">
        <p14:creationId xmlns="" xmlns:p14="http://schemas.microsoft.com/office/powerpoint/2010/main" val="1862659817"/>
      </p:ext>
    </p:extLst>
  </p:cSld>
  <p:clrMapOvr>
    <a:masterClrMapping/>
  </p:clrMapOvr>
  <p:transition spd="med">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Agama </a:t>
            </a:r>
            <a:r>
              <a:rPr lang="en-US" dirty="0" err="1" smtClean="0"/>
              <a:t>Kemuliaan</a:t>
            </a:r>
            <a:r>
              <a:rPr lang="en-US" dirty="0" smtClean="0"/>
              <a:t> </a:t>
            </a:r>
            <a:r>
              <a:rPr lang="en-US" dirty="0" err="1" smtClean="0"/>
              <a:t>dan</a:t>
            </a:r>
            <a:r>
              <a:rPr lang="en-US" dirty="0" smtClean="0"/>
              <a:t> </a:t>
            </a:r>
            <a:r>
              <a:rPr lang="en-US" dirty="0" err="1" smtClean="0"/>
              <a:t>Kasih</a:t>
            </a:r>
            <a:r>
              <a:rPr lang="en-US" dirty="0" smtClean="0"/>
              <a:t> </a:t>
            </a:r>
            <a:r>
              <a:rPr lang="en-US" dirty="0" err="1" smtClean="0"/>
              <a:t>Sayang</a:t>
            </a:r>
            <a:endParaRPr lang="en-US" dirty="0"/>
          </a:p>
        </p:txBody>
      </p:sp>
      <p:sp>
        <p:nvSpPr>
          <p:cNvPr id="3" name="Content Placeholder 2"/>
          <p:cNvSpPr>
            <a:spLocks noGrp="1"/>
          </p:cNvSpPr>
          <p:nvPr>
            <p:ph idx="1"/>
          </p:nvPr>
        </p:nvSpPr>
        <p:spPr/>
        <p:txBody>
          <a:bodyPr/>
          <a:lstStyle/>
          <a:p>
            <a:r>
              <a:rPr lang="en-US" dirty="0" smtClean="0"/>
              <a:t>Islam </a:t>
            </a:r>
            <a:r>
              <a:rPr lang="en-US" dirty="0" err="1" smtClean="0"/>
              <a:t>adalah</a:t>
            </a:r>
            <a:r>
              <a:rPr lang="en-US" dirty="0" smtClean="0"/>
              <a:t> agama </a:t>
            </a:r>
            <a:r>
              <a:rPr lang="en-US" dirty="0" err="1" smtClean="0"/>
              <a:t>izzah</a:t>
            </a:r>
            <a:r>
              <a:rPr lang="en-US" dirty="0" smtClean="0"/>
              <a:t> (</a:t>
            </a:r>
            <a:r>
              <a:rPr lang="en-US" dirty="0" err="1" smtClean="0"/>
              <a:t>penuh</a:t>
            </a:r>
            <a:r>
              <a:rPr lang="en-US" dirty="0" smtClean="0"/>
              <a:t> </a:t>
            </a:r>
            <a:r>
              <a:rPr lang="en-US" dirty="0" err="1" smtClean="0"/>
              <a:t>harga</a:t>
            </a:r>
            <a:r>
              <a:rPr lang="en-US" dirty="0" smtClean="0"/>
              <a:t> </a:t>
            </a:r>
            <a:r>
              <a:rPr lang="en-US" dirty="0" err="1" smtClean="0"/>
              <a:t>diri</a:t>
            </a:r>
            <a:r>
              <a:rPr lang="en-US" dirty="0" smtClean="0"/>
              <a:t> </a:t>
            </a:r>
            <a:r>
              <a:rPr lang="en-US" dirty="0" err="1" smtClean="0"/>
              <a:t>dan</a:t>
            </a:r>
            <a:r>
              <a:rPr lang="en-US" dirty="0" smtClean="0"/>
              <a:t> </a:t>
            </a:r>
            <a:r>
              <a:rPr lang="en-US" dirty="0" err="1" smtClean="0"/>
              <a:t>kemuliaan</a:t>
            </a:r>
            <a:r>
              <a:rPr lang="en-US" dirty="0" smtClean="0"/>
              <a:t> </a:t>
            </a:r>
            <a:r>
              <a:rPr lang="en-US" dirty="0" err="1" smtClean="0"/>
              <a:t>serta</a:t>
            </a:r>
            <a:r>
              <a:rPr lang="en-US" dirty="0" smtClean="0"/>
              <a:t> </a:t>
            </a:r>
            <a:r>
              <a:rPr lang="en-US" dirty="0" err="1" smtClean="0"/>
              <a:t>gengsi</a:t>
            </a:r>
            <a:r>
              <a:rPr lang="en-US" dirty="0" smtClean="0"/>
              <a:t>)</a:t>
            </a:r>
          </a:p>
          <a:p>
            <a:r>
              <a:rPr lang="en-US" dirty="0" err="1" smtClean="0"/>
              <a:t>Antara</a:t>
            </a:r>
            <a:r>
              <a:rPr lang="en-US" dirty="0" smtClean="0"/>
              <a:t> </a:t>
            </a:r>
            <a:r>
              <a:rPr lang="en-US" dirty="0" err="1" smtClean="0"/>
              <a:t>izzah</a:t>
            </a:r>
            <a:r>
              <a:rPr lang="en-US" dirty="0" smtClean="0"/>
              <a:t> </a:t>
            </a:r>
            <a:r>
              <a:rPr lang="en-US" dirty="0" err="1" smtClean="0"/>
              <a:t>dan</a:t>
            </a:r>
            <a:r>
              <a:rPr lang="en-US" dirty="0" smtClean="0"/>
              <a:t> </a:t>
            </a:r>
            <a:r>
              <a:rPr lang="en-US" dirty="0" err="1" smtClean="0"/>
              <a:t>kibr</a:t>
            </a:r>
            <a:r>
              <a:rPr lang="en-US" dirty="0" smtClean="0"/>
              <a:t> (</a:t>
            </a:r>
            <a:r>
              <a:rPr lang="en-US" dirty="0" err="1" smtClean="0"/>
              <a:t>sombong</a:t>
            </a:r>
            <a:r>
              <a:rPr lang="en-US" dirty="0" smtClean="0"/>
              <a:t>) </a:t>
            </a:r>
            <a:r>
              <a:rPr lang="en-US" dirty="0" err="1" smtClean="0"/>
              <a:t>memiliki</a:t>
            </a:r>
            <a:r>
              <a:rPr lang="en-US" dirty="0" smtClean="0"/>
              <a:t> </a:t>
            </a:r>
            <a:r>
              <a:rPr lang="en-US" dirty="0" err="1" smtClean="0"/>
              <a:t>perbedaan</a:t>
            </a:r>
            <a:r>
              <a:rPr lang="en-US" dirty="0" smtClean="0"/>
              <a:t> yang </a:t>
            </a:r>
            <a:r>
              <a:rPr lang="en-US" dirty="0" err="1" smtClean="0"/>
              <a:t>tipis</a:t>
            </a:r>
            <a:r>
              <a:rPr lang="en-US" dirty="0" smtClean="0"/>
              <a:t>: </a:t>
            </a:r>
            <a:r>
              <a:rPr lang="en-US" dirty="0" err="1" smtClean="0"/>
              <a:t>tampilan</a:t>
            </a:r>
            <a:r>
              <a:rPr lang="en-US" dirty="0" smtClean="0"/>
              <a:t> </a:t>
            </a:r>
            <a:r>
              <a:rPr lang="en-US" dirty="0" err="1" smtClean="0"/>
              <a:t>mungkin</a:t>
            </a:r>
            <a:r>
              <a:rPr lang="en-US" dirty="0" smtClean="0"/>
              <a:t> </a:t>
            </a:r>
            <a:r>
              <a:rPr lang="en-US" dirty="0" err="1" smtClean="0"/>
              <a:t>sama</a:t>
            </a:r>
            <a:r>
              <a:rPr lang="en-US" dirty="0" smtClean="0"/>
              <a:t>, </a:t>
            </a:r>
            <a:r>
              <a:rPr lang="en-US" dirty="0" err="1" smtClean="0"/>
              <a:t>tapi</a:t>
            </a:r>
            <a:r>
              <a:rPr lang="en-US" dirty="0" smtClean="0"/>
              <a:t> </a:t>
            </a:r>
            <a:r>
              <a:rPr lang="en-US" dirty="0" err="1" smtClean="0"/>
              <a:t>motivasinya</a:t>
            </a:r>
            <a:r>
              <a:rPr lang="en-US" dirty="0" smtClean="0"/>
              <a:t> yang </a:t>
            </a:r>
            <a:r>
              <a:rPr lang="en-US" dirty="0" err="1" smtClean="0"/>
              <a:t>berbeda</a:t>
            </a:r>
            <a:endParaRPr lang="en-US" dirty="0" smtClean="0"/>
          </a:p>
          <a:p>
            <a:r>
              <a:rPr lang="en-US" dirty="0" err="1" smtClean="0"/>
              <a:t>Izzah</a:t>
            </a:r>
            <a:r>
              <a:rPr lang="en-US" dirty="0" smtClean="0"/>
              <a:t> </a:t>
            </a:r>
            <a:r>
              <a:rPr lang="en-US" dirty="0" err="1" smtClean="0"/>
              <a:t>motivasinya</a:t>
            </a:r>
            <a:r>
              <a:rPr lang="en-US" dirty="0" smtClean="0"/>
              <a:t> </a:t>
            </a:r>
            <a:r>
              <a:rPr lang="en-US" dirty="0" err="1" smtClean="0"/>
              <a:t>iman</a:t>
            </a:r>
            <a:r>
              <a:rPr lang="en-US" dirty="0" smtClean="0"/>
              <a:t>, </a:t>
            </a:r>
            <a:r>
              <a:rPr lang="en-US" dirty="0" err="1" smtClean="0"/>
              <a:t>sedangkan</a:t>
            </a:r>
            <a:r>
              <a:rPr lang="en-US" dirty="0" smtClean="0"/>
              <a:t> </a:t>
            </a:r>
            <a:r>
              <a:rPr lang="en-US" dirty="0" err="1" smtClean="0"/>
              <a:t>kibr</a:t>
            </a:r>
            <a:r>
              <a:rPr lang="en-US" dirty="0" smtClean="0"/>
              <a:t> </a:t>
            </a:r>
            <a:r>
              <a:rPr lang="en-US" dirty="0" err="1" smtClean="0"/>
              <a:t>karena</a:t>
            </a:r>
            <a:r>
              <a:rPr lang="en-US" dirty="0" smtClean="0"/>
              <a:t> </a:t>
            </a:r>
            <a:r>
              <a:rPr lang="en-US" dirty="0" err="1" smtClean="0"/>
              <a:t>hawa</a:t>
            </a:r>
            <a:r>
              <a:rPr lang="en-US" dirty="0" smtClean="0"/>
              <a:t> </a:t>
            </a:r>
            <a:r>
              <a:rPr lang="en-US" dirty="0" err="1" smtClean="0"/>
              <a:t>nafsu</a:t>
            </a:r>
            <a:endParaRPr lang="en-US" dirty="0" smtClean="0"/>
          </a:p>
          <a:p>
            <a:r>
              <a:rPr lang="en-US" dirty="0" err="1" smtClean="0"/>
              <a:t>Contoh</a:t>
            </a:r>
            <a:r>
              <a:rPr lang="en-US" dirty="0" smtClean="0"/>
              <a:t>: </a:t>
            </a:r>
            <a:r>
              <a:rPr lang="en-US" dirty="0" err="1" smtClean="0"/>
              <a:t>Rib’i</a:t>
            </a:r>
            <a:r>
              <a:rPr lang="en-US" dirty="0" smtClean="0"/>
              <a:t> bin Amir yang </a:t>
            </a:r>
            <a:r>
              <a:rPr lang="en-US" dirty="0" err="1" smtClean="0"/>
              <a:t>bertemu</a:t>
            </a:r>
            <a:r>
              <a:rPr lang="en-US" dirty="0" smtClean="0"/>
              <a:t> </a:t>
            </a:r>
            <a:r>
              <a:rPr lang="en-US" dirty="0" err="1" smtClean="0"/>
              <a:t>Rustum</a:t>
            </a:r>
            <a:r>
              <a:rPr lang="en-US" dirty="0" smtClean="0"/>
              <a:t> </a:t>
            </a:r>
            <a:r>
              <a:rPr lang="en-US" dirty="0" err="1" smtClean="0"/>
              <a:t>pada</a:t>
            </a:r>
            <a:r>
              <a:rPr lang="en-US" dirty="0" smtClean="0"/>
              <a:t> </a:t>
            </a:r>
            <a:r>
              <a:rPr lang="en-US" dirty="0" err="1" smtClean="0"/>
              <a:t>Perang</a:t>
            </a:r>
            <a:r>
              <a:rPr lang="en-US" dirty="0" smtClean="0"/>
              <a:t> </a:t>
            </a:r>
            <a:r>
              <a:rPr lang="en-US" dirty="0" err="1" smtClean="0"/>
              <a:t>Qadisiyah</a:t>
            </a:r>
            <a:endParaRPr lang="en-US" dirty="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Tiga</a:t>
            </a:r>
            <a:r>
              <a:rPr lang="en-US" dirty="0" smtClean="0"/>
              <a:t> </a:t>
            </a:r>
            <a:r>
              <a:rPr lang="en-US" dirty="0" err="1" smtClean="0"/>
              <a:t>Macam</a:t>
            </a:r>
            <a:r>
              <a:rPr lang="en-US" dirty="0" smtClean="0"/>
              <a:t> </a:t>
            </a:r>
            <a:r>
              <a:rPr lang="en-US" dirty="0" err="1" smtClean="0"/>
              <a:t>Izzah</a:t>
            </a:r>
            <a:endParaRPr lang="en-US" dirty="0"/>
          </a:p>
        </p:txBody>
      </p:sp>
      <p:sp>
        <p:nvSpPr>
          <p:cNvPr id="3" name="Content Placeholder 2"/>
          <p:cNvSpPr>
            <a:spLocks noGrp="1"/>
          </p:cNvSpPr>
          <p:nvPr>
            <p:ph idx="1"/>
          </p:nvPr>
        </p:nvSpPr>
        <p:spPr>
          <a:xfrm>
            <a:off x="762000" y="533400"/>
            <a:ext cx="7543800" cy="4572000"/>
          </a:xfrm>
        </p:spPr>
        <p:txBody>
          <a:bodyPr>
            <a:normAutofit/>
          </a:bodyPr>
          <a:lstStyle/>
          <a:p>
            <a:r>
              <a:rPr lang="en-US" sz="3200" dirty="0" err="1" smtClean="0"/>
              <a:t>Karena</a:t>
            </a:r>
            <a:r>
              <a:rPr lang="en-US" sz="3200" dirty="0" smtClean="0"/>
              <a:t> </a:t>
            </a:r>
            <a:r>
              <a:rPr lang="en-US" sz="3200" dirty="0" err="1" smtClean="0"/>
              <a:t>izzah</a:t>
            </a:r>
            <a:r>
              <a:rPr lang="en-US" sz="3200" dirty="0" smtClean="0"/>
              <a:t> </a:t>
            </a:r>
            <a:r>
              <a:rPr lang="en-US" sz="3200" dirty="0" err="1" smtClean="0"/>
              <a:t>sangat</a:t>
            </a:r>
            <a:r>
              <a:rPr lang="en-US" sz="3200" dirty="0" smtClean="0"/>
              <a:t> </a:t>
            </a:r>
            <a:r>
              <a:rPr lang="en-US" sz="3200" dirty="0" err="1" smtClean="0"/>
              <a:t>dijunjung</a:t>
            </a:r>
            <a:r>
              <a:rPr lang="en-US" sz="3200" dirty="0" smtClean="0"/>
              <a:t> </a:t>
            </a:r>
            <a:r>
              <a:rPr lang="en-US" sz="3200" dirty="0" err="1" smtClean="0"/>
              <a:t>tinggi</a:t>
            </a:r>
            <a:r>
              <a:rPr lang="en-US" sz="3200" dirty="0" smtClean="0"/>
              <a:t> </a:t>
            </a:r>
            <a:r>
              <a:rPr lang="en-US" sz="3200" dirty="0" err="1" smtClean="0"/>
              <a:t>dalam</a:t>
            </a:r>
            <a:r>
              <a:rPr lang="en-US" sz="3200" dirty="0" smtClean="0"/>
              <a:t> Islam </a:t>
            </a:r>
            <a:r>
              <a:rPr lang="en-US" sz="3200" dirty="0" err="1" smtClean="0"/>
              <a:t>maka</a:t>
            </a:r>
            <a:r>
              <a:rPr lang="en-US" sz="3200" dirty="0" smtClean="0"/>
              <a:t> Islam </a:t>
            </a:r>
            <a:r>
              <a:rPr lang="en-US" sz="3200" dirty="0" err="1" smtClean="0"/>
              <a:t>melarang</a:t>
            </a:r>
            <a:endParaRPr lang="en-US" sz="3200" dirty="0" smtClean="0"/>
          </a:p>
          <a:p>
            <a:pPr lvl="1"/>
            <a:r>
              <a:rPr lang="en-US" sz="2800" dirty="0" err="1" smtClean="0"/>
              <a:t>Tunduk</a:t>
            </a:r>
            <a:r>
              <a:rPr lang="en-US" sz="2800" dirty="0" smtClean="0"/>
              <a:t> </a:t>
            </a:r>
            <a:r>
              <a:rPr lang="en-US" sz="2800" dirty="0" err="1" smtClean="0"/>
              <a:t>pada</a:t>
            </a:r>
            <a:r>
              <a:rPr lang="en-US" sz="2800" dirty="0" smtClean="0"/>
              <a:t> </a:t>
            </a:r>
            <a:r>
              <a:rPr lang="en-US" sz="2800" dirty="0" err="1" smtClean="0"/>
              <a:t>bintang</a:t>
            </a:r>
            <a:r>
              <a:rPr lang="en-US" sz="2800" dirty="0" smtClean="0"/>
              <a:t>, </a:t>
            </a:r>
            <a:r>
              <a:rPr lang="en-US" sz="2800" dirty="0" err="1" smtClean="0"/>
              <a:t>binatang</a:t>
            </a:r>
            <a:r>
              <a:rPr lang="en-US" sz="2800" dirty="0" smtClean="0"/>
              <a:t>, </a:t>
            </a:r>
            <a:r>
              <a:rPr lang="en-US" sz="2800" dirty="0" err="1" smtClean="0"/>
              <a:t>tumbuhan</a:t>
            </a:r>
            <a:r>
              <a:rPr lang="en-US" sz="2800" dirty="0" smtClean="0"/>
              <a:t> </a:t>
            </a:r>
            <a:r>
              <a:rPr lang="en-US" sz="2800" dirty="0" smtClean="0">
                <a:sym typeface="Wingdings" pitchFamily="2" charset="2"/>
              </a:rPr>
              <a:t> </a:t>
            </a:r>
            <a:r>
              <a:rPr lang="en-US" sz="2800" dirty="0" err="1" smtClean="0">
                <a:sym typeface="Wingdings" pitchFamily="2" charset="2"/>
              </a:rPr>
              <a:t>menghilangkan</a:t>
            </a:r>
            <a:r>
              <a:rPr lang="en-US" sz="2800" dirty="0" smtClean="0">
                <a:sym typeface="Wingdings" pitchFamily="2" charset="2"/>
              </a:rPr>
              <a:t> </a:t>
            </a:r>
            <a:r>
              <a:rPr lang="en-US" sz="2800" dirty="0" err="1" smtClean="0">
                <a:sym typeface="Wingdings" pitchFamily="2" charset="2"/>
              </a:rPr>
              <a:t>izzah</a:t>
            </a:r>
            <a:r>
              <a:rPr lang="en-US" sz="2800" dirty="0" smtClean="0">
                <a:sym typeface="Wingdings" pitchFamily="2" charset="2"/>
              </a:rPr>
              <a:t> </a:t>
            </a:r>
            <a:r>
              <a:rPr lang="en-US" sz="2800" dirty="0" err="1" smtClean="0">
                <a:sym typeface="Wingdings" pitchFamily="2" charset="2"/>
              </a:rPr>
              <a:t>basyariyah</a:t>
            </a:r>
            <a:r>
              <a:rPr lang="en-US" sz="2800" dirty="0" smtClean="0">
                <a:sym typeface="Wingdings" pitchFamily="2" charset="2"/>
              </a:rPr>
              <a:t> (</a:t>
            </a:r>
            <a:r>
              <a:rPr lang="en-US" sz="2800" dirty="0" err="1" smtClean="0">
                <a:sym typeface="Wingdings" pitchFamily="2" charset="2"/>
              </a:rPr>
              <a:t>kemuliaan</a:t>
            </a:r>
            <a:r>
              <a:rPr lang="en-US" sz="2800" dirty="0" smtClean="0">
                <a:sym typeface="Wingdings" pitchFamily="2" charset="2"/>
              </a:rPr>
              <a:t> </a:t>
            </a:r>
            <a:r>
              <a:rPr lang="en-US" sz="2800" dirty="0" err="1" smtClean="0">
                <a:sym typeface="Wingdings" pitchFamily="2" charset="2"/>
              </a:rPr>
              <a:t>manusia</a:t>
            </a:r>
            <a:r>
              <a:rPr lang="en-US" sz="2800" dirty="0" smtClean="0">
                <a:sym typeface="Wingdings" pitchFamily="2" charset="2"/>
              </a:rPr>
              <a:t>) 22:31</a:t>
            </a:r>
          </a:p>
          <a:p>
            <a:pPr lvl="1"/>
            <a:r>
              <a:rPr lang="en-US" sz="2800" dirty="0" err="1" smtClean="0">
                <a:sym typeface="Wingdings" pitchFamily="2" charset="2"/>
              </a:rPr>
              <a:t>Tunduk</a:t>
            </a:r>
            <a:r>
              <a:rPr lang="en-US" sz="2800" dirty="0" smtClean="0">
                <a:sym typeface="Wingdings" pitchFamily="2" charset="2"/>
              </a:rPr>
              <a:t> </a:t>
            </a:r>
            <a:r>
              <a:rPr lang="en-US" sz="2800" dirty="0" err="1" smtClean="0">
                <a:sym typeface="Wingdings" pitchFamily="2" charset="2"/>
              </a:rPr>
              <a:t>kepada</a:t>
            </a:r>
            <a:r>
              <a:rPr lang="en-US" sz="2800" dirty="0" smtClean="0">
                <a:sym typeface="Wingdings" pitchFamily="2" charset="2"/>
              </a:rPr>
              <a:t> </a:t>
            </a:r>
            <a:r>
              <a:rPr lang="en-US" sz="2800" dirty="0" err="1" smtClean="0">
                <a:sym typeface="Wingdings" pitchFamily="2" charset="2"/>
              </a:rPr>
              <a:t>orang</a:t>
            </a:r>
            <a:r>
              <a:rPr lang="en-US" sz="2800" dirty="0" smtClean="0">
                <a:sym typeface="Wingdings" pitchFamily="2" charset="2"/>
              </a:rPr>
              <a:t> </a:t>
            </a:r>
            <a:r>
              <a:rPr lang="en-US" sz="2800" dirty="0" err="1" smtClean="0">
                <a:sym typeface="Wingdings" pitchFamily="2" charset="2"/>
              </a:rPr>
              <a:t>kafir</a:t>
            </a:r>
            <a:r>
              <a:rPr lang="en-US" sz="2800" dirty="0" smtClean="0">
                <a:sym typeface="Wingdings" pitchFamily="2" charset="2"/>
              </a:rPr>
              <a:t>  </a:t>
            </a:r>
            <a:r>
              <a:rPr lang="en-US" sz="2800" dirty="0" err="1" smtClean="0">
                <a:sym typeface="Wingdings" pitchFamily="2" charset="2"/>
              </a:rPr>
              <a:t>menghilangkan</a:t>
            </a:r>
            <a:r>
              <a:rPr lang="en-US" sz="2800" dirty="0" smtClean="0">
                <a:sym typeface="Wingdings" pitchFamily="2" charset="2"/>
              </a:rPr>
              <a:t> </a:t>
            </a:r>
            <a:r>
              <a:rPr lang="en-US" sz="2800" dirty="0" err="1" smtClean="0">
                <a:sym typeface="Wingdings" pitchFamily="2" charset="2"/>
              </a:rPr>
              <a:t>izzah</a:t>
            </a:r>
            <a:r>
              <a:rPr lang="en-US" sz="2800" dirty="0" smtClean="0">
                <a:sym typeface="Wingdings" pitchFamily="2" charset="2"/>
              </a:rPr>
              <a:t> </a:t>
            </a:r>
            <a:r>
              <a:rPr lang="en-US" sz="2800" dirty="0" err="1" smtClean="0">
                <a:sym typeface="Wingdings" pitchFamily="2" charset="2"/>
              </a:rPr>
              <a:t>Islamiyah</a:t>
            </a:r>
            <a:r>
              <a:rPr lang="en-US" sz="2800" dirty="0" smtClean="0">
                <a:sym typeface="Wingdings" pitchFamily="2" charset="2"/>
              </a:rPr>
              <a:t> (63:8)</a:t>
            </a:r>
          </a:p>
          <a:p>
            <a:pPr lvl="1"/>
            <a:r>
              <a:rPr lang="en-US" sz="2800" dirty="0" err="1" smtClean="0">
                <a:sym typeface="Wingdings" pitchFamily="2" charset="2"/>
              </a:rPr>
              <a:t>Tunduk</a:t>
            </a:r>
            <a:r>
              <a:rPr lang="en-US" sz="2800" dirty="0" smtClean="0">
                <a:sym typeface="Wingdings" pitchFamily="2" charset="2"/>
              </a:rPr>
              <a:t> </a:t>
            </a:r>
            <a:r>
              <a:rPr lang="en-US" sz="2800" dirty="0" err="1" smtClean="0">
                <a:sym typeface="Wingdings" pitchFamily="2" charset="2"/>
              </a:rPr>
              <a:t>kepada</a:t>
            </a:r>
            <a:r>
              <a:rPr lang="en-US" sz="2800" dirty="0" smtClean="0">
                <a:sym typeface="Wingdings" pitchFamily="2" charset="2"/>
              </a:rPr>
              <a:t> </a:t>
            </a:r>
            <a:r>
              <a:rPr lang="en-US" sz="2800" dirty="0" err="1" smtClean="0">
                <a:sym typeface="Wingdings" pitchFamily="2" charset="2"/>
              </a:rPr>
              <a:t>kekuatan</a:t>
            </a:r>
            <a:r>
              <a:rPr lang="en-US" sz="2800" dirty="0" smtClean="0">
                <a:sym typeface="Wingdings" pitchFamily="2" charset="2"/>
              </a:rPr>
              <a:t> </a:t>
            </a:r>
            <a:r>
              <a:rPr lang="en-US" sz="2800" dirty="0" err="1" smtClean="0">
                <a:sym typeface="Wingdings" pitchFamily="2" charset="2"/>
              </a:rPr>
              <a:t>kafir</a:t>
            </a:r>
            <a:r>
              <a:rPr lang="en-US" sz="2800" dirty="0" smtClean="0">
                <a:sym typeface="Wingdings" pitchFamily="2" charset="2"/>
              </a:rPr>
              <a:t>  </a:t>
            </a:r>
            <a:r>
              <a:rPr lang="en-US" sz="2800" dirty="0" err="1" smtClean="0">
                <a:sym typeface="Wingdings" pitchFamily="2" charset="2"/>
              </a:rPr>
              <a:t>menghilangkan</a:t>
            </a:r>
            <a:r>
              <a:rPr lang="en-US" sz="2800" dirty="0" smtClean="0">
                <a:sym typeface="Wingdings" pitchFamily="2" charset="2"/>
              </a:rPr>
              <a:t> </a:t>
            </a:r>
            <a:r>
              <a:rPr lang="en-US" sz="2800" dirty="0" err="1" smtClean="0">
                <a:sym typeface="Wingdings" pitchFamily="2" charset="2"/>
              </a:rPr>
              <a:t>izzah</a:t>
            </a:r>
            <a:r>
              <a:rPr lang="en-US" sz="2800" dirty="0" smtClean="0">
                <a:sym typeface="Wingdings" pitchFamily="2" charset="2"/>
              </a:rPr>
              <a:t> </a:t>
            </a:r>
            <a:r>
              <a:rPr lang="en-US" sz="2800" dirty="0" err="1" smtClean="0">
                <a:sym typeface="Wingdings" pitchFamily="2" charset="2"/>
              </a:rPr>
              <a:t>jama’iyah</a:t>
            </a:r>
            <a:r>
              <a:rPr lang="en-US" sz="2800" dirty="0" smtClean="0">
                <a:sym typeface="Wingdings" pitchFamily="2" charset="2"/>
              </a:rPr>
              <a:t> (47:36)</a:t>
            </a:r>
            <a:endParaRPr lang="en-US" sz="2800" dirty="0"/>
          </a:p>
        </p:txBody>
      </p:sp>
    </p:spTree>
  </p:cSld>
  <p:clrMapOvr>
    <a:masterClrMapping/>
  </p:clrMapOvr>
  <p:transition spd="med">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Tidak</a:t>
            </a:r>
            <a:r>
              <a:rPr lang="en-US" dirty="0" smtClean="0"/>
              <a:t> Mau </a:t>
            </a:r>
            <a:r>
              <a:rPr lang="en-US" dirty="0" err="1" smtClean="0"/>
              <a:t>Ruku</a:t>
            </a:r>
            <a:r>
              <a:rPr lang="en-US" dirty="0" smtClean="0"/>
              <a:t>’</a:t>
            </a:r>
            <a:endParaRPr lang="en-US" dirty="0"/>
          </a:p>
        </p:txBody>
      </p:sp>
      <p:sp>
        <p:nvSpPr>
          <p:cNvPr id="3" name="Content Placeholder 2"/>
          <p:cNvSpPr>
            <a:spLocks noGrp="1"/>
          </p:cNvSpPr>
          <p:nvPr>
            <p:ph idx="1"/>
          </p:nvPr>
        </p:nvSpPr>
        <p:spPr>
          <a:xfrm>
            <a:off x="762000" y="685800"/>
            <a:ext cx="7543800" cy="4419600"/>
          </a:xfrm>
        </p:spPr>
        <p:txBody>
          <a:bodyPr>
            <a:normAutofit/>
          </a:bodyPr>
          <a:lstStyle/>
          <a:p>
            <a:pPr marL="0" indent="0">
              <a:buNone/>
            </a:pPr>
            <a:r>
              <a:rPr lang="en-US" dirty="0" err="1" smtClean="0"/>
              <a:t>Ketika</a:t>
            </a:r>
            <a:r>
              <a:rPr lang="en-US" dirty="0" smtClean="0"/>
              <a:t> </a:t>
            </a:r>
            <a:r>
              <a:rPr lang="en-US" dirty="0" err="1" smtClean="0"/>
              <a:t>Perang</a:t>
            </a:r>
            <a:r>
              <a:rPr lang="en-US" dirty="0" smtClean="0"/>
              <a:t> </a:t>
            </a:r>
            <a:r>
              <a:rPr lang="en-US" dirty="0" err="1" smtClean="0"/>
              <a:t>Qadisiyah</a:t>
            </a:r>
            <a:r>
              <a:rPr lang="en-US" dirty="0" smtClean="0"/>
              <a:t>, </a:t>
            </a:r>
            <a:r>
              <a:rPr lang="en-US" dirty="0" err="1" smtClean="0"/>
              <a:t>Rustum</a:t>
            </a:r>
            <a:r>
              <a:rPr lang="en-US" dirty="0" smtClean="0"/>
              <a:t> </a:t>
            </a:r>
            <a:r>
              <a:rPr lang="en-US" dirty="0" err="1" smtClean="0"/>
              <a:t>membangun</a:t>
            </a:r>
            <a:r>
              <a:rPr lang="en-US" dirty="0" smtClean="0"/>
              <a:t> </a:t>
            </a:r>
            <a:r>
              <a:rPr lang="en-US" dirty="0" err="1" smtClean="0"/>
              <a:t>kemah</a:t>
            </a:r>
            <a:r>
              <a:rPr lang="en-US" dirty="0" smtClean="0"/>
              <a:t> yang </a:t>
            </a:r>
            <a:r>
              <a:rPr lang="en-US" dirty="0" err="1" smtClean="0"/>
              <a:t>megah</a:t>
            </a:r>
            <a:r>
              <a:rPr lang="en-US" dirty="0" smtClean="0"/>
              <a:t>. </a:t>
            </a:r>
            <a:r>
              <a:rPr lang="en-US" dirty="0" err="1" smtClean="0"/>
              <a:t>Ia</a:t>
            </a:r>
            <a:r>
              <a:rPr lang="en-US" dirty="0" smtClean="0"/>
              <a:t> </a:t>
            </a:r>
            <a:r>
              <a:rPr lang="en-US" dirty="0" err="1" smtClean="0"/>
              <a:t>meminta</a:t>
            </a:r>
            <a:r>
              <a:rPr lang="en-US" dirty="0" smtClean="0"/>
              <a:t> </a:t>
            </a:r>
            <a:r>
              <a:rPr lang="en-US" dirty="0" err="1" smtClean="0"/>
              <a:t>dikirim</a:t>
            </a:r>
            <a:r>
              <a:rPr lang="en-US" dirty="0" smtClean="0"/>
              <a:t> </a:t>
            </a:r>
            <a:r>
              <a:rPr lang="en-US" dirty="0" err="1" smtClean="0"/>
              <a:t>utusan</a:t>
            </a:r>
            <a:r>
              <a:rPr lang="en-US" dirty="0" smtClean="0"/>
              <a:t> </a:t>
            </a:r>
            <a:r>
              <a:rPr lang="en-US" dirty="0" err="1" smtClean="0"/>
              <a:t>dari</a:t>
            </a:r>
            <a:r>
              <a:rPr lang="en-US" dirty="0" smtClean="0"/>
              <a:t> </a:t>
            </a:r>
            <a:r>
              <a:rPr lang="en-US" dirty="0" err="1" smtClean="0"/>
              <a:t>pasukan</a:t>
            </a:r>
            <a:r>
              <a:rPr lang="en-US" dirty="0" smtClean="0"/>
              <a:t> Islam </a:t>
            </a:r>
            <a:r>
              <a:rPr lang="en-US" dirty="0" err="1" smtClean="0"/>
              <a:t>untuk</a:t>
            </a:r>
            <a:r>
              <a:rPr lang="en-US" dirty="0" smtClean="0"/>
              <a:t> </a:t>
            </a:r>
            <a:r>
              <a:rPr lang="en-US" dirty="0" err="1" smtClean="0"/>
              <a:t>berdialog</a:t>
            </a:r>
            <a:r>
              <a:rPr lang="en-US" dirty="0" smtClean="0"/>
              <a:t>. </a:t>
            </a:r>
            <a:r>
              <a:rPr lang="en-US" dirty="0" err="1" smtClean="0"/>
              <a:t>Ia</a:t>
            </a:r>
            <a:r>
              <a:rPr lang="en-US" dirty="0" smtClean="0"/>
              <a:t> </a:t>
            </a:r>
            <a:r>
              <a:rPr lang="en-US" dirty="0" err="1" smtClean="0"/>
              <a:t>ingin</a:t>
            </a:r>
            <a:r>
              <a:rPr lang="en-US" dirty="0" smtClean="0"/>
              <a:t> </a:t>
            </a:r>
            <a:r>
              <a:rPr lang="en-US" dirty="0" err="1" smtClean="0"/>
              <a:t>dikirim</a:t>
            </a:r>
            <a:r>
              <a:rPr lang="en-US" dirty="0" smtClean="0"/>
              <a:t> </a:t>
            </a:r>
            <a:r>
              <a:rPr lang="en-US" dirty="0" err="1" smtClean="0"/>
              <a:t>orang</a:t>
            </a:r>
            <a:r>
              <a:rPr lang="en-US" dirty="0" smtClean="0"/>
              <a:t> </a:t>
            </a:r>
            <a:r>
              <a:rPr lang="en-US" dirty="0" err="1" smtClean="0"/>
              <a:t>biasa</a:t>
            </a:r>
            <a:r>
              <a:rPr lang="en-US" dirty="0" smtClean="0"/>
              <a:t> </a:t>
            </a:r>
            <a:r>
              <a:rPr lang="en-US" dirty="0" err="1" smtClean="0"/>
              <a:t>bukan</a:t>
            </a:r>
            <a:r>
              <a:rPr lang="en-US" dirty="0" smtClean="0"/>
              <a:t> </a:t>
            </a:r>
            <a:r>
              <a:rPr lang="en-US" dirty="0" err="1" smtClean="0"/>
              <a:t>pemimpin</a:t>
            </a:r>
            <a:r>
              <a:rPr lang="en-US" dirty="0" smtClean="0"/>
              <a:t>. </a:t>
            </a:r>
            <a:r>
              <a:rPr lang="en-US" dirty="0" err="1" smtClean="0"/>
              <a:t>Ia</a:t>
            </a:r>
            <a:r>
              <a:rPr lang="en-US" dirty="0" smtClean="0"/>
              <a:t> </a:t>
            </a:r>
            <a:r>
              <a:rPr lang="en-US" dirty="0" err="1" smtClean="0"/>
              <a:t>mendisain</a:t>
            </a:r>
            <a:r>
              <a:rPr lang="en-US" dirty="0" smtClean="0"/>
              <a:t> </a:t>
            </a:r>
            <a:r>
              <a:rPr lang="en-US" dirty="0" err="1" smtClean="0"/>
              <a:t>pintu</a:t>
            </a:r>
            <a:r>
              <a:rPr lang="en-US" dirty="0" smtClean="0"/>
              <a:t> </a:t>
            </a:r>
            <a:r>
              <a:rPr lang="en-US" dirty="0" err="1" smtClean="0"/>
              <a:t>masuk</a:t>
            </a:r>
            <a:r>
              <a:rPr lang="en-US" dirty="0" smtClean="0"/>
              <a:t> </a:t>
            </a:r>
            <a:r>
              <a:rPr lang="en-US" dirty="0" err="1" smtClean="0"/>
              <a:t>kemahnya</a:t>
            </a:r>
            <a:r>
              <a:rPr lang="en-US" dirty="0" smtClean="0"/>
              <a:t> </a:t>
            </a:r>
            <a:r>
              <a:rPr lang="en-US" dirty="0" err="1" smtClean="0"/>
              <a:t>pendek</a:t>
            </a:r>
            <a:r>
              <a:rPr lang="en-US" dirty="0" smtClean="0"/>
              <a:t>, </a:t>
            </a:r>
            <a:r>
              <a:rPr lang="en-US" dirty="0" err="1" smtClean="0"/>
              <a:t>sehingga</a:t>
            </a:r>
            <a:r>
              <a:rPr lang="en-US" dirty="0" smtClean="0"/>
              <a:t> </a:t>
            </a:r>
            <a:r>
              <a:rPr lang="en-US" dirty="0" err="1" smtClean="0"/>
              <a:t>siapa</a:t>
            </a:r>
            <a:r>
              <a:rPr lang="en-US" dirty="0" smtClean="0"/>
              <a:t> pun yang </a:t>
            </a:r>
            <a:r>
              <a:rPr lang="en-US" dirty="0" err="1" smtClean="0"/>
              <a:t>masuk</a:t>
            </a:r>
            <a:r>
              <a:rPr lang="en-US" dirty="0" smtClean="0"/>
              <a:t> </a:t>
            </a:r>
            <a:r>
              <a:rPr lang="en-US" dirty="0" err="1" smtClean="0"/>
              <a:t>mesti</a:t>
            </a:r>
            <a:r>
              <a:rPr lang="en-US" dirty="0" smtClean="0"/>
              <a:t> </a:t>
            </a:r>
            <a:r>
              <a:rPr lang="en-US" dirty="0" err="1" smtClean="0"/>
              <a:t>menunduk</a:t>
            </a:r>
            <a:r>
              <a:rPr lang="en-US" dirty="0" smtClean="0"/>
              <a:t>, </a:t>
            </a:r>
            <a:r>
              <a:rPr lang="en-US" dirty="0" err="1" smtClean="0"/>
              <a:t>sementara</a:t>
            </a:r>
            <a:r>
              <a:rPr lang="en-US" dirty="0" smtClean="0"/>
              <a:t> </a:t>
            </a:r>
            <a:r>
              <a:rPr lang="en-US" dirty="0" err="1" smtClean="0"/>
              <a:t>singgasananya</a:t>
            </a:r>
            <a:r>
              <a:rPr lang="en-US" dirty="0" smtClean="0"/>
              <a:t> </a:t>
            </a:r>
            <a:r>
              <a:rPr lang="en-US" dirty="0" err="1" smtClean="0"/>
              <a:t>tepat</a:t>
            </a:r>
            <a:r>
              <a:rPr lang="en-US" dirty="0" smtClean="0"/>
              <a:t> </a:t>
            </a:r>
            <a:r>
              <a:rPr lang="en-US" dirty="0" err="1" smtClean="0"/>
              <a:t>di</a:t>
            </a:r>
            <a:r>
              <a:rPr lang="en-US" dirty="0" smtClean="0"/>
              <a:t> </a:t>
            </a:r>
            <a:r>
              <a:rPr lang="en-US" dirty="0" err="1" smtClean="0"/>
              <a:t>depan</a:t>
            </a:r>
            <a:r>
              <a:rPr lang="en-US" dirty="0" smtClean="0"/>
              <a:t> </a:t>
            </a:r>
            <a:r>
              <a:rPr lang="en-US" dirty="0" err="1" smtClean="0"/>
              <a:t>pintu</a:t>
            </a:r>
            <a:r>
              <a:rPr lang="en-US" dirty="0" smtClean="0"/>
              <a:t> </a:t>
            </a:r>
            <a:r>
              <a:rPr lang="en-US" dirty="0" err="1" smtClean="0"/>
              <a:t>itu</a:t>
            </a:r>
            <a:r>
              <a:rPr lang="en-US" dirty="0" smtClean="0"/>
              <a:t>. </a:t>
            </a:r>
            <a:r>
              <a:rPr lang="en-US" dirty="0" err="1" smtClean="0"/>
              <a:t>Saat</a:t>
            </a:r>
            <a:r>
              <a:rPr lang="en-US" dirty="0" smtClean="0"/>
              <a:t> </a:t>
            </a:r>
            <a:r>
              <a:rPr lang="en-US" dirty="0" err="1" smtClean="0"/>
              <a:t>salah</a:t>
            </a:r>
            <a:r>
              <a:rPr lang="en-US" dirty="0" smtClean="0"/>
              <a:t> </a:t>
            </a:r>
            <a:r>
              <a:rPr lang="en-US" dirty="0" err="1" smtClean="0"/>
              <a:t>seorang</a:t>
            </a:r>
            <a:r>
              <a:rPr lang="en-US" dirty="0" smtClean="0"/>
              <a:t> </a:t>
            </a:r>
            <a:r>
              <a:rPr lang="en-US" dirty="0" err="1" smtClean="0"/>
              <a:t>utusan</a:t>
            </a:r>
            <a:r>
              <a:rPr lang="en-US" dirty="0" smtClean="0"/>
              <a:t> </a:t>
            </a:r>
            <a:r>
              <a:rPr lang="en-US" dirty="0" err="1" smtClean="0"/>
              <a:t>kaum</a:t>
            </a:r>
            <a:r>
              <a:rPr lang="en-US" dirty="0" smtClean="0"/>
              <a:t> </a:t>
            </a:r>
            <a:r>
              <a:rPr lang="en-US" dirty="0" err="1" smtClean="0"/>
              <a:t>Muslimin</a:t>
            </a:r>
            <a:r>
              <a:rPr lang="en-US" dirty="0" smtClean="0"/>
              <a:t> </a:t>
            </a:r>
            <a:r>
              <a:rPr lang="en-US" dirty="0" err="1" smtClean="0"/>
              <a:t>datang</a:t>
            </a:r>
            <a:r>
              <a:rPr lang="en-US" dirty="0" smtClean="0"/>
              <a:t>, </a:t>
            </a:r>
            <a:r>
              <a:rPr lang="en-US" dirty="0" err="1" smtClean="0"/>
              <a:t>ia</a:t>
            </a:r>
            <a:r>
              <a:rPr lang="en-US" dirty="0" smtClean="0"/>
              <a:t> </a:t>
            </a:r>
            <a:r>
              <a:rPr lang="en-US" dirty="0" err="1" smtClean="0"/>
              <a:t>langsung</a:t>
            </a:r>
            <a:r>
              <a:rPr lang="en-US" dirty="0" smtClean="0"/>
              <a:t> </a:t>
            </a:r>
            <a:r>
              <a:rPr lang="en-US" dirty="0" err="1" smtClean="0"/>
              <a:t>faham</a:t>
            </a:r>
            <a:r>
              <a:rPr lang="en-US" dirty="0" smtClean="0"/>
              <a:t> </a:t>
            </a:r>
            <a:r>
              <a:rPr lang="en-US" dirty="0" err="1" smtClean="0"/>
              <a:t>dengan</a:t>
            </a:r>
            <a:r>
              <a:rPr lang="en-US" dirty="0" smtClean="0"/>
              <a:t> </a:t>
            </a:r>
            <a:r>
              <a:rPr lang="en-US" dirty="0" err="1" smtClean="0"/>
              <a:t>situasinya</a:t>
            </a:r>
            <a:r>
              <a:rPr lang="en-US" dirty="0" smtClean="0"/>
              <a:t>. </a:t>
            </a:r>
            <a:r>
              <a:rPr lang="en-US" dirty="0" err="1" smtClean="0"/>
              <a:t>Ia</a:t>
            </a:r>
            <a:r>
              <a:rPr lang="en-US" dirty="0" smtClean="0"/>
              <a:t> </a:t>
            </a:r>
            <a:r>
              <a:rPr lang="en-US" dirty="0" err="1" smtClean="0"/>
              <a:t>masuk</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mundur</a:t>
            </a:r>
            <a:r>
              <a:rPr lang="en-US" dirty="0" smtClean="0"/>
              <a:t>, </a:t>
            </a:r>
            <a:r>
              <a:rPr lang="en-US" dirty="0" err="1" smtClean="0"/>
              <a:t>sehingga</a:t>
            </a:r>
            <a:r>
              <a:rPr lang="en-US" dirty="0" smtClean="0"/>
              <a:t> </a:t>
            </a:r>
            <a:r>
              <a:rPr lang="en-US" dirty="0" err="1" smtClean="0"/>
              <a:t>Rustum</a:t>
            </a:r>
            <a:r>
              <a:rPr lang="en-US" dirty="0" smtClean="0"/>
              <a:t> </a:t>
            </a:r>
            <a:r>
              <a:rPr lang="en-US" dirty="0" err="1" smtClean="0"/>
              <a:t>mendapati</a:t>
            </a:r>
            <a:r>
              <a:rPr lang="en-US" dirty="0" smtClean="0"/>
              <a:t> </a:t>
            </a:r>
            <a:r>
              <a:rPr lang="en-US" dirty="0" err="1" smtClean="0"/>
              <a:t>pantat</a:t>
            </a:r>
            <a:r>
              <a:rPr lang="en-US" dirty="0" smtClean="0"/>
              <a:t> </a:t>
            </a:r>
            <a:r>
              <a:rPr lang="en-US" dirty="0" err="1" smtClean="0"/>
              <a:t>bukan</a:t>
            </a:r>
            <a:r>
              <a:rPr lang="en-US" dirty="0" smtClean="0"/>
              <a:t> </a:t>
            </a:r>
            <a:r>
              <a:rPr lang="en-US" dirty="0" err="1" smtClean="0"/>
              <a:t>ruku</a:t>
            </a:r>
            <a:r>
              <a:rPr lang="en-US" dirty="0" smtClean="0"/>
              <a:t>’ (</a:t>
            </a:r>
            <a:r>
              <a:rPr lang="en-US" dirty="0" err="1" smtClean="0"/>
              <a:t>simbol</a:t>
            </a:r>
            <a:r>
              <a:rPr lang="en-US" dirty="0" smtClean="0"/>
              <a:t> </a:t>
            </a:r>
            <a:r>
              <a:rPr lang="en-US" dirty="0" err="1" smtClean="0"/>
              <a:t>ketundukan</a:t>
            </a:r>
            <a:r>
              <a:rPr lang="en-US" dirty="0" smtClean="0"/>
              <a:t>). </a:t>
            </a:r>
            <a:r>
              <a:rPr lang="en-US" dirty="0" err="1" smtClean="0"/>
              <a:t>Rustum</a:t>
            </a:r>
            <a:r>
              <a:rPr lang="en-US" dirty="0" smtClean="0"/>
              <a:t> </a:t>
            </a:r>
            <a:r>
              <a:rPr lang="en-US" dirty="0" err="1" smtClean="0"/>
              <a:t>kagum</a:t>
            </a:r>
            <a:r>
              <a:rPr lang="en-US" dirty="0" smtClean="0"/>
              <a:t> </a:t>
            </a:r>
            <a:r>
              <a:rPr lang="en-US" dirty="0" err="1" smtClean="0"/>
              <a:t>dengan</a:t>
            </a:r>
            <a:r>
              <a:rPr lang="en-US" dirty="0" smtClean="0"/>
              <a:t> </a:t>
            </a:r>
            <a:r>
              <a:rPr lang="en-US" dirty="0" err="1" smtClean="0"/>
              <a:t>perilakunya</a:t>
            </a:r>
            <a:r>
              <a:rPr lang="en-US" dirty="0" smtClean="0"/>
              <a:t>. </a:t>
            </a:r>
            <a:r>
              <a:rPr lang="en-US" dirty="0" err="1" smtClean="0"/>
              <a:t>Tentara</a:t>
            </a:r>
            <a:r>
              <a:rPr lang="en-US" dirty="0" smtClean="0"/>
              <a:t> yang </a:t>
            </a:r>
            <a:r>
              <a:rPr lang="en-US" dirty="0" err="1" smtClean="0"/>
              <a:t>biasa</a:t>
            </a:r>
            <a:r>
              <a:rPr lang="en-US" dirty="0" smtClean="0"/>
              <a:t> </a:t>
            </a:r>
            <a:r>
              <a:rPr lang="en-US" dirty="0" err="1" smtClean="0"/>
              <a:t>saja</a:t>
            </a:r>
            <a:r>
              <a:rPr lang="en-US" dirty="0" smtClean="0"/>
              <a:t> </a:t>
            </a:r>
            <a:r>
              <a:rPr lang="en-US" dirty="0" err="1" smtClean="0"/>
              <a:t>begitu</a:t>
            </a:r>
            <a:r>
              <a:rPr lang="en-US" dirty="0" smtClean="0"/>
              <a:t> </a:t>
            </a:r>
            <a:r>
              <a:rPr lang="en-US" dirty="0" err="1" smtClean="0"/>
              <a:t>izzahnya</a:t>
            </a:r>
            <a:r>
              <a:rPr lang="en-US" dirty="0" smtClean="0"/>
              <a:t>, </a:t>
            </a:r>
            <a:r>
              <a:rPr lang="en-US" dirty="0" err="1" smtClean="0"/>
              <a:t>apalagi</a:t>
            </a:r>
            <a:r>
              <a:rPr lang="en-US" dirty="0" smtClean="0"/>
              <a:t> </a:t>
            </a:r>
            <a:r>
              <a:rPr lang="en-US" dirty="0" err="1" smtClean="0"/>
              <a:t>para</a:t>
            </a:r>
            <a:r>
              <a:rPr lang="en-US" dirty="0" smtClean="0"/>
              <a:t> </a:t>
            </a:r>
            <a:r>
              <a:rPr lang="en-US" dirty="0" err="1" smtClean="0"/>
              <a:t>pemimpinnya</a:t>
            </a:r>
            <a:r>
              <a:rPr lang="en-US" dirty="0" smtClean="0"/>
              <a:t>?</a:t>
            </a:r>
            <a:endParaRPr lang="en-US" dirty="0"/>
          </a:p>
        </p:txBody>
      </p:sp>
    </p:spTree>
  </p:cSld>
  <p:clrMapOvr>
    <a:masterClrMapping/>
  </p:clrMapOvr>
  <p:transition spd="med">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Agama </a:t>
            </a:r>
            <a:r>
              <a:rPr lang="en-US" dirty="0" err="1" smtClean="0"/>
              <a:t>Kasih</a:t>
            </a:r>
            <a:r>
              <a:rPr lang="en-US" dirty="0" smtClean="0"/>
              <a:t> </a:t>
            </a:r>
            <a:r>
              <a:rPr lang="en-US" dirty="0" err="1" smtClean="0"/>
              <a:t>Sayang</a:t>
            </a:r>
            <a:endParaRPr lang="en-US" dirty="0"/>
          </a:p>
        </p:txBody>
      </p:sp>
      <p:sp>
        <p:nvSpPr>
          <p:cNvPr id="3" name="Content Placeholder 2"/>
          <p:cNvSpPr>
            <a:spLocks noGrp="1"/>
          </p:cNvSpPr>
          <p:nvPr>
            <p:ph idx="1"/>
          </p:nvPr>
        </p:nvSpPr>
        <p:spPr>
          <a:xfrm>
            <a:off x="762000" y="685800"/>
            <a:ext cx="7543800" cy="4419600"/>
          </a:xfrm>
        </p:spPr>
        <p:txBody>
          <a:bodyPr>
            <a:normAutofit fontScale="92500"/>
          </a:bodyPr>
          <a:lstStyle/>
          <a:p>
            <a:r>
              <a:rPr lang="en-US" dirty="0" err="1" smtClean="0"/>
              <a:t>Meski</a:t>
            </a:r>
            <a:r>
              <a:rPr lang="en-US" dirty="0" smtClean="0"/>
              <a:t> Islam </a:t>
            </a:r>
            <a:r>
              <a:rPr lang="en-US" dirty="0" err="1" smtClean="0"/>
              <a:t>adalah</a:t>
            </a:r>
            <a:r>
              <a:rPr lang="en-US" dirty="0" smtClean="0"/>
              <a:t> agama </a:t>
            </a:r>
            <a:r>
              <a:rPr lang="en-US" dirty="0" err="1" smtClean="0"/>
              <a:t>izzah</a:t>
            </a:r>
            <a:r>
              <a:rPr lang="en-US" dirty="0" smtClean="0"/>
              <a:t> (</a:t>
            </a:r>
            <a:r>
              <a:rPr lang="en-US" dirty="0" err="1" smtClean="0"/>
              <a:t>kepada</a:t>
            </a:r>
            <a:r>
              <a:rPr lang="en-US" dirty="0" smtClean="0"/>
              <a:t> </a:t>
            </a:r>
            <a:r>
              <a:rPr lang="en-US" dirty="0" err="1" smtClean="0"/>
              <a:t>orang</a:t>
            </a:r>
            <a:r>
              <a:rPr lang="en-US" dirty="0" smtClean="0"/>
              <a:t> </a:t>
            </a:r>
            <a:r>
              <a:rPr lang="en-US" dirty="0" err="1" smtClean="0"/>
              <a:t>kafir</a:t>
            </a:r>
            <a:r>
              <a:rPr lang="en-US" dirty="0" smtClean="0"/>
              <a:t>), </a:t>
            </a:r>
            <a:r>
              <a:rPr lang="en-US" dirty="0" err="1" smtClean="0"/>
              <a:t>tetapi</a:t>
            </a:r>
            <a:r>
              <a:rPr lang="en-US" dirty="0" smtClean="0"/>
              <a:t> </a:t>
            </a:r>
            <a:r>
              <a:rPr lang="en-US" dirty="0" err="1" smtClean="0"/>
              <a:t>penuh</a:t>
            </a:r>
            <a:r>
              <a:rPr lang="en-US" dirty="0" smtClean="0"/>
              <a:t> </a:t>
            </a:r>
            <a:r>
              <a:rPr lang="en-US" dirty="0" err="1" smtClean="0"/>
              <a:t>kasih</a:t>
            </a:r>
            <a:r>
              <a:rPr lang="en-US" dirty="0" smtClean="0"/>
              <a:t> </a:t>
            </a:r>
            <a:r>
              <a:rPr lang="en-US" dirty="0" err="1" smtClean="0"/>
              <a:t>sayang</a:t>
            </a:r>
            <a:r>
              <a:rPr lang="en-US" dirty="0" smtClean="0"/>
              <a:t> </a:t>
            </a:r>
            <a:r>
              <a:rPr lang="en-US" dirty="0" err="1" smtClean="0"/>
              <a:t>kepada</a:t>
            </a:r>
            <a:r>
              <a:rPr lang="en-US" dirty="0" smtClean="0"/>
              <a:t> </a:t>
            </a:r>
            <a:r>
              <a:rPr lang="en-US" dirty="0" err="1" smtClean="0"/>
              <a:t>orang</a:t>
            </a:r>
            <a:r>
              <a:rPr lang="en-US" dirty="0" smtClean="0"/>
              <a:t> </a:t>
            </a:r>
            <a:r>
              <a:rPr lang="en-US" dirty="0" err="1" smtClean="0"/>
              <a:t>mu’min</a:t>
            </a:r>
            <a:r>
              <a:rPr lang="en-US" dirty="0" smtClean="0"/>
              <a:t>  5:54</a:t>
            </a:r>
          </a:p>
          <a:p>
            <a:pPr algn="ctr">
              <a:buNone/>
            </a:pPr>
            <a:r>
              <a:rPr lang="ar-SA" sz="3500" b="1" dirty="0" smtClean="0"/>
              <a:t>مَنْ لَمْ يَرْحَمْ النَّاسَ لَمْ يَرْحَمْهُ اللَّهُ عَزَّ </a:t>
            </a:r>
            <a:r>
              <a:rPr lang="ar-SA" sz="3500" b="1" dirty="0" smtClean="0"/>
              <a:t>وَجَلَّ</a:t>
            </a:r>
            <a:endParaRPr lang="en-US" sz="3500" dirty="0" smtClean="0"/>
          </a:p>
          <a:p>
            <a:pPr algn="ctr">
              <a:buNone/>
            </a:pPr>
            <a:r>
              <a:rPr lang="en-US" dirty="0" smtClean="0"/>
              <a:t>“</a:t>
            </a:r>
            <a:r>
              <a:rPr lang="en-US" dirty="0" err="1" smtClean="0"/>
              <a:t>Siapa</a:t>
            </a:r>
            <a:r>
              <a:rPr lang="en-US" dirty="0" smtClean="0"/>
              <a:t> yang </a:t>
            </a:r>
            <a:r>
              <a:rPr lang="en-US" dirty="0" err="1" smtClean="0"/>
              <a:t>tidak</a:t>
            </a:r>
            <a:r>
              <a:rPr lang="en-US" dirty="0" smtClean="0"/>
              <a:t> </a:t>
            </a:r>
            <a:r>
              <a:rPr lang="en-US" dirty="0" err="1" smtClean="0"/>
              <a:t>menyayangi</a:t>
            </a:r>
            <a:r>
              <a:rPr lang="en-US" dirty="0" smtClean="0"/>
              <a:t> </a:t>
            </a:r>
            <a:r>
              <a:rPr lang="en-US" dirty="0" err="1" smtClean="0"/>
              <a:t>manusia</a:t>
            </a:r>
            <a:r>
              <a:rPr lang="en-US" dirty="0" smtClean="0"/>
              <a:t> </a:t>
            </a:r>
            <a:r>
              <a:rPr lang="en-US" dirty="0" err="1" smtClean="0"/>
              <a:t>maka</a:t>
            </a:r>
            <a:r>
              <a:rPr lang="en-US" dirty="0" smtClean="0"/>
              <a:t> Allah </a:t>
            </a:r>
            <a:r>
              <a:rPr lang="en-US" dirty="0" err="1" smtClean="0"/>
              <a:t>tidak</a:t>
            </a:r>
            <a:r>
              <a:rPr lang="en-US" dirty="0" smtClean="0"/>
              <a:t> </a:t>
            </a:r>
            <a:r>
              <a:rPr lang="en-US" dirty="0" err="1" smtClean="0"/>
              <a:t>akan</a:t>
            </a:r>
            <a:r>
              <a:rPr lang="en-US" dirty="0" smtClean="0"/>
              <a:t> </a:t>
            </a:r>
            <a:r>
              <a:rPr lang="en-US" dirty="0" err="1" smtClean="0"/>
              <a:t>menyayanginya</a:t>
            </a:r>
            <a:r>
              <a:rPr lang="en-US" dirty="0" smtClean="0"/>
              <a:t>.” (HR. Ahmad)</a:t>
            </a:r>
          </a:p>
          <a:p>
            <a:r>
              <a:rPr lang="en-US" dirty="0" err="1" smtClean="0"/>
              <a:t>Sifat</a:t>
            </a:r>
            <a:r>
              <a:rPr lang="en-US" dirty="0" smtClean="0"/>
              <a:t> Allah yang paling </a:t>
            </a:r>
            <a:r>
              <a:rPr lang="en-US" dirty="0" err="1" smtClean="0"/>
              <a:t>menonjol</a:t>
            </a:r>
            <a:r>
              <a:rPr lang="en-US" dirty="0" smtClean="0"/>
              <a:t> </a:t>
            </a:r>
            <a:r>
              <a:rPr lang="en-US" dirty="0" err="1" smtClean="0"/>
              <a:t>adalah</a:t>
            </a:r>
            <a:r>
              <a:rPr lang="en-US" dirty="0" smtClean="0"/>
              <a:t> AR-RAHMAN AR-RAHIM; </a:t>
            </a:r>
            <a:r>
              <a:rPr lang="en-US" dirty="0" err="1" smtClean="0"/>
              <a:t>bahkan</a:t>
            </a:r>
            <a:r>
              <a:rPr lang="en-US" dirty="0" smtClean="0"/>
              <a:t> </a:t>
            </a:r>
            <a:r>
              <a:rPr lang="en-US" dirty="0" err="1" smtClean="0"/>
              <a:t>untuk</a:t>
            </a:r>
            <a:r>
              <a:rPr lang="en-US" dirty="0" smtClean="0"/>
              <a:t> </a:t>
            </a:r>
            <a:r>
              <a:rPr lang="en-US" dirty="0" err="1" smtClean="0"/>
              <a:t>menjelaskan</a:t>
            </a:r>
            <a:r>
              <a:rPr lang="en-US" dirty="0" smtClean="0"/>
              <a:t> </a:t>
            </a:r>
            <a:r>
              <a:rPr lang="en-US" dirty="0" err="1" smtClean="0"/>
              <a:t>tentang</a:t>
            </a:r>
            <a:r>
              <a:rPr lang="en-US" dirty="0" smtClean="0"/>
              <a:t> </a:t>
            </a:r>
            <a:r>
              <a:rPr lang="en-US" dirty="0" err="1" smtClean="0"/>
              <a:t>Rahman-Nya</a:t>
            </a:r>
            <a:r>
              <a:rPr lang="en-US" dirty="0" smtClean="0"/>
              <a:t>, Allah </a:t>
            </a:r>
            <a:r>
              <a:rPr lang="en-US" dirty="0" err="1" smtClean="0"/>
              <a:t>menurunkan</a:t>
            </a:r>
            <a:r>
              <a:rPr lang="en-US" dirty="0" smtClean="0"/>
              <a:t> </a:t>
            </a:r>
            <a:r>
              <a:rPr lang="en-US" dirty="0" err="1" smtClean="0"/>
              <a:t>satu</a:t>
            </a:r>
            <a:r>
              <a:rPr lang="en-US" dirty="0" smtClean="0"/>
              <a:t> </a:t>
            </a:r>
            <a:r>
              <a:rPr lang="en-US" dirty="0" err="1" smtClean="0"/>
              <a:t>surat</a:t>
            </a:r>
            <a:r>
              <a:rPr lang="en-US" dirty="0" smtClean="0"/>
              <a:t> </a:t>
            </a:r>
            <a:r>
              <a:rPr lang="en-US" dirty="0" err="1" smtClean="0"/>
              <a:t>tersendiri</a:t>
            </a:r>
            <a:r>
              <a:rPr lang="en-US" dirty="0" smtClean="0"/>
              <a:t> (</a:t>
            </a:r>
            <a:r>
              <a:rPr lang="en-US" dirty="0" err="1" smtClean="0"/>
              <a:t>surat</a:t>
            </a:r>
            <a:r>
              <a:rPr lang="en-US" dirty="0" smtClean="0"/>
              <a:t> </a:t>
            </a:r>
            <a:r>
              <a:rPr lang="en-US" dirty="0" err="1" smtClean="0"/>
              <a:t>Ar-Rahman</a:t>
            </a:r>
            <a:r>
              <a:rPr lang="en-US" dirty="0" smtClean="0"/>
              <a:t>)</a:t>
            </a:r>
          </a:p>
          <a:p>
            <a:r>
              <a:rPr lang="en-US" dirty="0" err="1" smtClean="0"/>
              <a:t>Sedangkan</a:t>
            </a:r>
            <a:r>
              <a:rPr lang="en-US" dirty="0" smtClean="0"/>
              <a:t> </a:t>
            </a:r>
            <a:r>
              <a:rPr lang="en-US" dirty="0" err="1" smtClean="0"/>
              <a:t>kepada</a:t>
            </a:r>
            <a:r>
              <a:rPr lang="en-US" dirty="0" smtClean="0"/>
              <a:t> </a:t>
            </a:r>
            <a:r>
              <a:rPr lang="en-US" dirty="0" err="1" smtClean="0"/>
              <a:t>orang</a:t>
            </a:r>
            <a:r>
              <a:rPr lang="en-US" dirty="0" smtClean="0"/>
              <a:t> </a:t>
            </a:r>
            <a:r>
              <a:rPr lang="en-US" dirty="0" err="1" smtClean="0"/>
              <a:t>beriman</a:t>
            </a:r>
            <a:r>
              <a:rPr lang="en-US" dirty="0" smtClean="0"/>
              <a:t>, Allah </a:t>
            </a:r>
            <a:r>
              <a:rPr lang="en-US" dirty="0" err="1" smtClean="0"/>
              <a:t>memberikan</a:t>
            </a:r>
            <a:r>
              <a:rPr lang="en-US" dirty="0" smtClean="0"/>
              <a:t> </a:t>
            </a:r>
            <a:r>
              <a:rPr lang="en-US" dirty="0" err="1" smtClean="0"/>
              <a:t>secara</a:t>
            </a:r>
            <a:r>
              <a:rPr lang="en-US" dirty="0" smtClean="0"/>
              <a:t> </a:t>
            </a:r>
            <a:r>
              <a:rPr lang="en-US" dirty="0" err="1" smtClean="0"/>
              <a:t>khusus</a:t>
            </a:r>
            <a:r>
              <a:rPr lang="en-US" dirty="0" smtClean="0"/>
              <a:t> </a:t>
            </a:r>
            <a:r>
              <a:rPr lang="en-US" dirty="0" err="1" smtClean="0"/>
              <a:t>sifat</a:t>
            </a:r>
            <a:r>
              <a:rPr lang="en-US" dirty="0" smtClean="0"/>
              <a:t> </a:t>
            </a:r>
            <a:r>
              <a:rPr lang="en-US" dirty="0" err="1" smtClean="0"/>
              <a:t>Rahim-Nya</a:t>
            </a:r>
            <a:r>
              <a:rPr lang="en-US" dirty="0" smtClean="0"/>
              <a:t> </a:t>
            </a:r>
            <a:r>
              <a:rPr lang="en-US" dirty="0" err="1" smtClean="0"/>
              <a:t>di</a:t>
            </a:r>
            <a:r>
              <a:rPr lang="en-US" dirty="0" smtClean="0"/>
              <a:t> </a:t>
            </a:r>
            <a:r>
              <a:rPr lang="en-US" dirty="0" err="1" smtClean="0"/>
              <a:t>samping</a:t>
            </a:r>
            <a:r>
              <a:rPr lang="en-US" dirty="0" smtClean="0"/>
              <a:t> </a:t>
            </a:r>
            <a:r>
              <a:rPr lang="en-US" dirty="0" err="1" smtClean="0"/>
              <a:t>sifat</a:t>
            </a:r>
            <a:r>
              <a:rPr lang="en-US" dirty="0" smtClean="0"/>
              <a:t> </a:t>
            </a:r>
            <a:r>
              <a:rPr lang="en-US" dirty="0" err="1" smtClean="0"/>
              <a:t>Rahman-Nya</a:t>
            </a:r>
            <a:endParaRPr lang="en-US" dirty="0"/>
          </a:p>
        </p:txBody>
      </p:sp>
    </p:spTree>
  </p:cSld>
  <p:clrMapOvr>
    <a:masterClrMapping/>
  </p:clrMapOvr>
  <p:transition spd="med">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a:t>
            </a:r>
            <a:r>
              <a:rPr lang="en-US" dirty="0" err="1" smtClean="0"/>
              <a:t>Rahmat</a:t>
            </a:r>
            <a:endParaRPr lang="en-US" dirty="0"/>
          </a:p>
        </p:txBody>
      </p:sp>
      <p:sp>
        <p:nvSpPr>
          <p:cNvPr id="3" name="Content Placeholder 2"/>
          <p:cNvSpPr>
            <a:spLocks noGrp="1"/>
          </p:cNvSpPr>
          <p:nvPr>
            <p:ph idx="1"/>
          </p:nvPr>
        </p:nvSpPr>
        <p:spPr>
          <a:xfrm>
            <a:off x="762000" y="533400"/>
            <a:ext cx="7543800" cy="4800600"/>
          </a:xfrm>
        </p:spPr>
        <p:txBody>
          <a:bodyPr>
            <a:normAutofit/>
          </a:bodyPr>
          <a:lstStyle/>
          <a:p>
            <a:pPr algn="ctr">
              <a:buNone/>
            </a:pPr>
            <a:r>
              <a:rPr lang="ar-SA" sz="2600" b="1" dirty="0" smtClean="0"/>
              <a:t>عَذَابِي أُصِيبُ بِهِ مَنْ أَشَاءُ وَرَحْمَتِي وَسِعَتْ كُلَّ </a:t>
            </a:r>
            <a:r>
              <a:rPr lang="ar-SA" sz="2600" b="1" dirty="0" smtClean="0"/>
              <a:t>شَيْءٍ</a:t>
            </a:r>
            <a:endParaRPr lang="en-US" sz="2600" b="1" dirty="0" smtClean="0"/>
          </a:p>
          <a:p>
            <a:pPr algn="ctr">
              <a:buNone/>
            </a:pPr>
            <a:r>
              <a:rPr lang="en-US" dirty="0" err="1" smtClean="0"/>
              <a:t>Siksa</a:t>
            </a:r>
            <a:r>
              <a:rPr lang="en-US" dirty="0" smtClean="0"/>
              <a:t>-Ku </a:t>
            </a:r>
            <a:r>
              <a:rPr lang="en-US" dirty="0" err="1" smtClean="0"/>
              <a:t>akan</a:t>
            </a:r>
            <a:r>
              <a:rPr lang="en-US" dirty="0" smtClean="0"/>
              <a:t> </a:t>
            </a:r>
            <a:r>
              <a:rPr lang="en-US" dirty="0" err="1" smtClean="0"/>
              <a:t>Kutimpakan</a:t>
            </a:r>
            <a:r>
              <a:rPr lang="en-US" dirty="0" smtClean="0"/>
              <a:t> </a:t>
            </a:r>
            <a:r>
              <a:rPr lang="en-US" dirty="0" err="1" smtClean="0"/>
              <a:t>kepada</a:t>
            </a:r>
            <a:r>
              <a:rPr lang="en-US" dirty="0" smtClean="0"/>
              <a:t> </a:t>
            </a:r>
            <a:r>
              <a:rPr lang="en-US" dirty="0" err="1" smtClean="0"/>
              <a:t>siapa</a:t>
            </a:r>
            <a:r>
              <a:rPr lang="en-US" dirty="0" smtClean="0"/>
              <a:t> yang </a:t>
            </a:r>
            <a:r>
              <a:rPr lang="en-US" dirty="0" err="1" smtClean="0"/>
              <a:t>Aku</a:t>
            </a:r>
            <a:r>
              <a:rPr lang="en-US" dirty="0" smtClean="0"/>
              <a:t> </a:t>
            </a:r>
            <a:r>
              <a:rPr lang="en-US" dirty="0" err="1" smtClean="0"/>
              <a:t>kehendaki</a:t>
            </a:r>
            <a:r>
              <a:rPr lang="en-US" dirty="0" smtClean="0"/>
              <a:t> </a:t>
            </a:r>
            <a:r>
              <a:rPr lang="en-US" dirty="0" err="1" smtClean="0"/>
              <a:t>dan</a:t>
            </a:r>
            <a:r>
              <a:rPr lang="en-US" dirty="0" smtClean="0"/>
              <a:t> </a:t>
            </a:r>
            <a:r>
              <a:rPr lang="en-US" dirty="0" err="1" smtClean="0"/>
              <a:t>rahmat</a:t>
            </a:r>
            <a:r>
              <a:rPr lang="en-US" dirty="0" smtClean="0"/>
              <a:t>-Ku </a:t>
            </a:r>
            <a:r>
              <a:rPr lang="en-US" dirty="0" err="1" smtClean="0"/>
              <a:t>meliputi</a:t>
            </a:r>
            <a:r>
              <a:rPr lang="en-US" dirty="0" smtClean="0"/>
              <a:t> </a:t>
            </a:r>
            <a:r>
              <a:rPr lang="en-US" dirty="0" err="1" smtClean="0"/>
              <a:t>segala</a:t>
            </a:r>
            <a:r>
              <a:rPr lang="en-US" dirty="0" smtClean="0"/>
              <a:t> </a:t>
            </a:r>
            <a:r>
              <a:rPr lang="en-US" dirty="0" err="1" smtClean="0"/>
              <a:t>sesuatu</a:t>
            </a:r>
            <a:r>
              <a:rPr lang="en-US" dirty="0" smtClean="0"/>
              <a:t> (7:156)</a:t>
            </a:r>
            <a:endParaRPr lang="en-US" dirty="0" smtClean="0"/>
          </a:p>
          <a:p>
            <a:r>
              <a:rPr lang="en-US" dirty="0" err="1" smtClean="0"/>
              <a:t>Rasulullah</a:t>
            </a:r>
            <a:r>
              <a:rPr lang="en-US" dirty="0" smtClean="0"/>
              <a:t> SAW </a:t>
            </a:r>
            <a:r>
              <a:rPr lang="en-US" dirty="0" err="1" smtClean="0"/>
              <a:t>bersabda</a:t>
            </a:r>
            <a:r>
              <a:rPr lang="en-US" dirty="0" smtClean="0"/>
              <a:t>,</a:t>
            </a:r>
          </a:p>
          <a:p>
            <a:pPr algn="ctr">
              <a:buNone/>
            </a:pPr>
            <a:r>
              <a:rPr lang="ar-SA" b="1" dirty="0" smtClean="0"/>
              <a:t>إِنَّ لِلَّهِ مِائَةَ رَحْمَةٍ أَنْزَلَ مِنْهَا رَحْمَةً وَاحِدَةً بَيْنَ الْجِنِّ وَالْإِنْسِ وَالْبَهَائِمِ وَالْهَوَامِّ فَبِهَا يَتَعَاطَفُونَ وَبِهَا يَتَرَاحَمُونَ وَبِهَا تَعْطِفُ الْوَحْشُ عَلَى وَلَدِهَا وَأَخَّرَ اللَّهُ تِسْعًا وَتِسْعِينَ رَحْمَةً يَرْحَمُ بِهَا عِبَادَهُ يَوْمَ </a:t>
            </a:r>
            <a:r>
              <a:rPr lang="ar-SA" b="1" dirty="0" smtClean="0"/>
              <a:t>الْقِيَامَةِ</a:t>
            </a:r>
            <a:endParaRPr lang="en-US" b="1" dirty="0" smtClean="0"/>
          </a:p>
          <a:p>
            <a:pPr algn="ctr">
              <a:buNone/>
            </a:pPr>
            <a:r>
              <a:rPr lang="en-US" sz="2000" i="1" dirty="0" err="1" smtClean="0"/>
              <a:t>Sesungguhnya</a:t>
            </a:r>
            <a:r>
              <a:rPr lang="en-US" sz="2000" i="1" dirty="0" smtClean="0"/>
              <a:t> Allah </a:t>
            </a:r>
            <a:r>
              <a:rPr lang="en-US" sz="2000" i="1" dirty="0" err="1" smtClean="0"/>
              <a:t>memiliki</a:t>
            </a:r>
            <a:r>
              <a:rPr lang="en-US" sz="2000" i="1" dirty="0" smtClean="0"/>
              <a:t> 100 </a:t>
            </a:r>
            <a:r>
              <a:rPr lang="en-US" sz="2000" i="1" dirty="0" err="1" smtClean="0"/>
              <a:t>rahmat</a:t>
            </a:r>
            <a:r>
              <a:rPr lang="en-US" sz="2000" i="1" dirty="0" smtClean="0"/>
              <a:t>. </a:t>
            </a:r>
            <a:r>
              <a:rPr lang="en-US" sz="2000" i="1" dirty="0" err="1" smtClean="0"/>
              <a:t>Dia</a:t>
            </a:r>
            <a:r>
              <a:rPr lang="en-US" sz="2000" i="1" dirty="0" smtClean="0"/>
              <a:t> </a:t>
            </a:r>
            <a:r>
              <a:rPr lang="en-US" sz="2000" i="1" dirty="0" err="1" smtClean="0"/>
              <a:t>menurunkan</a:t>
            </a:r>
            <a:r>
              <a:rPr lang="en-US" sz="2000" i="1" dirty="0" smtClean="0"/>
              <a:t> </a:t>
            </a:r>
            <a:r>
              <a:rPr lang="en-US" sz="2000" i="1" dirty="0" err="1" smtClean="0"/>
              <a:t>satu</a:t>
            </a:r>
            <a:r>
              <a:rPr lang="en-US" sz="2000" i="1" dirty="0" smtClean="0"/>
              <a:t> </a:t>
            </a:r>
            <a:r>
              <a:rPr lang="en-US" sz="2000" i="1" dirty="0" err="1" smtClean="0"/>
              <a:t>rahmat</a:t>
            </a:r>
            <a:r>
              <a:rPr lang="en-US" sz="2000" i="1" dirty="0" smtClean="0"/>
              <a:t> </a:t>
            </a:r>
            <a:r>
              <a:rPr lang="en-US" sz="2000" i="1" dirty="0" err="1" smtClean="0"/>
              <a:t>sehingga</a:t>
            </a:r>
            <a:r>
              <a:rPr lang="en-US" sz="2000" i="1" dirty="0" smtClean="0"/>
              <a:t> </a:t>
            </a:r>
            <a:r>
              <a:rPr lang="en-US" sz="2000" i="1" dirty="0" err="1" smtClean="0"/>
              <a:t>saling</a:t>
            </a:r>
            <a:r>
              <a:rPr lang="en-US" sz="2000" i="1" dirty="0" smtClean="0"/>
              <a:t> </a:t>
            </a:r>
            <a:r>
              <a:rPr lang="en-US" sz="2000" i="1" dirty="0" err="1" smtClean="0"/>
              <a:t>menyayangi</a:t>
            </a:r>
            <a:r>
              <a:rPr lang="en-US" sz="2000" i="1" dirty="0" smtClean="0"/>
              <a:t> </a:t>
            </a:r>
            <a:r>
              <a:rPr lang="en-US" sz="2000" i="1" dirty="0" err="1" smtClean="0"/>
              <a:t>di</a:t>
            </a:r>
            <a:r>
              <a:rPr lang="en-US" sz="2000" i="1" dirty="0" smtClean="0"/>
              <a:t> </a:t>
            </a:r>
            <a:r>
              <a:rPr lang="en-US" sz="2000" i="1" dirty="0" err="1" smtClean="0"/>
              <a:t>antara</a:t>
            </a:r>
            <a:r>
              <a:rPr lang="en-US" sz="2000" i="1" dirty="0" smtClean="0"/>
              <a:t> </a:t>
            </a:r>
            <a:r>
              <a:rPr lang="en-US" sz="2000" i="1" dirty="0" err="1" smtClean="0"/>
              <a:t>jin</a:t>
            </a:r>
            <a:r>
              <a:rPr lang="en-US" sz="2000" i="1" dirty="0" smtClean="0"/>
              <a:t>, </a:t>
            </a:r>
            <a:r>
              <a:rPr lang="en-US" sz="2000" i="1" dirty="0" err="1" smtClean="0"/>
              <a:t>manusia</a:t>
            </a:r>
            <a:r>
              <a:rPr lang="en-US" sz="2000" i="1" dirty="0" smtClean="0"/>
              <a:t>, </a:t>
            </a:r>
            <a:r>
              <a:rPr lang="en-US" sz="2000" i="1" dirty="0" err="1" smtClean="0"/>
              <a:t>binatang</a:t>
            </a:r>
            <a:r>
              <a:rPr lang="en-US" sz="2000" i="1" dirty="0" smtClean="0"/>
              <a:t> </a:t>
            </a:r>
            <a:r>
              <a:rPr lang="en-US" sz="2000" i="1" dirty="0" err="1" smtClean="0"/>
              <a:t>dan</a:t>
            </a:r>
            <a:r>
              <a:rPr lang="en-US" sz="2000" i="1" dirty="0" smtClean="0"/>
              <a:t> </a:t>
            </a:r>
            <a:r>
              <a:rPr lang="en-US" sz="2000" i="1" dirty="0" err="1" smtClean="0"/>
              <a:t>kutu</a:t>
            </a:r>
            <a:r>
              <a:rPr lang="en-US" sz="2000" i="1" dirty="0" smtClean="0"/>
              <a:t>, </a:t>
            </a:r>
            <a:r>
              <a:rPr lang="en-US" sz="2000" i="1" dirty="0" err="1" smtClean="0"/>
              <a:t>serta</a:t>
            </a:r>
            <a:r>
              <a:rPr lang="en-US" sz="2000" i="1" dirty="0" smtClean="0"/>
              <a:t> </a:t>
            </a:r>
            <a:r>
              <a:rPr lang="en-US" sz="2000" i="1" dirty="0" err="1" smtClean="0"/>
              <a:t>dengan</a:t>
            </a:r>
            <a:r>
              <a:rPr lang="en-US" sz="2000" i="1" dirty="0" smtClean="0"/>
              <a:t>  </a:t>
            </a:r>
            <a:r>
              <a:rPr lang="en-US" sz="2000" i="1" dirty="0" err="1" smtClean="0"/>
              <a:t>satu</a:t>
            </a:r>
            <a:r>
              <a:rPr lang="en-US" sz="2000" i="1" dirty="0" smtClean="0"/>
              <a:t>  </a:t>
            </a:r>
            <a:r>
              <a:rPr lang="en-US" sz="2000" i="1" dirty="0" err="1" smtClean="0"/>
              <a:t>rahmat</a:t>
            </a:r>
            <a:r>
              <a:rPr lang="en-US" sz="2000" i="1" dirty="0" smtClean="0"/>
              <a:t>  </a:t>
            </a:r>
            <a:r>
              <a:rPr lang="en-US" sz="2000" i="1" dirty="0" err="1" smtClean="0"/>
              <a:t>itu</a:t>
            </a:r>
            <a:r>
              <a:rPr lang="en-US" sz="2000" i="1" dirty="0" smtClean="0"/>
              <a:t>  </a:t>
            </a:r>
            <a:r>
              <a:rPr lang="en-US" sz="2000" i="1" dirty="0" err="1" smtClean="0"/>
              <a:t>semua</a:t>
            </a:r>
            <a:r>
              <a:rPr lang="en-US" sz="2000" i="1" dirty="0" smtClean="0"/>
              <a:t>  </a:t>
            </a:r>
            <a:r>
              <a:rPr lang="en-US" sz="2000" i="1" dirty="0" err="1" smtClean="0"/>
              <a:t>hewan</a:t>
            </a:r>
            <a:r>
              <a:rPr lang="en-US" sz="2000" i="1" dirty="0" smtClean="0"/>
              <a:t>  liar  </a:t>
            </a:r>
            <a:r>
              <a:rPr lang="en-US" sz="2000" i="1" dirty="0" err="1" smtClean="0"/>
              <a:t>sayang</a:t>
            </a:r>
            <a:r>
              <a:rPr lang="en-US" sz="2000" i="1" dirty="0" smtClean="0"/>
              <a:t>  </a:t>
            </a:r>
            <a:r>
              <a:rPr lang="en-US" sz="2000" i="1" dirty="0" err="1" smtClean="0"/>
              <a:t>kepada</a:t>
            </a:r>
            <a:r>
              <a:rPr lang="en-US" sz="2000" i="1" dirty="0" smtClean="0"/>
              <a:t>  </a:t>
            </a:r>
            <a:r>
              <a:rPr lang="en-US" sz="2000" i="1" dirty="0" err="1" smtClean="0"/>
              <a:t>anak­anaknya</a:t>
            </a:r>
            <a:r>
              <a:rPr lang="en-US" sz="2000" i="1" dirty="0" smtClean="0"/>
              <a:t>.  Dan  Allah  </a:t>
            </a:r>
            <a:r>
              <a:rPr lang="en-US" sz="2000" i="1" dirty="0" err="1" smtClean="0"/>
              <a:t>menangguhkan</a:t>
            </a:r>
            <a:r>
              <a:rPr lang="en-US" sz="2000" i="1" dirty="0" smtClean="0"/>
              <a:t>  yang  </a:t>
            </a:r>
            <a:r>
              <a:rPr lang="en-US" sz="2000" i="1" dirty="0" err="1" smtClean="0"/>
              <a:t>sembilan</a:t>
            </a:r>
            <a:r>
              <a:rPr lang="en-US" sz="2000" i="1" dirty="0" smtClean="0"/>
              <a:t>  </a:t>
            </a:r>
            <a:r>
              <a:rPr lang="en-US" sz="2000" i="1" dirty="0" err="1" smtClean="0"/>
              <a:t>puluh</a:t>
            </a:r>
            <a:r>
              <a:rPr lang="en-US" sz="2000" i="1" dirty="0" smtClean="0"/>
              <a:t> </a:t>
            </a:r>
            <a:r>
              <a:rPr lang="en-US" sz="2000" i="1" dirty="0" err="1" smtClean="0"/>
              <a:t>sembilannya</a:t>
            </a:r>
            <a:r>
              <a:rPr lang="en-US" sz="2000" i="1" dirty="0" smtClean="0"/>
              <a:t>  </a:t>
            </a:r>
            <a:r>
              <a:rPr lang="en-US" sz="2000" i="1" dirty="0" err="1" smtClean="0"/>
              <a:t>untuk</a:t>
            </a:r>
            <a:r>
              <a:rPr lang="en-US" sz="2000" i="1" dirty="0" smtClean="0"/>
              <a:t> </a:t>
            </a:r>
            <a:r>
              <a:rPr lang="en-US" sz="2000" i="1" dirty="0" err="1" smtClean="0"/>
              <a:t>para</a:t>
            </a:r>
            <a:r>
              <a:rPr lang="en-US" sz="2000" i="1" dirty="0" smtClean="0"/>
              <a:t> </a:t>
            </a:r>
            <a:r>
              <a:rPr lang="en-US" sz="2000" i="1" dirty="0" err="1" smtClean="0"/>
              <a:t>hambaNya</a:t>
            </a:r>
            <a:r>
              <a:rPr lang="en-US" sz="2000" i="1" dirty="0" smtClean="0"/>
              <a:t> </a:t>
            </a:r>
            <a:r>
              <a:rPr lang="en-US" sz="2000" i="1" dirty="0" err="1" smtClean="0"/>
              <a:t>pada</a:t>
            </a:r>
            <a:r>
              <a:rPr lang="en-US" sz="2000" i="1" dirty="0" smtClean="0"/>
              <a:t> </a:t>
            </a:r>
            <a:r>
              <a:rPr lang="en-US" sz="2000" i="1" dirty="0" err="1" smtClean="0"/>
              <a:t>hari</a:t>
            </a:r>
            <a:r>
              <a:rPr lang="en-US" sz="2000" i="1" dirty="0" smtClean="0"/>
              <a:t>  </a:t>
            </a:r>
            <a:r>
              <a:rPr lang="en-US" sz="2000" i="1" dirty="0" err="1" smtClean="0"/>
              <a:t>kiamat</a:t>
            </a:r>
            <a:r>
              <a:rPr lang="en-US" sz="2000" i="1" dirty="0" smtClean="0"/>
              <a:t>  </a:t>
            </a:r>
            <a:r>
              <a:rPr lang="en-US" sz="2000" i="1" dirty="0" err="1" smtClean="0"/>
              <a:t>nanti</a:t>
            </a:r>
            <a:r>
              <a:rPr lang="en-US" sz="2000" i="1" dirty="0" smtClean="0"/>
              <a:t>. </a:t>
            </a:r>
            <a:r>
              <a:rPr lang="en-US" sz="2000" dirty="0" smtClean="0"/>
              <a:t>(HR. Muslim)</a:t>
            </a:r>
            <a:endParaRPr lang="en-US" sz="2000" dirty="0"/>
          </a:p>
        </p:txBody>
      </p:sp>
    </p:spTree>
  </p:cSld>
  <p:clrMapOvr>
    <a:masterClrMapping/>
  </p:clrMapOvr>
  <p:transition spd="med">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Pengakuan</a:t>
            </a:r>
            <a:r>
              <a:rPr lang="en-US" dirty="0" smtClean="0"/>
              <a:t> </a:t>
            </a:r>
            <a:r>
              <a:rPr lang="en-US" dirty="0" err="1" smtClean="0"/>
              <a:t>Palsu</a:t>
            </a:r>
            <a:endParaRPr lang="en-US" dirty="0"/>
          </a:p>
        </p:txBody>
      </p:sp>
      <p:sp>
        <p:nvSpPr>
          <p:cNvPr id="3" name="Content Placeholder 2"/>
          <p:cNvSpPr>
            <a:spLocks noGrp="1"/>
          </p:cNvSpPr>
          <p:nvPr>
            <p:ph idx="1"/>
          </p:nvPr>
        </p:nvSpPr>
        <p:spPr>
          <a:xfrm>
            <a:off x="762000" y="685800"/>
            <a:ext cx="7543800" cy="4572000"/>
          </a:xfrm>
        </p:spPr>
        <p:txBody>
          <a:bodyPr>
            <a:normAutofit fontScale="92500" lnSpcReduction="10000"/>
          </a:bodyPr>
          <a:lstStyle/>
          <a:p>
            <a:r>
              <a:rPr lang="en-US" dirty="0" smtClean="0"/>
              <a:t>Kristen </a:t>
            </a:r>
            <a:r>
              <a:rPr lang="en-US" dirty="0" err="1" smtClean="0"/>
              <a:t>mengaku-ngaku</a:t>
            </a:r>
            <a:r>
              <a:rPr lang="en-US" dirty="0" smtClean="0"/>
              <a:t> </a:t>
            </a:r>
            <a:r>
              <a:rPr lang="en-US" dirty="0" err="1" smtClean="0"/>
              <a:t>bahwa</a:t>
            </a:r>
            <a:r>
              <a:rPr lang="en-US" dirty="0" smtClean="0"/>
              <a:t> </a:t>
            </a:r>
            <a:r>
              <a:rPr lang="en-US" dirty="0" err="1" smtClean="0"/>
              <a:t>agamanyalah</a:t>
            </a:r>
            <a:r>
              <a:rPr lang="en-US" dirty="0" smtClean="0"/>
              <a:t> </a:t>
            </a:r>
            <a:r>
              <a:rPr lang="en-US" dirty="0" err="1" smtClean="0"/>
              <a:t>satu-satunya</a:t>
            </a:r>
            <a:r>
              <a:rPr lang="en-US" dirty="0" smtClean="0"/>
              <a:t> agama </a:t>
            </a:r>
            <a:r>
              <a:rPr lang="en-US" dirty="0" err="1" smtClean="0"/>
              <a:t>kasih</a:t>
            </a:r>
            <a:r>
              <a:rPr lang="en-US" dirty="0" smtClean="0"/>
              <a:t> </a:t>
            </a:r>
            <a:r>
              <a:rPr lang="en-US" dirty="0" err="1" smtClean="0"/>
              <a:t>sayang</a:t>
            </a:r>
            <a:r>
              <a:rPr lang="en-US" dirty="0" smtClean="0"/>
              <a:t>, </a:t>
            </a:r>
            <a:r>
              <a:rPr lang="en-US" dirty="0" err="1" smtClean="0"/>
              <a:t>lalu</a:t>
            </a:r>
            <a:r>
              <a:rPr lang="en-US" dirty="0" smtClean="0"/>
              <a:t> </a:t>
            </a:r>
            <a:r>
              <a:rPr lang="en-US" dirty="0" err="1" smtClean="0"/>
              <a:t>ada</a:t>
            </a:r>
            <a:r>
              <a:rPr lang="en-US" dirty="0" smtClean="0"/>
              <a:t> </a:t>
            </a:r>
            <a:r>
              <a:rPr lang="en-US" dirty="0" err="1" smtClean="0"/>
              <a:t>valantine</a:t>
            </a:r>
            <a:r>
              <a:rPr lang="en-US" dirty="0" smtClean="0"/>
              <a:t> day</a:t>
            </a:r>
          </a:p>
          <a:p>
            <a:r>
              <a:rPr lang="en-US" dirty="0" err="1" smtClean="0"/>
              <a:t>Buktinya</a:t>
            </a:r>
            <a:r>
              <a:rPr lang="en-US" dirty="0" smtClean="0"/>
              <a:t>?</a:t>
            </a:r>
          </a:p>
          <a:p>
            <a:pPr lvl="1"/>
            <a:r>
              <a:rPr lang="en-US" dirty="0" err="1" smtClean="0"/>
              <a:t>Setelah</a:t>
            </a:r>
            <a:r>
              <a:rPr lang="en-US" dirty="0" smtClean="0"/>
              <a:t> </a:t>
            </a:r>
            <a:r>
              <a:rPr lang="en-US" dirty="0" err="1" smtClean="0"/>
              <a:t>umat</a:t>
            </a:r>
            <a:r>
              <a:rPr lang="en-US" dirty="0" smtClean="0"/>
              <a:t> Islam </a:t>
            </a:r>
            <a:r>
              <a:rPr lang="en-US" dirty="0" err="1" smtClean="0"/>
              <a:t>dikalahkan</a:t>
            </a:r>
            <a:r>
              <a:rPr lang="en-US" dirty="0" smtClean="0"/>
              <a:t> </a:t>
            </a:r>
            <a:r>
              <a:rPr lang="en-US" dirty="0" err="1" smtClean="0"/>
              <a:t>di</a:t>
            </a:r>
            <a:r>
              <a:rPr lang="en-US" dirty="0" smtClean="0"/>
              <a:t> </a:t>
            </a:r>
            <a:r>
              <a:rPr lang="en-US" dirty="0" err="1" smtClean="0"/>
              <a:t>Spanyol</a:t>
            </a:r>
            <a:r>
              <a:rPr lang="en-US" dirty="0" smtClean="0"/>
              <a:t>, </a:t>
            </a:r>
            <a:r>
              <a:rPr lang="en-US" dirty="0" err="1" smtClean="0"/>
              <a:t>maka</a:t>
            </a:r>
            <a:r>
              <a:rPr lang="en-US" dirty="0" smtClean="0"/>
              <a:t> </a:t>
            </a:r>
            <a:r>
              <a:rPr lang="en-US" dirty="0" err="1" smtClean="0"/>
              <a:t>terjadi</a:t>
            </a:r>
            <a:r>
              <a:rPr lang="en-US" dirty="0" smtClean="0"/>
              <a:t> </a:t>
            </a:r>
            <a:r>
              <a:rPr lang="en-US" dirty="0" err="1" smtClean="0"/>
              <a:t>penindasan</a:t>
            </a:r>
            <a:r>
              <a:rPr lang="en-US" dirty="0" smtClean="0"/>
              <a:t> </a:t>
            </a:r>
            <a:r>
              <a:rPr lang="en-US" dirty="0" err="1" smtClean="0"/>
              <a:t>luar</a:t>
            </a:r>
            <a:r>
              <a:rPr lang="en-US" dirty="0" smtClean="0"/>
              <a:t> </a:t>
            </a:r>
            <a:r>
              <a:rPr lang="en-US" dirty="0" err="1" smtClean="0"/>
              <a:t>biasa</a:t>
            </a:r>
            <a:r>
              <a:rPr lang="en-US" dirty="0" smtClean="0"/>
              <a:t> </a:t>
            </a:r>
            <a:r>
              <a:rPr lang="en-US" dirty="0" err="1" smtClean="0"/>
              <a:t>di</a:t>
            </a:r>
            <a:r>
              <a:rPr lang="en-US" dirty="0" smtClean="0"/>
              <a:t> </a:t>
            </a:r>
            <a:r>
              <a:rPr lang="en-US" dirty="0" err="1" smtClean="0"/>
              <a:t>bawah</a:t>
            </a:r>
            <a:r>
              <a:rPr lang="en-US" dirty="0" smtClean="0"/>
              <a:t> </a:t>
            </a:r>
            <a:r>
              <a:rPr lang="en-US" dirty="0" err="1" smtClean="0"/>
              <a:t>gereja</a:t>
            </a:r>
            <a:endParaRPr lang="en-US" dirty="0" smtClean="0"/>
          </a:p>
          <a:p>
            <a:pPr lvl="1"/>
            <a:r>
              <a:rPr lang="en-US" dirty="0" smtClean="0"/>
              <a:t>Napoleon </a:t>
            </a:r>
            <a:r>
              <a:rPr lang="en-US" dirty="0" err="1" smtClean="0"/>
              <a:t>berhasil</a:t>
            </a:r>
            <a:r>
              <a:rPr lang="en-US" dirty="0" smtClean="0"/>
              <a:t> </a:t>
            </a:r>
            <a:r>
              <a:rPr lang="en-US" dirty="0" err="1" smtClean="0"/>
              <a:t>membongkar</a:t>
            </a:r>
            <a:r>
              <a:rPr lang="en-US" dirty="0" smtClean="0"/>
              <a:t> </a:t>
            </a:r>
            <a:r>
              <a:rPr lang="en-US" dirty="0" err="1" smtClean="0"/>
              <a:t>kebiadaban</a:t>
            </a:r>
            <a:r>
              <a:rPr lang="en-US" dirty="0" smtClean="0"/>
              <a:t> </a:t>
            </a:r>
            <a:r>
              <a:rPr lang="en-US" dirty="0" err="1" smtClean="0"/>
              <a:t>mereka</a:t>
            </a:r>
            <a:r>
              <a:rPr lang="en-US" dirty="0" smtClean="0"/>
              <a:t> </a:t>
            </a:r>
            <a:r>
              <a:rPr lang="en-US" dirty="0" smtClean="0"/>
              <a:t>yang </a:t>
            </a:r>
            <a:r>
              <a:rPr lang="en-US" dirty="0" err="1" smtClean="0"/>
              <a:t>sangat</a:t>
            </a:r>
            <a:r>
              <a:rPr lang="en-US" dirty="0" smtClean="0"/>
              <a:t> </a:t>
            </a:r>
            <a:r>
              <a:rPr lang="en-US" dirty="0" err="1" smtClean="0"/>
              <a:t>tersembunyi</a:t>
            </a:r>
            <a:endParaRPr lang="en-US" dirty="0" smtClean="0"/>
          </a:p>
          <a:p>
            <a:pPr lvl="1"/>
            <a:r>
              <a:rPr lang="en-US" dirty="0" err="1" smtClean="0"/>
              <a:t>Tentara</a:t>
            </a:r>
            <a:r>
              <a:rPr lang="en-US" dirty="0" smtClean="0"/>
              <a:t> Napoleon </a:t>
            </a:r>
            <a:r>
              <a:rPr lang="en-US" dirty="0" err="1" smtClean="0"/>
              <a:t>menemukan</a:t>
            </a:r>
            <a:r>
              <a:rPr lang="en-US" dirty="0" smtClean="0"/>
              <a:t> </a:t>
            </a:r>
            <a:r>
              <a:rPr lang="en-US" dirty="0" err="1" smtClean="0"/>
              <a:t>tempat-tempat</a:t>
            </a:r>
            <a:r>
              <a:rPr lang="en-US" dirty="0" smtClean="0"/>
              <a:t> </a:t>
            </a:r>
            <a:r>
              <a:rPr lang="en-US" dirty="0" err="1" smtClean="0"/>
              <a:t>penyiksaan</a:t>
            </a:r>
            <a:r>
              <a:rPr lang="en-US" dirty="0" smtClean="0"/>
              <a:t> </a:t>
            </a:r>
            <a:r>
              <a:rPr lang="en-US" dirty="0" err="1" smtClean="0"/>
              <a:t>itu</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menyiram</a:t>
            </a:r>
            <a:r>
              <a:rPr lang="en-US" dirty="0" smtClean="0"/>
              <a:t> air </a:t>
            </a:r>
            <a:r>
              <a:rPr lang="en-US" dirty="0" err="1" smtClean="0"/>
              <a:t>ke</a:t>
            </a:r>
            <a:r>
              <a:rPr lang="en-US" dirty="0" smtClean="0"/>
              <a:t> </a:t>
            </a:r>
            <a:r>
              <a:rPr lang="en-US" dirty="0" err="1" smtClean="0"/>
              <a:t>salah</a:t>
            </a:r>
            <a:r>
              <a:rPr lang="en-US" dirty="0" smtClean="0"/>
              <a:t> </a:t>
            </a:r>
            <a:r>
              <a:rPr lang="en-US" dirty="0" err="1" smtClean="0"/>
              <a:t>satu</a:t>
            </a:r>
            <a:r>
              <a:rPr lang="en-US" dirty="0" smtClean="0"/>
              <a:t> </a:t>
            </a:r>
            <a:r>
              <a:rPr lang="en-US" dirty="0" err="1" smtClean="0"/>
              <a:t>lantai</a:t>
            </a:r>
            <a:r>
              <a:rPr lang="en-US" dirty="0" smtClean="0"/>
              <a:t>, </a:t>
            </a:r>
            <a:r>
              <a:rPr lang="en-US" dirty="0" err="1" smtClean="0"/>
              <a:t>kalau</a:t>
            </a:r>
            <a:r>
              <a:rPr lang="en-US" dirty="0" smtClean="0"/>
              <a:t> </a:t>
            </a:r>
            <a:r>
              <a:rPr lang="en-US" dirty="0" err="1" smtClean="0"/>
              <a:t>ada</a:t>
            </a:r>
            <a:r>
              <a:rPr lang="en-US" dirty="0" smtClean="0"/>
              <a:t> </a:t>
            </a:r>
            <a:r>
              <a:rPr lang="en-US" dirty="0" err="1" smtClean="0"/>
              <a:t>ruang</a:t>
            </a:r>
            <a:r>
              <a:rPr lang="en-US" dirty="0" smtClean="0"/>
              <a:t> </a:t>
            </a:r>
            <a:r>
              <a:rPr lang="en-US" dirty="0" err="1" smtClean="0"/>
              <a:t>bawah</a:t>
            </a:r>
            <a:r>
              <a:rPr lang="en-US" dirty="0" smtClean="0"/>
              <a:t> </a:t>
            </a:r>
            <a:r>
              <a:rPr lang="en-US" dirty="0" err="1" smtClean="0"/>
              <a:t>tanah</a:t>
            </a:r>
            <a:r>
              <a:rPr lang="en-US" dirty="0" smtClean="0"/>
              <a:t> </a:t>
            </a:r>
            <a:r>
              <a:rPr lang="en-US" dirty="0" err="1" smtClean="0"/>
              <a:t>pasti</a:t>
            </a:r>
            <a:r>
              <a:rPr lang="en-US" dirty="0" smtClean="0"/>
              <a:t> air </a:t>
            </a:r>
            <a:r>
              <a:rPr lang="en-US" dirty="0" err="1" smtClean="0"/>
              <a:t>akan</a:t>
            </a:r>
            <a:r>
              <a:rPr lang="en-US" dirty="0" smtClean="0"/>
              <a:t> </a:t>
            </a:r>
            <a:r>
              <a:rPr lang="en-US" dirty="0" err="1" smtClean="0"/>
              <a:t>mengalir</a:t>
            </a:r>
            <a:r>
              <a:rPr lang="en-US" dirty="0" smtClean="0"/>
              <a:t> </a:t>
            </a:r>
            <a:r>
              <a:rPr lang="en-US" dirty="0" err="1" smtClean="0"/>
              <a:t>ke</a:t>
            </a:r>
            <a:r>
              <a:rPr lang="en-US" dirty="0" smtClean="0"/>
              <a:t> </a:t>
            </a:r>
            <a:r>
              <a:rPr lang="en-US" dirty="0" err="1" smtClean="0"/>
              <a:t>bawah</a:t>
            </a:r>
            <a:endParaRPr lang="en-US" dirty="0" smtClean="0"/>
          </a:p>
          <a:p>
            <a:pPr lvl="1"/>
            <a:r>
              <a:rPr lang="en-US" dirty="0" err="1" smtClean="0"/>
              <a:t>Ternyata</a:t>
            </a:r>
            <a:r>
              <a:rPr lang="en-US" dirty="0" smtClean="0"/>
              <a:t> </a:t>
            </a:r>
            <a:r>
              <a:rPr lang="en-US" dirty="0" err="1" smtClean="0"/>
              <a:t>benar</a:t>
            </a:r>
            <a:r>
              <a:rPr lang="en-US" dirty="0" smtClean="0"/>
              <a:t> </a:t>
            </a:r>
            <a:r>
              <a:rPr lang="en-US" dirty="0" err="1" smtClean="0"/>
              <a:t>dan</a:t>
            </a:r>
            <a:r>
              <a:rPr lang="en-US" dirty="0" smtClean="0"/>
              <a:t> </a:t>
            </a:r>
            <a:r>
              <a:rPr lang="en-US" dirty="0" err="1" smtClean="0"/>
              <a:t>akhirnya</a:t>
            </a:r>
            <a:r>
              <a:rPr lang="en-US" dirty="0" smtClean="0"/>
              <a:t> </a:t>
            </a:r>
            <a:r>
              <a:rPr lang="en-US" dirty="0" err="1" smtClean="0"/>
              <a:t>terbongkar</a:t>
            </a:r>
            <a:endParaRPr lang="en-US" dirty="0" smtClean="0"/>
          </a:p>
          <a:p>
            <a:r>
              <a:rPr lang="en-US" dirty="0" err="1" smtClean="0"/>
              <a:t>Setiap</a:t>
            </a:r>
            <a:r>
              <a:rPr lang="en-US" dirty="0" smtClean="0"/>
              <a:t> </a:t>
            </a:r>
            <a:r>
              <a:rPr lang="en-US" dirty="0" err="1" smtClean="0"/>
              <a:t>mereka</a:t>
            </a:r>
            <a:r>
              <a:rPr lang="en-US" dirty="0" smtClean="0"/>
              <a:t> </a:t>
            </a:r>
            <a:r>
              <a:rPr lang="en-US" dirty="0" err="1" smtClean="0"/>
              <a:t>mengalahkan</a:t>
            </a:r>
            <a:r>
              <a:rPr lang="en-US" dirty="0" smtClean="0"/>
              <a:t> </a:t>
            </a:r>
            <a:r>
              <a:rPr lang="en-US" dirty="0" err="1" smtClean="0"/>
              <a:t>suatu</a:t>
            </a:r>
            <a:r>
              <a:rPr lang="en-US" dirty="0" smtClean="0"/>
              <a:t> </a:t>
            </a:r>
            <a:r>
              <a:rPr lang="en-US" dirty="0" err="1" smtClean="0"/>
              <a:t>daerah</a:t>
            </a:r>
            <a:r>
              <a:rPr lang="en-US" dirty="0" smtClean="0"/>
              <a:t>, </a:t>
            </a:r>
            <a:r>
              <a:rPr lang="en-US" dirty="0" err="1" smtClean="0"/>
              <a:t>maka</a:t>
            </a:r>
            <a:r>
              <a:rPr lang="en-US" dirty="0" smtClean="0"/>
              <a:t> </a:t>
            </a:r>
            <a:r>
              <a:rPr lang="en-US" dirty="0" err="1" smtClean="0"/>
              <a:t>penduduknya</a:t>
            </a:r>
            <a:r>
              <a:rPr lang="en-US" dirty="0" smtClean="0"/>
              <a:t> </a:t>
            </a:r>
            <a:r>
              <a:rPr lang="en-US" dirty="0" err="1" smtClean="0"/>
              <a:t>akan</a:t>
            </a:r>
            <a:r>
              <a:rPr lang="en-US" dirty="0" smtClean="0"/>
              <a:t> </a:t>
            </a:r>
            <a:r>
              <a:rPr lang="en-US" dirty="0" err="1" smtClean="0"/>
              <a:t>dibantai</a:t>
            </a:r>
            <a:r>
              <a:rPr lang="en-US" dirty="0" smtClean="0"/>
              <a:t> </a:t>
            </a:r>
            <a:r>
              <a:rPr lang="en-US" dirty="0" err="1" smtClean="0"/>
              <a:t>seperti</a:t>
            </a:r>
            <a:r>
              <a:rPr lang="en-US" dirty="0" smtClean="0"/>
              <a:t> yang </a:t>
            </a:r>
            <a:r>
              <a:rPr lang="en-US" dirty="0" err="1" smtClean="0"/>
              <a:t>terjadi</a:t>
            </a:r>
            <a:r>
              <a:rPr lang="en-US" dirty="0" smtClean="0"/>
              <a:t> </a:t>
            </a:r>
            <a:r>
              <a:rPr lang="en-US" dirty="0" err="1" smtClean="0"/>
              <a:t>di</a:t>
            </a:r>
            <a:r>
              <a:rPr lang="en-US" dirty="0" smtClean="0"/>
              <a:t> </a:t>
            </a:r>
            <a:r>
              <a:rPr lang="en-US" dirty="0" err="1" smtClean="0"/>
              <a:t>Palestina</a:t>
            </a:r>
            <a:r>
              <a:rPr lang="en-US" dirty="0" smtClean="0"/>
              <a:t> </a:t>
            </a:r>
            <a:r>
              <a:rPr lang="en-US" dirty="0" err="1" smtClean="0"/>
              <a:t>saat</a:t>
            </a:r>
            <a:r>
              <a:rPr lang="en-US" dirty="0" smtClean="0"/>
              <a:t> </a:t>
            </a:r>
            <a:r>
              <a:rPr lang="en-US" dirty="0" err="1" smtClean="0"/>
              <a:t>pasukan</a:t>
            </a:r>
            <a:r>
              <a:rPr lang="en-US" dirty="0" smtClean="0"/>
              <a:t> </a:t>
            </a:r>
            <a:r>
              <a:rPr lang="en-US" dirty="0" err="1" smtClean="0"/>
              <a:t>Salib</a:t>
            </a:r>
            <a:r>
              <a:rPr lang="en-US" dirty="0" smtClean="0"/>
              <a:t> </a:t>
            </a:r>
            <a:r>
              <a:rPr lang="en-US" dirty="0" err="1" smtClean="0"/>
              <a:t>berhasil</a:t>
            </a:r>
            <a:r>
              <a:rPr lang="en-US" dirty="0" smtClean="0"/>
              <a:t> </a:t>
            </a:r>
            <a:r>
              <a:rPr lang="en-US" dirty="0" err="1" smtClean="0"/>
              <a:t>merebutnya</a:t>
            </a:r>
            <a:r>
              <a:rPr lang="en-US" dirty="0" smtClean="0"/>
              <a:t> </a:t>
            </a:r>
            <a:r>
              <a:rPr lang="en-US" dirty="0" err="1" smtClean="0"/>
              <a:t>dari</a:t>
            </a:r>
            <a:r>
              <a:rPr lang="en-US" dirty="0" smtClean="0"/>
              <a:t> </a:t>
            </a:r>
            <a:r>
              <a:rPr lang="en-US" dirty="0" err="1" smtClean="0"/>
              <a:t>umat</a:t>
            </a:r>
            <a:r>
              <a:rPr lang="en-US" dirty="0" smtClean="0"/>
              <a:t> Islam</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smtClean="0">
                <a:solidFill>
                  <a:schemeClr val="tx2"/>
                </a:solidFill>
              </a:rPr>
              <a:t>عَزِيْزٌ </a:t>
            </a:r>
            <a:r>
              <a:rPr lang="ar-SA" b="1" dirty="0" smtClean="0">
                <a:solidFill>
                  <a:schemeClr val="tx2"/>
                </a:solidFill>
              </a:rPr>
              <a:t>رَحِيْمٌ</a:t>
            </a:r>
            <a:endParaRPr lang="en-US" dirty="0"/>
          </a:p>
        </p:txBody>
      </p:sp>
      <p:sp>
        <p:nvSpPr>
          <p:cNvPr id="3" name="Content Placeholder 2"/>
          <p:cNvSpPr>
            <a:spLocks noGrp="1"/>
          </p:cNvSpPr>
          <p:nvPr>
            <p:ph idx="1"/>
          </p:nvPr>
        </p:nvSpPr>
        <p:spPr/>
        <p:txBody>
          <a:bodyPr/>
          <a:lstStyle/>
          <a:p>
            <a:r>
              <a:rPr lang="en-US" dirty="0" err="1" smtClean="0"/>
              <a:t>Watak</a:t>
            </a:r>
            <a:r>
              <a:rPr lang="en-US" dirty="0" smtClean="0"/>
              <a:t> Islam </a:t>
            </a:r>
            <a:r>
              <a:rPr lang="en-US" dirty="0" err="1" smtClean="0"/>
              <a:t>ini</a:t>
            </a:r>
            <a:r>
              <a:rPr lang="en-US" dirty="0" smtClean="0"/>
              <a:t> </a:t>
            </a:r>
            <a:r>
              <a:rPr lang="en-US" dirty="0" err="1" smtClean="0"/>
              <a:t>membentuk</a:t>
            </a:r>
            <a:r>
              <a:rPr lang="en-US" dirty="0" smtClean="0"/>
              <a:t> </a:t>
            </a:r>
            <a:r>
              <a:rPr lang="en-US" dirty="0" err="1" smtClean="0"/>
              <a:t>pribadi</a:t>
            </a:r>
            <a:r>
              <a:rPr lang="en-US" dirty="0" smtClean="0"/>
              <a:t> yang </a:t>
            </a:r>
            <a:r>
              <a:rPr lang="en-US" dirty="0" err="1" smtClean="0"/>
              <a:t>penuh</a:t>
            </a:r>
            <a:r>
              <a:rPr lang="en-US" dirty="0" smtClean="0"/>
              <a:t> </a:t>
            </a:r>
            <a:r>
              <a:rPr lang="en-US" dirty="0" err="1" smtClean="0"/>
              <a:t>izzah</a:t>
            </a:r>
            <a:r>
              <a:rPr lang="en-US" dirty="0" smtClean="0"/>
              <a:t> </a:t>
            </a:r>
            <a:r>
              <a:rPr lang="en-US" dirty="0" err="1" smtClean="0"/>
              <a:t>dan</a:t>
            </a:r>
            <a:r>
              <a:rPr lang="en-US" dirty="0" smtClean="0"/>
              <a:t> </a:t>
            </a:r>
            <a:r>
              <a:rPr lang="en-US" dirty="0" err="1" smtClean="0"/>
              <a:t>penuh</a:t>
            </a:r>
            <a:r>
              <a:rPr lang="en-US" dirty="0" smtClean="0"/>
              <a:t> </a:t>
            </a:r>
            <a:r>
              <a:rPr lang="en-US" dirty="0" err="1" smtClean="0"/>
              <a:t>kasih</a:t>
            </a:r>
            <a:r>
              <a:rPr lang="en-US" dirty="0" smtClean="0"/>
              <a:t> </a:t>
            </a:r>
            <a:r>
              <a:rPr lang="en-US" dirty="0" err="1" smtClean="0"/>
              <a:t>sayang</a:t>
            </a:r>
            <a:endParaRPr lang="en-US" dirty="0" smtClean="0"/>
          </a:p>
          <a:p>
            <a:r>
              <a:rPr lang="en-US" dirty="0" err="1" smtClean="0"/>
              <a:t>Ini</a:t>
            </a:r>
            <a:r>
              <a:rPr lang="en-US" dirty="0" smtClean="0"/>
              <a:t> </a:t>
            </a:r>
            <a:r>
              <a:rPr lang="en-US" dirty="0" err="1" smtClean="0"/>
              <a:t>adalah</a:t>
            </a:r>
            <a:r>
              <a:rPr lang="en-US" dirty="0" smtClean="0"/>
              <a:t> </a:t>
            </a:r>
            <a:r>
              <a:rPr lang="en-US" dirty="0" err="1" smtClean="0"/>
              <a:t>ciri</a:t>
            </a:r>
            <a:r>
              <a:rPr lang="en-US" dirty="0" smtClean="0"/>
              <a:t> </a:t>
            </a:r>
            <a:r>
              <a:rPr lang="en-US" dirty="0" err="1" smtClean="0"/>
              <a:t>khas</a:t>
            </a:r>
            <a:r>
              <a:rPr lang="en-US" dirty="0" smtClean="0"/>
              <a:t> </a:t>
            </a:r>
            <a:r>
              <a:rPr lang="en-US" dirty="0" err="1" smtClean="0"/>
              <a:t>umat</a:t>
            </a:r>
            <a:r>
              <a:rPr lang="en-US" dirty="0" smtClean="0"/>
              <a:t> Muhammad SAW (48:29)</a:t>
            </a:r>
          </a:p>
          <a:p>
            <a:r>
              <a:rPr lang="en-US" dirty="0" err="1" smtClean="0"/>
              <a:t>Umar</a:t>
            </a:r>
            <a:r>
              <a:rPr lang="en-US" dirty="0" smtClean="0"/>
              <a:t> </a:t>
            </a:r>
            <a:r>
              <a:rPr lang="en-US" dirty="0" err="1" smtClean="0"/>
              <a:t>adalah</a:t>
            </a:r>
            <a:r>
              <a:rPr lang="en-US" dirty="0" smtClean="0"/>
              <a:t> </a:t>
            </a:r>
            <a:r>
              <a:rPr lang="en-US" dirty="0" err="1" smtClean="0"/>
              <a:t>sosok</a:t>
            </a:r>
            <a:r>
              <a:rPr lang="en-US" dirty="0" smtClean="0"/>
              <a:t> yang </a:t>
            </a:r>
            <a:r>
              <a:rPr lang="en-US" dirty="0" err="1" smtClean="0"/>
              <a:t>perkasa</a:t>
            </a:r>
            <a:r>
              <a:rPr lang="en-US" dirty="0" smtClean="0"/>
              <a:t> </a:t>
            </a:r>
            <a:r>
              <a:rPr lang="en-US" dirty="0" err="1" smtClean="0"/>
              <a:t>tapi</a:t>
            </a:r>
            <a:r>
              <a:rPr lang="en-US" dirty="0" smtClean="0"/>
              <a:t> </a:t>
            </a:r>
            <a:r>
              <a:rPr lang="en-US" dirty="0" err="1" smtClean="0"/>
              <a:t>sangat</a:t>
            </a:r>
            <a:r>
              <a:rPr lang="en-US" dirty="0" smtClean="0"/>
              <a:t> </a:t>
            </a:r>
            <a:r>
              <a:rPr lang="en-US" dirty="0" err="1" smtClean="0"/>
              <a:t>mudah</a:t>
            </a:r>
            <a:r>
              <a:rPr lang="en-US" dirty="0" smtClean="0"/>
              <a:t> </a:t>
            </a:r>
            <a:r>
              <a:rPr lang="en-US" dirty="0" err="1" smtClean="0"/>
              <a:t>tersentuh</a:t>
            </a:r>
            <a:r>
              <a:rPr lang="en-US" dirty="0" smtClean="0"/>
              <a:t> </a:t>
            </a:r>
            <a:r>
              <a:rPr lang="en-US" dirty="0" err="1" smtClean="0"/>
              <a:t>dengan</a:t>
            </a:r>
            <a:r>
              <a:rPr lang="en-US" dirty="0" smtClean="0"/>
              <a:t> </a:t>
            </a:r>
            <a:r>
              <a:rPr lang="en-US" dirty="0" err="1" smtClean="0"/>
              <a:t>penderitaan</a:t>
            </a:r>
            <a:r>
              <a:rPr lang="en-US" dirty="0" smtClean="0"/>
              <a:t> </a:t>
            </a:r>
            <a:r>
              <a:rPr lang="en-US" dirty="0" err="1" smtClean="0"/>
              <a:t>orang</a:t>
            </a:r>
            <a:r>
              <a:rPr lang="en-US" dirty="0" smtClean="0"/>
              <a:t> lain</a:t>
            </a:r>
          </a:p>
          <a:p>
            <a:pPr lvl="1"/>
            <a:r>
              <a:rPr lang="en-US" dirty="0" err="1" smtClean="0"/>
              <a:t>Beliau</a:t>
            </a:r>
            <a:r>
              <a:rPr lang="en-US" dirty="0" smtClean="0"/>
              <a:t> </a:t>
            </a:r>
            <a:r>
              <a:rPr lang="en-US" dirty="0" err="1" smtClean="0"/>
              <a:t>sering</a:t>
            </a:r>
            <a:r>
              <a:rPr lang="en-US" dirty="0" smtClean="0"/>
              <a:t> </a:t>
            </a:r>
            <a:r>
              <a:rPr lang="en-US" dirty="0" err="1" smtClean="0"/>
              <a:t>berkeliling</a:t>
            </a:r>
            <a:r>
              <a:rPr lang="en-US" dirty="0" smtClean="0"/>
              <a:t> </a:t>
            </a:r>
            <a:r>
              <a:rPr lang="en-US" dirty="0" err="1" smtClean="0"/>
              <a:t>untuk</a:t>
            </a:r>
            <a:r>
              <a:rPr lang="en-US" dirty="0" smtClean="0"/>
              <a:t> </a:t>
            </a:r>
            <a:r>
              <a:rPr lang="en-US" dirty="0" err="1" smtClean="0"/>
              <a:t>memantau</a:t>
            </a:r>
            <a:r>
              <a:rPr lang="en-US" dirty="0" smtClean="0"/>
              <a:t> </a:t>
            </a:r>
            <a:r>
              <a:rPr lang="en-US" dirty="0" err="1" smtClean="0"/>
              <a:t>rakyatnya</a:t>
            </a:r>
            <a:endParaRPr lang="en-US" dirty="0" smtClean="0"/>
          </a:p>
          <a:p>
            <a:pPr lvl="1"/>
            <a:r>
              <a:rPr lang="en-US" dirty="0" err="1" smtClean="0"/>
              <a:t>Bila</a:t>
            </a:r>
            <a:r>
              <a:rPr lang="en-US" dirty="0" smtClean="0"/>
              <a:t> </a:t>
            </a:r>
            <a:r>
              <a:rPr lang="en-US" dirty="0" err="1" smtClean="0"/>
              <a:t>ada</a:t>
            </a:r>
            <a:r>
              <a:rPr lang="en-US" dirty="0" smtClean="0"/>
              <a:t> yang </a:t>
            </a:r>
            <a:r>
              <a:rPr lang="en-US" dirty="0" err="1" smtClean="0"/>
              <a:t>sedang</a:t>
            </a:r>
            <a:r>
              <a:rPr lang="en-US" dirty="0" smtClean="0"/>
              <a:t> </a:t>
            </a:r>
            <a:r>
              <a:rPr lang="en-US" dirty="0" err="1" smtClean="0"/>
              <a:t>dalam</a:t>
            </a:r>
            <a:r>
              <a:rPr lang="en-US" dirty="0" smtClean="0"/>
              <a:t> </a:t>
            </a:r>
            <a:r>
              <a:rPr lang="en-US" dirty="0" err="1" smtClean="0"/>
              <a:t>kesulitan</a:t>
            </a:r>
            <a:r>
              <a:rPr lang="en-US" dirty="0" smtClean="0"/>
              <a:t> </a:t>
            </a:r>
            <a:r>
              <a:rPr lang="en-US" dirty="0" err="1" smtClean="0"/>
              <a:t>maka</a:t>
            </a:r>
            <a:r>
              <a:rPr lang="en-US" dirty="0" smtClean="0"/>
              <a:t> </a:t>
            </a:r>
            <a:r>
              <a:rPr lang="en-US" dirty="0" err="1" smtClean="0"/>
              <a:t>segera</a:t>
            </a:r>
            <a:r>
              <a:rPr lang="en-US" dirty="0" smtClean="0"/>
              <a:t> </a:t>
            </a:r>
            <a:r>
              <a:rPr lang="en-US" dirty="0" err="1" smtClean="0"/>
              <a:t>ia</a:t>
            </a:r>
            <a:r>
              <a:rPr lang="en-US" dirty="0" smtClean="0"/>
              <a:t> </a:t>
            </a:r>
            <a:r>
              <a:rPr lang="en-US" dirty="0" err="1" smtClean="0"/>
              <a:t>membantunya</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الدَّوْلَةِ وَالْعِبَادَةِ</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505200" y="3048000"/>
            <a:ext cx="1935145" cy="1862048"/>
          </a:xfrm>
          <a:prstGeom prst="rect">
            <a:avLst/>
          </a:prstGeom>
          <a:noFill/>
        </p:spPr>
        <p:txBody>
          <a:bodyPr wrap="none" rtlCol="0">
            <a:spAutoFit/>
          </a:bodyPr>
          <a:lstStyle/>
          <a:p>
            <a:r>
              <a:rPr lang="en-US" sz="11500" dirty="0" smtClean="0">
                <a:latin typeface="Algerian" pitchFamily="82" charset="0"/>
              </a:rPr>
              <a:t>10</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96200" cy="1600200"/>
          </a:xfrm>
        </p:spPr>
        <p:txBody>
          <a:bodyPr>
            <a:normAutofit/>
          </a:bodyPr>
          <a:lstStyle/>
          <a:p>
            <a:r>
              <a:rPr lang="en-US" dirty="0" smtClean="0"/>
              <a:t>Agama Negara </a:t>
            </a:r>
            <a:r>
              <a:rPr lang="en-US" dirty="0" err="1" smtClean="0"/>
              <a:t>dan</a:t>
            </a:r>
            <a:r>
              <a:rPr lang="en-US" dirty="0" smtClean="0"/>
              <a:t> </a:t>
            </a:r>
            <a:r>
              <a:rPr lang="en-US" dirty="0" err="1" smtClean="0"/>
              <a:t>Ibadah</a:t>
            </a:r>
            <a:endParaRPr lang="en-US" dirty="0"/>
          </a:p>
        </p:txBody>
      </p:sp>
      <p:sp>
        <p:nvSpPr>
          <p:cNvPr id="3" name="Content Placeholder 2"/>
          <p:cNvSpPr>
            <a:spLocks noGrp="1"/>
          </p:cNvSpPr>
          <p:nvPr>
            <p:ph idx="1"/>
          </p:nvPr>
        </p:nvSpPr>
        <p:spPr/>
        <p:txBody>
          <a:bodyPr>
            <a:normAutofit lnSpcReduction="10000"/>
          </a:bodyPr>
          <a:lstStyle/>
          <a:p>
            <a:r>
              <a:rPr lang="en-US" dirty="0" err="1" smtClean="0"/>
              <a:t>Syari’at</a:t>
            </a:r>
            <a:r>
              <a:rPr lang="en-US" dirty="0" smtClean="0"/>
              <a:t> Islam </a:t>
            </a:r>
            <a:r>
              <a:rPr lang="en-US" dirty="0" err="1" smtClean="0"/>
              <a:t>tidak</a:t>
            </a:r>
            <a:r>
              <a:rPr lang="en-US" dirty="0" smtClean="0"/>
              <a:t> </a:t>
            </a:r>
            <a:r>
              <a:rPr lang="en-US" dirty="0" err="1" smtClean="0"/>
              <a:t>akan</a:t>
            </a:r>
            <a:r>
              <a:rPr lang="en-US" dirty="0" smtClean="0"/>
              <a:t> </a:t>
            </a:r>
            <a:r>
              <a:rPr lang="en-US" dirty="0" err="1" smtClean="0"/>
              <a:t>tegak</a:t>
            </a:r>
            <a:r>
              <a:rPr lang="en-US" dirty="0" smtClean="0"/>
              <a:t> </a:t>
            </a:r>
            <a:r>
              <a:rPr lang="en-US" dirty="0" err="1" smtClean="0"/>
              <a:t>kecuali</a:t>
            </a:r>
            <a:r>
              <a:rPr lang="en-US" dirty="0" smtClean="0"/>
              <a:t> </a:t>
            </a:r>
            <a:r>
              <a:rPr lang="en-US" dirty="0" err="1" smtClean="0"/>
              <a:t>dengan</a:t>
            </a:r>
            <a:r>
              <a:rPr lang="en-US" dirty="0" smtClean="0"/>
              <a:t> </a:t>
            </a:r>
            <a:r>
              <a:rPr lang="en-US" dirty="0" err="1" smtClean="0"/>
              <a:t>adanya</a:t>
            </a:r>
            <a:r>
              <a:rPr lang="en-US" dirty="0" smtClean="0"/>
              <a:t> </a:t>
            </a:r>
            <a:r>
              <a:rPr lang="en-US" dirty="0" err="1" smtClean="0"/>
              <a:t>negara</a:t>
            </a:r>
            <a:r>
              <a:rPr lang="en-US" dirty="0" smtClean="0"/>
              <a:t> yang </a:t>
            </a:r>
            <a:r>
              <a:rPr lang="en-US" dirty="0" err="1" smtClean="0"/>
              <a:t>menjaga</a:t>
            </a:r>
            <a:r>
              <a:rPr lang="en-US" dirty="0" smtClean="0"/>
              <a:t> </a:t>
            </a:r>
            <a:r>
              <a:rPr lang="en-US" dirty="0" err="1" smtClean="0"/>
              <a:t>dan</a:t>
            </a:r>
            <a:r>
              <a:rPr lang="en-US" dirty="0" smtClean="0"/>
              <a:t> </a:t>
            </a:r>
            <a:r>
              <a:rPr lang="en-US" dirty="0" err="1" smtClean="0"/>
              <a:t>melaksanakannya</a:t>
            </a:r>
            <a:endParaRPr lang="en-US" dirty="0" smtClean="0"/>
          </a:p>
          <a:p>
            <a:r>
              <a:rPr lang="en-US" dirty="0" err="1" smtClean="0"/>
              <a:t>Karena</a:t>
            </a:r>
            <a:r>
              <a:rPr lang="en-US" dirty="0" smtClean="0"/>
              <a:t> </a:t>
            </a:r>
            <a:r>
              <a:rPr lang="en-US" dirty="0" err="1" smtClean="0"/>
              <a:t>tegaknya</a:t>
            </a:r>
            <a:r>
              <a:rPr lang="en-US" dirty="0" smtClean="0"/>
              <a:t> </a:t>
            </a:r>
            <a:r>
              <a:rPr lang="en-US" dirty="0" err="1" smtClean="0"/>
              <a:t>syari’at</a:t>
            </a:r>
            <a:r>
              <a:rPr lang="en-US" dirty="0" smtClean="0"/>
              <a:t> </a:t>
            </a:r>
            <a:r>
              <a:rPr lang="en-US" dirty="0" err="1" smtClean="0"/>
              <a:t>itu</a:t>
            </a:r>
            <a:r>
              <a:rPr lang="en-US" dirty="0" smtClean="0"/>
              <a:t> </a:t>
            </a:r>
            <a:r>
              <a:rPr lang="en-US" dirty="0" err="1" smtClean="0"/>
              <a:t>wajib</a:t>
            </a:r>
            <a:r>
              <a:rPr lang="en-US" dirty="0" smtClean="0"/>
              <a:t>, </a:t>
            </a:r>
            <a:r>
              <a:rPr lang="en-US" dirty="0" err="1" smtClean="0"/>
              <a:t>maka</a:t>
            </a:r>
            <a:r>
              <a:rPr lang="en-US" dirty="0" smtClean="0"/>
              <a:t> </a:t>
            </a:r>
            <a:r>
              <a:rPr lang="en-US" dirty="0" err="1" smtClean="0"/>
              <a:t>tegaknya</a:t>
            </a:r>
            <a:r>
              <a:rPr lang="en-US" dirty="0" smtClean="0"/>
              <a:t> </a:t>
            </a:r>
            <a:r>
              <a:rPr lang="en-US" dirty="0" err="1" smtClean="0"/>
              <a:t>negara</a:t>
            </a:r>
            <a:r>
              <a:rPr lang="en-US" dirty="0" smtClean="0"/>
              <a:t> </a:t>
            </a:r>
            <a:r>
              <a:rPr lang="en-US" dirty="0" err="1" smtClean="0"/>
              <a:t>juga</a:t>
            </a:r>
            <a:r>
              <a:rPr lang="en-US" dirty="0" smtClean="0"/>
              <a:t> </a:t>
            </a:r>
            <a:r>
              <a:rPr lang="en-US" dirty="0" err="1" smtClean="0"/>
              <a:t>wajib</a:t>
            </a:r>
            <a:endParaRPr lang="en-US" dirty="0" smtClean="0"/>
          </a:p>
          <a:p>
            <a:pPr algn="ctr">
              <a:buNone/>
            </a:pPr>
            <a:r>
              <a:rPr lang="ar-SA" sz="3600" b="1" dirty="0" smtClean="0"/>
              <a:t>مَا لاَ يَتِمُّ الْوَاجِبُ إِلاَّ بِهِ فَهُوَ وَاجِبٌ</a:t>
            </a:r>
            <a:endParaRPr lang="en-US" sz="3600" b="1" dirty="0" smtClean="0"/>
          </a:p>
          <a:p>
            <a:pPr algn="ctr">
              <a:buNone/>
            </a:pPr>
            <a:r>
              <a:rPr lang="en-US" dirty="0" err="1" smtClean="0"/>
              <a:t>Apa</a:t>
            </a:r>
            <a:r>
              <a:rPr lang="en-US" dirty="0" smtClean="0"/>
              <a:t> yang </a:t>
            </a:r>
            <a:r>
              <a:rPr lang="en-US" dirty="0" err="1" smtClean="0"/>
              <a:t>tidak</a:t>
            </a:r>
            <a:r>
              <a:rPr lang="en-US" dirty="0" smtClean="0"/>
              <a:t> </a:t>
            </a:r>
            <a:r>
              <a:rPr lang="en-US" dirty="0" err="1" smtClean="0"/>
              <a:t>sempurna</a:t>
            </a:r>
            <a:r>
              <a:rPr lang="en-US" dirty="0" smtClean="0"/>
              <a:t> </a:t>
            </a:r>
            <a:r>
              <a:rPr lang="en-US" dirty="0" err="1" smtClean="0"/>
              <a:t>kewajiban</a:t>
            </a:r>
            <a:r>
              <a:rPr lang="en-US" dirty="0" smtClean="0"/>
              <a:t> </a:t>
            </a:r>
            <a:r>
              <a:rPr lang="en-US" dirty="0" err="1" smtClean="0"/>
              <a:t>kecuali</a:t>
            </a:r>
            <a:r>
              <a:rPr lang="en-US" dirty="0" smtClean="0"/>
              <a:t> </a:t>
            </a:r>
            <a:r>
              <a:rPr lang="en-US" dirty="0" err="1" smtClean="0"/>
              <a:t>dengannya</a:t>
            </a:r>
            <a:r>
              <a:rPr lang="en-US" dirty="0" smtClean="0"/>
              <a:t>, </a:t>
            </a:r>
            <a:r>
              <a:rPr lang="en-US" dirty="0" err="1" smtClean="0"/>
              <a:t>maka</a:t>
            </a:r>
            <a:r>
              <a:rPr lang="en-US" dirty="0" smtClean="0"/>
              <a:t> </a:t>
            </a:r>
            <a:r>
              <a:rPr lang="en-US" dirty="0" err="1" smtClean="0"/>
              <a:t>dia</a:t>
            </a:r>
            <a:r>
              <a:rPr lang="en-US" dirty="0" smtClean="0"/>
              <a:t> </a:t>
            </a:r>
            <a:r>
              <a:rPr lang="en-US" dirty="0" err="1" smtClean="0"/>
              <a:t>menjadi</a:t>
            </a:r>
            <a:r>
              <a:rPr lang="en-US" dirty="0" smtClean="0"/>
              <a:t> </a:t>
            </a:r>
            <a:r>
              <a:rPr lang="en-US" dirty="0" err="1" smtClean="0"/>
              <a:t>wajib</a:t>
            </a:r>
            <a:r>
              <a:rPr lang="en-US" dirty="0" smtClean="0"/>
              <a:t> </a:t>
            </a:r>
            <a:r>
              <a:rPr lang="en-US" dirty="0" err="1" smtClean="0"/>
              <a:t>juga</a:t>
            </a:r>
            <a:endParaRPr lang="en-US" dirty="0" smtClean="0"/>
          </a:p>
          <a:p>
            <a:r>
              <a:rPr lang="en-US" dirty="0" err="1" smtClean="0"/>
              <a:t>Semuanya</a:t>
            </a:r>
            <a:r>
              <a:rPr lang="en-US" dirty="0" smtClean="0"/>
              <a:t> </a:t>
            </a:r>
            <a:r>
              <a:rPr lang="en-US" dirty="0" err="1" smtClean="0"/>
              <a:t>dilakukan</a:t>
            </a:r>
            <a:r>
              <a:rPr lang="en-US" dirty="0" smtClean="0"/>
              <a:t> </a:t>
            </a:r>
            <a:r>
              <a:rPr lang="en-US" dirty="0" err="1" smtClean="0"/>
              <a:t>dalam</a:t>
            </a:r>
            <a:r>
              <a:rPr lang="en-US" dirty="0" smtClean="0"/>
              <a:t> </a:t>
            </a:r>
            <a:r>
              <a:rPr lang="en-US" dirty="0" err="1" smtClean="0"/>
              <a:t>rangka</a:t>
            </a:r>
            <a:r>
              <a:rPr lang="en-US" dirty="0" smtClean="0"/>
              <a:t> </a:t>
            </a:r>
            <a:r>
              <a:rPr lang="en-US" dirty="0" err="1" smtClean="0"/>
              <a:t>beribadah</a:t>
            </a:r>
            <a:r>
              <a:rPr lang="en-US" dirty="0" smtClean="0"/>
              <a:t> </a:t>
            </a:r>
            <a:r>
              <a:rPr lang="en-US" dirty="0" err="1" smtClean="0"/>
              <a:t>kepada</a:t>
            </a:r>
            <a:r>
              <a:rPr lang="en-US" dirty="0" smtClean="0"/>
              <a:t> Allah </a:t>
            </a:r>
            <a:r>
              <a:rPr lang="en-US" dirty="0" smtClean="0">
                <a:sym typeface="Wingdings" pitchFamily="2" charset="2"/>
              </a:rPr>
              <a:t> Islam agama </a:t>
            </a:r>
            <a:r>
              <a:rPr lang="en-US" dirty="0" err="1" smtClean="0">
                <a:sym typeface="Wingdings" pitchFamily="2" charset="2"/>
              </a:rPr>
              <a:t>ibadah</a:t>
            </a:r>
            <a:endParaRPr lang="en-US" dirty="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a:bodyPr>
          <a:lstStyle/>
          <a:p>
            <a:r>
              <a:rPr lang="en-US" dirty="0" err="1" smtClean="0"/>
              <a:t>Syari’at</a:t>
            </a:r>
            <a:r>
              <a:rPr lang="en-US" dirty="0" smtClean="0"/>
              <a:t> yang </a:t>
            </a:r>
            <a:r>
              <a:rPr lang="en-US" dirty="0" err="1" smtClean="0"/>
              <a:t>Perlu</a:t>
            </a:r>
            <a:r>
              <a:rPr lang="en-US" dirty="0" smtClean="0"/>
              <a:t> Negara</a:t>
            </a:r>
            <a:endParaRPr lang="en-US" dirty="0"/>
          </a:p>
        </p:txBody>
      </p:sp>
      <p:sp>
        <p:nvSpPr>
          <p:cNvPr id="3" name="Content Placeholder 2"/>
          <p:cNvSpPr>
            <a:spLocks noGrp="1"/>
          </p:cNvSpPr>
          <p:nvPr>
            <p:ph idx="1"/>
          </p:nvPr>
        </p:nvSpPr>
        <p:spPr>
          <a:xfrm>
            <a:off x="762000" y="685800"/>
            <a:ext cx="7543800" cy="4343400"/>
          </a:xfrm>
        </p:spPr>
        <p:txBody>
          <a:bodyPr>
            <a:normAutofit/>
          </a:bodyPr>
          <a:lstStyle/>
          <a:p>
            <a:r>
              <a:rPr lang="en-US" dirty="0" err="1" smtClean="0"/>
              <a:t>Banyak</a:t>
            </a:r>
            <a:r>
              <a:rPr lang="en-US" dirty="0" smtClean="0"/>
              <a:t> </a:t>
            </a:r>
            <a:r>
              <a:rPr lang="en-US" dirty="0" err="1" smtClean="0"/>
              <a:t>syari’at</a:t>
            </a:r>
            <a:r>
              <a:rPr lang="en-US" dirty="0" smtClean="0"/>
              <a:t> yang </a:t>
            </a:r>
            <a:r>
              <a:rPr lang="en-US" dirty="0" err="1" smtClean="0"/>
              <a:t>memerlukan</a:t>
            </a:r>
            <a:r>
              <a:rPr lang="en-US" dirty="0" smtClean="0"/>
              <a:t> </a:t>
            </a:r>
            <a:r>
              <a:rPr lang="en-US" dirty="0" err="1" smtClean="0"/>
              <a:t>negara</a:t>
            </a:r>
            <a:r>
              <a:rPr lang="en-US" dirty="0" smtClean="0"/>
              <a:t> </a:t>
            </a:r>
            <a:r>
              <a:rPr lang="en-US" dirty="0" err="1" smtClean="0"/>
              <a:t>atau</a:t>
            </a:r>
            <a:r>
              <a:rPr lang="en-US" dirty="0" smtClean="0"/>
              <a:t> </a:t>
            </a:r>
            <a:r>
              <a:rPr lang="en-US" dirty="0" err="1" smtClean="0"/>
              <a:t>negara</a:t>
            </a:r>
            <a:r>
              <a:rPr lang="en-US" dirty="0" smtClean="0"/>
              <a:t> yang </a:t>
            </a:r>
            <a:r>
              <a:rPr lang="en-US" dirty="0" err="1" smtClean="0"/>
              <a:t>seharusnya</a:t>
            </a:r>
            <a:r>
              <a:rPr lang="en-US" dirty="0" smtClean="0"/>
              <a:t> </a:t>
            </a:r>
            <a:r>
              <a:rPr lang="en-US" dirty="0" err="1" smtClean="0"/>
              <a:t>menunaikannya</a:t>
            </a:r>
            <a:endParaRPr lang="en-US" dirty="0" smtClean="0"/>
          </a:p>
          <a:p>
            <a:pPr lvl="1"/>
            <a:r>
              <a:rPr lang="en-US" dirty="0" err="1" smtClean="0"/>
              <a:t>Zakat</a:t>
            </a:r>
            <a:r>
              <a:rPr lang="en-US" dirty="0" smtClean="0"/>
              <a:t> </a:t>
            </a:r>
            <a:r>
              <a:rPr lang="en-US" dirty="0" smtClean="0">
                <a:sym typeface="Wingdings" pitchFamily="2" charset="2"/>
              </a:rPr>
              <a:t> </a:t>
            </a:r>
            <a:r>
              <a:rPr lang="en-US" dirty="0" err="1" smtClean="0">
                <a:sym typeface="Wingdings" pitchFamily="2" charset="2"/>
              </a:rPr>
              <a:t>pada</a:t>
            </a:r>
            <a:r>
              <a:rPr lang="en-US" dirty="0" smtClean="0">
                <a:sym typeface="Wingdings" pitchFamily="2" charset="2"/>
              </a:rPr>
              <a:t> </a:t>
            </a:r>
            <a:r>
              <a:rPr lang="en-US" dirty="0" err="1" smtClean="0">
                <a:sym typeface="Wingdings" pitchFamily="2" charset="2"/>
              </a:rPr>
              <a:t>zaman</a:t>
            </a:r>
            <a:r>
              <a:rPr lang="en-US" dirty="0" smtClean="0">
                <a:sym typeface="Wingdings" pitchFamily="2" charset="2"/>
              </a:rPr>
              <a:t> </a:t>
            </a:r>
            <a:r>
              <a:rPr lang="en-US" dirty="0" err="1" smtClean="0">
                <a:sym typeface="Wingdings" pitchFamily="2" charset="2"/>
              </a:rPr>
              <a:t>Rasulullah</a:t>
            </a:r>
            <a:r>
              <a:rPr lang="en-US" dirty="0" smtClean="0">
                <a:sym typeface="Wingdings" pitchFamily="2" charset="2"/>
              </a:rPr>
              <a:t> </a:t>
            </a:r>
            <a:r>
              <a:rPr lang="en-US" dirty="0" err="1" smtClean="0">
                <a:sym typeface="Wingdings" pitchFamily="2" charset="2"/>
              </a:rPr>
              <a:t>dan</a:t>
            </a:r>
            <a:r>
              <a:rPr lang="en-US" dirty="0" smtClean="0">
                <a:sym typeface="Wingdings" pitchFamily="2" charset="2"/>
              </a:rPr>
              <a:t> </a:t>
            </a:r>
            <a:r>
              <a:rPr lang="en-US" dirty="0" err="1" smtClean="0">
                <a:sym typeface="Wingdings" pitchFamily="2" charset="2"/>
              </a:rPr>
              <a:t>setelahnya</a:t>
            </a:r>
            <a:r>
              <a:rPr lang="en-US" dirty="0" smtClean="0">
                <a:sym typeface="Wingdings" pitchFamily="2" charset="2"/>
              </a:rPr>
              <a:t> </a:t>
            </a:r>
            <a:r>
              <a:rPr lang="en-US" dirty="0" err="1" smtClean="0">
                <a:sym typeface="Wingdings" pitchFamily="2" charset="2"/>
              </a:rPr>
              <a:t>ada</a:t>
            </a:r>
            <a:r>
              <a:rPr lang="en-US" dirty="0" smtClean="0">
                <a:sym typeface="Wingdings" pitchFamily="2" charset="2"/>
              </a:rPr>
              <a:t> </a:t>
            </a:r>
            <a:r>
              <a:rPr lang="en-US" dirty="0" err="1" smtClean="0">
                <a:sym typeface="Wingdings" pitchFamily="2" charset="2"/>
              </a:rPr>
              <a:t>petugas</a:t>
            </a:r>
            <a:r>
              <a:rPr lang="en-US" dirty="0" smtClean="0">
                <a:sym typeface="Wingdings" pitchFamily="2" charset="2"/>
              </a:rPr>
              <a:t> </a:t>
            </a:r>
            <a:r>
              <a:rPr lang="en-US" dirty="0" err="1" smtClean="0">
                <a:sym typeface="Wingdings" pitchFamily="2" charset="2"/>
              </a:rPr>
              <a:t>khusus</a:t>
            </a:r>
            <a:r>
              <a:rPr lang="en-US" dirty="0" smtClean="0">
                <a:sym typeface="Wingdings" pitchFamily="2" charset="2"/>
              </a:rPr>
              <a:t> </a:t>
            </a:r>
            <a:r>
              <a:rPr lang="en-US" dirty="0" err="1" smtClean="0">
                <a:sym typeface="Wingdings" pitchFamily="2" charset="2"/>
              </a:rPr>
              <a:t>negara</a:t>
            </a:r>
            <a:r>
              <a:rPr lang="en-US" dirty="0" smtClean="0">
                <a:sym typeface="Wingdings" pitchFamily="2" charset="2"/>
              </a:rPr>
              <a:t> yang </a:t>
            </a:r>
            <a:r>
              <a:rPr lang="en-US" dirty="0" err="1" smtClean="0">
                <a:sym typeface="Wingdings" pitchFamily="2" charset="2"/>
              </a:rPr>
              <a:t>memungut</a:t>
            </a:r>
            <a:r>
              <a:rPr lang="en-US" dirty="0" smtClean="0">
                <a:sym typeface="Wingdings" pitchFamily="2" charset="2"/>
              </a:rPr>
              <a:t> </a:t>
            </a:r>
            <a:r>
              <a:rPr lang="en-US" dirty="0" err="1" smtClean="0">
                <a:sym typeface="Wingdings" pitchFamily="2" charset="2"/>
              </a:rPr>
              <a:t>zakat</a:t>
            </a:r>
            <a:endParaRPr lang="en-US" dirty="0" smtClean="0">
              <a:sym typeface="Wingdings" pitchFamily="2" charset="2"/>
            </a:endParaRPr>
          </a:p>
          <a:p>
            <a:pPr lvl="1"/>
            <a:r>
              <a:rPr lang="en-US" dirty="0" err="1" smtClean="0">
                <a:sym typeface="Wingdings" pitchFamily="2" charset="2"/>
              </a:rPr>
              <a:t>Hukum-hukum</a:t>
            </a:r>
            <a:r>
              <a:rPr lang="en-US" dirty="0" smtClean="0">
                <a:sym typeface="Wingdings" pitchFamily="2" charset="2"/>
              </a:rPr>
              <a:t> </a:t>
            </a:r>
            <a:r>
              <a:rPr lang="en-US" dirty="0" err="1" smtClean="0">
                <a:sym typeface="Wingdings" pitchFamily="2" charset="2"/>
              </a:rPr>
              <a:t>perdata</a:t>
            </a:r>
            <a:r>
              <a:rPr lang="en-US" dirty="0" smtClean="0">
                <a:sym typeface="Wingdings" pitchFamily="2" charset="2"/>
              </a:rPr>
              <a:t> </a:t>
            </a:r>
            <a:r>
              <a:rPr lang="en-US" dirty="0" err="1" smtClean="0">
                <a:sym typeface="Wingdings" pitchFamily="2" charset="2"/>
              </a:rPr>
              <a:t>dan</a:t>
            </a:r>
            <a:r>
              <a:rPr lang="en-US" dirty="0" smtClean="0">
                <a:sym typeface="Wingdings" pitchFamily="2" charset="2"/>
              </a:rPr>
              <a:t> </a:t>
            </a:r>
            <a:r>
              <a:rPr lang="en-US" dirty="0" err="1" smtClean="0">
                <a:sym typeface="Wingdings" pitchFamily="2" charset="2"/>
              </a:rPr>
              <a:t>pidana</a:t>
            </a:r>
            <a:endParaRPr lang="en-US" dirty="0" smtClean="0">
              <a:sym typeface="Wingdings" pitchFamily="2" charset="2"/>
            </a:endParaRPr>
          </a:p>
          <a:p>
            <a:pPr lvl="1"/>
            <a:r>
              <a:rPr lang="en-US" dirty="0" err="1" smtClean="0">
                <a:sym typeface="Wingdings" pitchFamily="2" charset="2"/>
              </a:rPr>
              <a:t>Mu’amalah</a:t>
            </a:r>
            <a:endParaRPr lang="en-US" dirty="0" smtClean="0">
              <a:sym typeface="Wingdings" pitchFamily="2" charset="2"/>
            </a:endParaRPr>
          </a:p>
          <a:p>
            <a:r>
              <a:rPr lang="en-US" dirty="0" err="1" smtClean="0">
                <a:sym typeface="Wingdings" pitchFamily="2" charset="2"/>
              </a:rPr>
              <a:t>Terutama</a:t>
            </a:r>
            <a:r>
              <a:rPr lang="en-US" dirty="0" smtClean="0">
                <a:sym typeface="Wingdings" pitchFamily="2" charset="2"/>
              </a:rPr>
              <a:t> </a:t>
            </a:r>
            <a:r>
              <a:rPr lang="en-US" dirty="0" err="1" smtClean="0">
                <a:sym typeface="Wingdings" pitchFamily="2" charset="2"/>
              </a:rPr>
              <a:t>berkaitan</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hudud</a:t>
            </a:r>
            <a:r>
              <a:rPr lang="en-US" dirty="0" smtClean="0">
                <a:sym typeface="Wingdings" pitchFamily="2" charset="2"/>
              </a:rPr>
              <a:t> (</a:t>
            </a:r>
            <a:r>
              <a:rPr lang="en-US" dirty="0" err="1" smtClean="0">
                <a:sym typeface="Wingdings" pitchFamily="2" charset="2"/>
              </a:rPr>
              <a:t>pidana</a:t>
            </a:r>
            <a:r>
              <a:rPr lang="en-US" dirty="0" smtClean="0">
                <a:sym typeface="Wingdings" pitchFamily="2" charset="2"/>
              </a:rPr>
              <a:t>) </a:t>
            </a:r>
            <a:r>
              <a:rPr lang="en-US" dirty="0" err="1" smtClean="0">
                <a:sym typeface="Wingdings" pitchFamily="2" charset="2"/>
              </a:rPr>
              <a:t>maka</a:t>
            </a:r>
            <a:r>
              <a:rPr lang="en-US" dirty="0" smtClean="0">
                <a:sym typeface="Wingdings" pitchFamily="2" charset="2"/>
              </a:rPr>
              <a:t> </a:t>
            </a:r>
            <a:r>
              <a:rPr lang="en-US" dirty="0" err="1" smtClean="0">
                <a:sym typeface="Wingdings" pitchFamily="2" charset="2"/>
              </a:rPr>
              <a:t>peran</a:t>
            </a:r>
            <a:r>
              <a:rPr lang="en-US" dirty="0" smtClean="0">
                <a:sym typeface="Wingdings" pitchFamily="2" charset="2"/>
              </a:rPr>
              <a:t> </a:t>
            </a:r>
            <a:r>
              <a:rPr lang="en-US" dirty="0" err="1" smtClean="0">
                <a:sym typeface="Wingdings" pitchFamily="2" charset="2"/>
              </a:rPr>
              <a:t>negara</a:t>
            </a:r>
            <a:r>
              <a:rPr lang="en-US" dirty="0" smtClean="0">
                <a:sym typeface="Wingdings" pitchFamily="2" charset="2"/>
              </a:rPr>
              <a:t> </a:t>
            </a:r>
            <a:r>
              <a:rPr lang="en-US" dirty="0" err="1" smtClean="0">
                <a:sym typeface="Wingdings" pitchFamily="2" charset="2"/>
              </a:rPr>
              <a:t>mutlak</a:t>
            </a:r>
            <a:r>
              <a:rPr lang="en-US" dirty="0" smtClean="0">
                <a:sym typeface="Wingdings" pitchFamily="2" charset="2"/>
              </a:rPr>
              <a:t>; </a:t>
            </a:r>
            <a:r>
              <a:rPr lang="en-US" dirty="0" err="1" smtClean="0">
                <a:sym typeface="Wingdings" pitchFamily="2" charset="2"/>
              </a:rPr>
              <a:t>individu</a:t>
            </a:r>
            <a:r>
              <a:rPr lang="en-US" dirty="0" smtClean="0">
                <a:sym typeface="Wingdings" pitchFamily="2" charset="2"/>
              </a:rPr>
              <a:t> </a:t>
            </a:r>
            <a:r>
              <a:rPr lang="en-US" dirty="0" err="1" smtClean="0">
                <a:sym typeface="Wingdings" pitchFamily="2" charset="2"/>
              </a:rPr>
              <a:t>atau</a:t>
            </a:r>
            <a:r>
              <a:rPr lang="en-US" dirty="0" smtClean="0">
                <a:sym typeface="Wingdings" pitchFamily="2" charset="2"/>
              </a:rPr>
              <a:t> </a:t>
            </a:r>
            <a:r>
              <a:rPr lang="en-US" dirty="0" err="1" smtClean="0">
                <a:sym typeface="Wingdings" pitchFamily="2" charset="2"/>
              </a:rPr>
              <a:t>masyarakat</a:t>
            </a:r>
            <a:r>
              <a:rPr lang="en-US" dirty="0" smtClean="0">
                <a:sym typeface="Wingdings" pitchFamily="2" charset="2"/>
              </a:rPr>
              <a:t> </a:t>
            </a:r>
            <a:r>
              <a:rPr lang="en-US" dirty="0" err="1" smtClean="0">
                <a:sym typeface="Wingdings" pitchFamily="2" charset="2"/>
              </a:rPr>
              <a:t>atau</a:t>
            </a:r>
            <a:r>
              <a:rPr lang="en-US" dirty="0" smtClean="0">
                <a:sym typeface="Wingdings" pitchFamily="2" charset="2"/>
              </a:rPr>
              <a:t> LSM </a:t>
            </a:r>
            <a:r>
              <a:rPr lang="en-US" dirty="0" err="1" smtClean="0">
                <a:sym typeface="Wingdings" pitchFamily="2" charset="2"/>
              </a:rPr>
              <a:t>atau</a:t>
            </a:r>
            <a:r>
              <a:rPr lang="en-US" dirty="0" smtClean="0">
                <a:sym typeface="Wingdings" pitchFamily="2" charset="2"/>
              </a:rPr>
              <a:t> </a:t>
            </a:r>
            <a:r>
              <a:rPr lang="en-US" dirty="0" err="1" smtClean="0">
                <a:sym typeface="Wingdings" pitchFamily="2" charset="2"/>
              </a:rPr>
              <a:t>partai</a:t>
            </a:r>
            <a:r>
              <a:rPr lang="en-US" dirty="0" smtClean="0">
                <a:sym typeface="Wingdings" pitchFamily="2" charset="2"/>
              </a:rPr>
              <a:t> </a:t>
            </a:r>
            <a:r>
              <a:rPr lang="en-US" dirty="0" err="1" smtClean="0">
                <a:sym typeface="Wingdings" pitchFamily="2" charset="2"/>
              </a:rPr>
              <a:t>tidak</a:t>
            </a:r>
            <a:r>
              <a:rPr lang="en-US" dirty="0" smtClean="0">
                <a:sym typeface="Wingdings" pitchFamily="2" charset="2"/>
              </a:rPr>
              <a:t> </a:t>
            </a:r>
            <a:r>
              <a:rPr lang="en-US" dirty="0" err="1" smtClean="0">
                <a:sym typeface="Wingdings" pitchFamily="2" charset="2"/>
              </a:rPr>
              <a:t>berhak</a:t>
            </a:r>
            <a:endParaRPr lang="en-US" dirty="0" smtClean="0">
              <a:sym typeface="Wingdings" pitchFamily="2" charset="2"/>
            </a:endParaRPr>
          </a:p>
          <a:p>
            <a:r>
              <a:rPr lang="en-US" dirty="0" err="1" smtClean="0">
                <a:sym typeface="Wingdings" pitchFamily="2" charset="2"/>
              </a:rPr>
              <a:t>Tanpa</a:t>
            </a:r>
            <a:r>
              <a:rPr lang="en-US" dirty="0" smtClean="0">
                <a:sym typeface="Wingdings" pitchFamily="2" charset="2"/>
              </a:rPr>
              <a:t> </a:t>
            </a:r>
            <a:r>
              <a:rPr lang="en-US" dirty="0" err="1" smtClean="0">
                <a:sym typeface="Wingdings" pitchFamily="2" charset="2"/>
              </a:rPr>
              <a:t>negara</a:t>
            </a:r>
            <a:r>
              <a:rPr lang="en-US" dirty="0" smtClean="0">
                <a:sym typeface="Wingdings" pitchFamily="2" charset="2"/>
              </a:rPr>
              <a:t>, </a:t>
            </a:r>
            <a:r>
              <a:rPr lang="en-US" dirty="0" err="1" smtClean="0">
                <a:sym typeface="Wingdings" pitchFamily="2" charset="2"/>
              </a:rPr>
              <a:t>syari’at</a:t>
            </a:r>
            <a:r>
              <a:rPr lang="en-US" dirty="0" smtClean="0">
                <a:sym typeface="Wingdings" pitchFamily="2" charset="2"/>
              </a:rPr>
              <a:t> </a:t>
            </a:r>
            <a:r>
              <a:rPr lang="en-US" dirty="0" err="1" smtClean="0">
                <a:sym typeface="Wingdings" pitchFamily="2" charset="2"/>
              </a:rPr>
              <a:t>akan</a:t>
            </a:r>
            <a:r>
              <a:rPr lang="en-US" dirty="0" smtClean="0">
                <a:sym typeface="Wingdings" pitchFamily="2" charset="2"/>
              </a:rPr>
              <a:t> </a:t>
            </a:r>
            <a:r>
              <a:rPr lang="en-US" dirty="0" err="1" smtClean="0">
                <a:sym typeface="Wingdings" pitchFamily="2" charset="2"/>
              </a:rPr>
              <a:t>diinjak-injak</a:t>
            </a:r>
            <a:r>
              <a:rPr lang="en-US" dirty="0" smtClean="0">
                <a:sym typeface="Wingdings" pitchFamily="2" charset="2"/>
              </a:rPr>
              <a:t> </a:t>
            </a:r>
            <a:r>
              <a:rPr lang="en-US" dirty="0" err="1" smtClean="0">
                <a:sym typeface="Wingdings" pitchFamily="2" charset="2"/>
              </a:rPr>
              <a:t>tanpa</a:t>
            </a:r>
            <a:r>
              <a:rPr lang="en-US" dirty="0" smtClean="0">
                <a:sym typeface="Wingdings" pitchFamily="2" charset="2"/>
              </a:rPr>
              <a:t> </a:t>
            </a:r>
            <a:r>
              <a:rPr lang="en-US" dirty="0" err="1" smtClean="0">
                <a:sym typeface="Wingdings" pitchFamily="2" charset="2"/>
              </a:rPr>
              <a:t>ada</a:t>
            </a:r>
            <a:r>
              <a:rPr lang="en-US" dirty="0" smtClean="0">
                <a:sym typeface="Wingdings" pitchFamily="2" charset="2"/>
              </a:rPr>
              <a:t> </a:t>
            </a:r>
            <a:r>
              <a:rPr lang="en-US" dirty="0" err="1" smtClean="0">
                <a:sym typeface="Wingdings" pitchFamily="2" charset="2"/>
              </a:rPr>
              <a:t>pembelaan</a:t>
            </a:r>
            <a:r>
              <a:rPr lang="en-US" dirty="0" smtClean="0">
                <a:sym typeface="Wingdings" pitchFamily="2" charset="2"/>
              </a:rPr>
              <a:t> </a:t>
            </a:r>
            <a:r>
              <a:rPr lang="en-US" dirty="0" err="1" smtClean="0">
                <a:sym typeface="Wingdings" pitchFamily="2" charset="2"/>
              </a:rPr>
              <a:t>dan</a:t>
            </a:r>
            <a:r>
              <a:rPr lang="en-US" dirty="0" smtClean="0">
                <a:sym typeface="Wingdings" pitchFamily="2" charset="2"/>
              </a:rPr>
              <a:t> </a:t>
            </a:r>
            <a:r>
              <a:rPr lang="en-US" dirty="0" err="1" smtClean="0">
                <a:sym typeface="Wingdings" pitchFamily="2" charset="2"/>
              </a:rPr>
              <a:t>tindakan</a:t>
            </a:r>
            <a:r>
              <a:rPr lang="en-US" dirty="0" smtClean="0">
                <a:sym typeface="Wingdings" pitchFamily="2" charset="2"/>
              </a:rPr>
              <a:t>: </a:t>
            </a:r>
            <a:r>
              <a:rPr lang="en-US" dirty="0" err="1" smtClean="0">
                <a:sym typeface="Wingdings" pitchFamily="2" charset="2"/>
              </a:rPr>
              <a:t>pelacuran</a:t>
            </a:r>
            <a:r>
              <a:rPr lang="en-US" dirty="0" smtClean="0">
                <a:sym typeface="Wingdings" pitchFamily="2" charset="2"/>
              </a:rPr>
              <a:t>, </a:t>
            </a:r>
            <a:r>
              <a:rPr lang="en-US" dirty="0" err="1" smtClean="0">
                <a:sym typeface="Wingdings" pitchFamily="2" charset="2"/>
              </a:rPr>
              <a:t>kristenisasi</a:t>
            </a:r>
            <a:r>
              <a:rPr lang="en-US" dirty="0" smtClean="0">
                <a:sym typeface="Wingdings" pitchFamily="2" charset="2"/>
              </a:rPr>
              <a:t>, </a:t>
            </a:r>
            <a:r>
              <a:rPr lang="en-US" dirty="0" err="1" smtClean="0">
                <a:sym typeface="Wingdings" pitchFamily="2" charset="2"/>
              </a:rPr>
              <a:t>dll</a:t>
            </a:r>
            <a:endParaRPr lang="en-US" dirty="0"/>
          </a:p>
        </p:txBody>
      </p:sp>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Agama yang </a:t>
            </a:r>
            <a:r>
              <a:rPr lang="en-US" dirty="0" err="1" smtClean="0"/>
              <a:t>Bersih</a:t>
            </a:r>
            <a:endParaRPr lang="en-US" dirty="0"/>
          </a:p>
        </p:txBody>
      </p:sp>
      <p:sp>
        <p:nvSpPr>
          <p:cNvPr id="3" name="Content Placeholder 2"/>
          <p:cNvSpPr>
            <a:spLocks noGrp="1"/>
          </p:cNvSpPr>
          <p:nvPr>
            <p:ph idx="1"/>
          </p:nvPr>
        </p:nvSpPr>
        <p:spPr>
          <a:xfrm>
            <a:off x="762000" y="685800"/>
            <a:ext cx="7543800" cy="4267200"/>
          </a:xfrm>
        </p:spPr>
        <p:txBody>
          <a:bodyPr>
            <a:normAutofit lnSpcReduction="10000"/>
          </a:bodyPr>
          <a:lstStyle/>
          <a:p>
            <a:r>
              <a:rPr lang="en-US" dirty="0" err="1" smtClean="0"/>
              <a:t>Karena</a:t>
            </a:r>
            <a:r>
              <a:rPr lang="en-US" dirty="0" smtClean="0"/>
              <a:t> Allah </a:t>
            </a:r>
            <a:r>
              <a:rPr lang="en-US" dirty="0" err="1" smtClean="0"/>
              <a:t>memang</a:t>
            </a:r>
            <a:r>
              <a:rPr lang="en-US" dirty="0" smtClean="0"/>
              <a:t> </a:t>
            </a:r>
            <a:r>
              <a:rPr lang="en-US" dirty="0" err="1" smtClean="0"/>
              <a:t>tidak</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makhluk</a:t>
            </a:r>
            <a:r>
              <a:rPr lang="en-US" dirty="0" smtClean="0"/>
              <a:t> (112:4), </a:t>
            </a:r>
            <a:r>
              <a:rPr lang="en-US" dirty="0" err="1" smtClean="0"/>
              <a:t>maka</a:t>
            </a:r>
            <a:r>
              <a:rPr lang="en-US" dirty="0" smtClean="0"/>
              <a:t> </a:t>
            </a:r>
            <a:r>
              <a:rPr lang="en-US" dirty="0" err="1" smtClean="0"/>
              <a:t>tidak</a:t>
            </a:r>
            <a:r>
              <a:rPr lang="en-US" dirty="0" smtClean="0"/>
              <a:t> </a:t>
            </a:r>
            <a:r>
              <a:rPr lang="en-US" dirty="0" err="1" smtClean="0"/>
              <a:t>pantas</a:t>
            </a:r>
            <a:r>
              <a:rPr lang="en-US" dirty="0" smtClean="0"/>
              <a:t> </a:t>
            </a:r>
            <a:r>
              <a:rPr lang="en-US" dirty="0" err="1" smtClean="0"/>
              <a:t>kalau</a:t>
            </a:r>
            <a:r>
              <a:rPr lang="en-US" dirty="0" smtClean="0"/>
              <a:t> </a:t>
            </a:r>
            <a:r>
              <a:rPr lang="en-US" dirty="0" err="1" smtClean="0"/>
              <a:t>kita</a:t>
            </a:r>
            <a:r>
              <a:rPr lang="en-US" dirty="0" smtClean="0"/>
              <a:t> </a:t>
            </a:r>
            <a:r>
              <a:rPr lang="en-US" dirty="0" err="1" smtClean="0"/>
              <a:t>memposisikan</a:t>
            </a:r>
            <a:r>
              <a:rPr lang="en-US" dirty="0" smtClean="0"/>
              <a:t> </a:t>
            </a:r>
            <a:r>
              <a:rPr lang="en-US" dirty="0" err="1" smtClean="0"/>
              <a:t>makhluk</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posisi</a:t>
            </a:r>
            <a:r>
              <a:rPr lang="en-US" dirty="0" smtClean="0"/>
              <a:t> Allah </a:t>
            </a:r>
            <a:r>
              <a:rPr lang="en-US" dirty="0" smtClean="0">
                <a:sym typeface="Wingdings" pitchFamily="2" charset="2"/>
              </a:rPr>
              <a:t> </a:t>
            </a:r>
            <a:r>
              <a:rPr lang="en-US" dirty="0" err="1" smtClean="0">
                <a:sym typeface="Wingdings" pitchFamily="2" charset="2"/>
              </a:rPr>
              <a:t>syirik</a:t>
            </a:r>
            <a:endParaRPr lang="en-US" dirty="0" smtClean="0">
              <a:sym typeface="Wingdings" pitchFamily="2" charset="2"/>
            </a:endParaRPr>
          </a:p>
          <a:p>
            <a:r>
              <a:rPr lang="en-US" dirty="0" err="1" smtClean="0">
                <a:sym typeface="Wingdings" pitchFamily="2" charset="2"/>
              </a:rPr>
              <a:t>Ini</a:t>
            </a:r>
            <a:r>
              <a:rPr lang="en-US" dirty="0" smtClean="0">
                <a:sym typeface="Wingdings" pitchFamily="2" charset="2"/>
              </a:rPr>
              <a:t> </a:t>
            </a:r>
            <a:r>
              <a:rPr lang="en-US" dirty="0" err="1" smtClean="0">
                <a:sym typeface="Wingdings" pitchFamily="2" charset="2"/>
              </a:rPr>
              <a:t>adalah</a:t>
            </a:r>
            <a:r>
              <a:rPr lang="en-US" dirty="0" smtClean="0">
                <a:sym typeface="Wingdings" pitchFamily="2" charset="2"/>
              </a:rPr>
              <a:t> </a:t>
            </a:r>
            <a:r>
              <a:rPr lang="en-US" dirty="0" err="1" smtClean="0">
                <a:sym typeface="Wingdings" pitchFamily="2" charset="2"/>
              </a:rPr>
              <a:t>tindakan</a:t>
            </a:r>
            <a:r>
              <a:rPr lang="en-US" dirty="0" smtClean="0">
                <a:sym typeface="Wingdings" pitchFamily="2" charset="2"/>
              </a:rPr>
              <a:t> yang </a:t>
            </a:r>
            <a:r>
              <a:rPr lang="en-US" dirty="0" err="1" smtClean="0">
                <a:sym typeface="Wingdings" pitchFamily="2" charset="2"/>
              </a:rPr>
              <a:t>sangat</a:t>
            </a:r>
            <a:r>
              <a:rPr lang="en-US" dirty="0" smtClean="0">
                <a:sym typeface="Wingdings" pitchFamily="2" charset="2"/>
              </a:rPr>
              <a:t> </a:t>
            </a:r>
            <a:r>
              <a:rPr lang="en-US" dirty="0" err="1" smtClean="0">
                <a:sym typeface="Wingdings" pitchFamily="2" charset="2"/>
              </a:rPr>
              <a:t>berbahaya</a:t>
            </a:r>
            <a:r>
              <a:rPr lang="en-US" dirty="0" smtClean="0">
                <a:sym typeface="Wingdings" pitchFamily="2" charset="2"/>
              </a:rPr>
              <a:t> (</a:t>
            </a:r>
            <a:r>
              <a:rPr lang="en-US" dirty="0" err="1" smtClean="0">
                <a:sym typeface="Wingdings" pitchFamily="2" charset="2"/>
              </a:rPr>
              <a:t>tentang</a:t>
            </a:r>
            <a:r>
              <a:rPr lang="en-US" dirty="0" smtClean="0">
                <a:sym typeface="Wingdings" pitchFamily="2" charset="2"/>
              </a:rPr>
              <a:t> </a:t>
            </a:r>
            <a:r>
              <a:rPr lang="en-US" dirty="0" err="1" smtClean="0">
                <a:sym typeface="Wingdings" pitchFamily="2" charset="2"/>
              </a:rPr>
              <a:t>masalah</a:t>
            </a:r>
            <a:r>
              <a:rPr lang="en-US" dirty="0" smtClean="0">
                <a:sym typeface="Wingdings" pitchFamily="2" charset="2"/>
              </a:rPr>
              <a:t> </a:t>
            </a:r>
            <a:r>
              <a:rPr lang="en-US" dirty="0" err="1" smtClean="0">
                <a:sym typeface="Wingdings" pitchFamily="2" charset="2"/>
              </a:rPr>
              <a:t>ini</a:t>
            </a:r>
            <a:r>
              <a:rPr lang="en-US" dirty="0" smtClean="0">
                <a:sym typeface="Wingdings" pitchFamily="2" charset="2"/>
              </a:rPr>
              <a:t> </a:t>
            </a:r>
            <a:r>
              <a:rPr lang="en-US" dirty="0" err="1" smtClean="0">
                <a:sym typeface="Wingdings" pitchFamily="2" charset="2"/>
              </a:rPr>
              <a:t>sudah</a:t>
            </a:r>
            <a:r>
              <a:rPr lang="en-US" dirty="0" smtClean="0">
                <a:sym typeface="Wingdings" pitchFamily="2" charset="2"/>
              </a:rPr>
              <a:t> </a:t>
            </a:r>
            <a:r>
              <a:rPr lang="en-US" dirty="0" err="1" smtClean="0">
                <a:sym typeface="Wingdings" pitchFamily="2" charset="2"/>
              </a:rPr>
              <a:t>lengkap</a:t>
            </a:r>
            <a:r>
              <a:rPr lang="en-US" dirty="0" smtClean="0">
                <a:sym typeface="Wingdings" pitchFamily="2" charset="2"/>
              </a:rPr>
              <a:t> </a:t>
            </a:r>
            <a:r>
              <a:rPr lang="en-US" dirty="0" err="1" smtClean="0">
                <a:sym typeface="Wingdings" pitchFamily="2" charset="2"/>
              </a:rPr>
              <a:t>dibahas</a:t>
            </a:r>
            <a:r>
              <a:rPr lang="en-US" dirty="0" smtClean="0">
                <a:sym typeface="Wingdings" pitchFamily="2" charset="2"/>
              </a:rPr>
              <a:t> di </a:t>
            </a:r>
            <a:r>
              <a:rPr lang="en-US" dirty="0" err="1" smtClean="0">
                <a:sym typeface="Wingdings" pitchFamily="2" charset="2"/>
              </a:rPr>
              <a:t>materi</a:t>
            </a:r>
            <a:r>
              <a:rPr lang="en-US" dirty="0" smtClean="0">
                <a:sym typeface="Wingdings" pitchFamily="2" charset="2"/>
              </a:rPr>
              <a:t> “</a:t>
            </a:r>
            <a:r>
              <a:rPr lang="ar-SA" dirty="0" smtClean="0">
                <a:sym typeface="Wingdings" pitchFamily="2" charset="2"/>
              </a:rPr>
              <a:t>أَخْطَارُ الشِّرْكِ</a:t>
            </a:r>
            <a:r>
              <a:rPr lang="en-US" dirty="0" smtClean="0">
                <a:sym typeface="Wingdings" pitchFamily="2" charset="2"/>
              </a:rPr>
              <a:t>”)</a:t>
            </a:r>
          </a:p>
          <a:p>
            <a:r>
              <a:rPr lang="en-US" dirty="0" smtClean="0">
                <a:sym typeface="Wingdings" pitchFamily="2" charset="2"/>
              </a:rPr>
              <a:t>Agama </a:t>
            </a:r>
            <a:r>
              <a:rPr lang="en-US" dirty="0" err="1" smtClean="0">
                <a:sym typeface="Wingdings" pitchFamily="2" charset="2"/>
              </a:rPr>
              <a:t>selain</a:t>
            </a:r>
            <a:r>
              <a:rPr lang="en-US" dirty="0" smtClean="0">
                <a:sym typeface="Wingdings" pitchFamily="2" charset="2"/>
              </a:rPr>
              <a:t> Islam </a:t>
            </a:r>
            <a:r>
              <a:rPr lang="en-US" dirty="0" err="1" smtClean="0">
                <a:sym typeface="Wingdings" pitchFamily="2" charset="2"/>
              </a:rPr>
              <a:t>tidak</a:t>
            </a:r>
            <a:r>
              <a:rPr lang="en-US" dirty="0" smtClean="0">
                <a:sym typeface="Wingdings" pitchFamily="2" charset="2"/>
              </a:rPr>
              <a:t> </a:t>
            </a:r>
            <a:r>
              <a:rPr lang="en-US" dirty="0" err="1" smtClean="0">
                <a:sym typeface="Wingdings" pitchFamily="2" charset="2"/>
              </a:rPr>
              <a:t>ada</a:t>
            </a:r>
            <a:r>
              <a:rPr lang="en-US" dirty="0" smtClean="0">
                <a:sym typeface="Wingdings" pitchFamily="2" charset="2"/>
              </a:rPr>
              <a:t> </a:t>
            </a:r>
            <a:r>
              <a:rPr lang="en-US" dirty="0" err="1" smtClean="0">
                <a:sym typeface="Wingdings" pitchFamily="2" charset="2"/>
              </a:rPr>
              <a:t>satu</a:t>
            </a:r>
            <a:r>
              <a:rPr lang="en-US" dirty="0" smtClean="0">
                <a:sym typeface="Wingdings" pitchFamily="2" charset="2"/>
              </a:rPr>
              <a:t> pun yang </a:t>
            </a:r>
            <a:r>
              <a:rPr lang="en-US" dirty="0" err="1" smtClean="0">
                <a:sym typeface="Wingdings" pitchFamily="2" charset="2"/>
              </a:rPr>
              <a:t>bersih</a:t>
            </a:r>
            <a:r>
              <a:rPr lang="en-US" dirty="0" smtClean="0">
                <a:sym typeface="Wingdings" pitchFamily="2" charset="2"/>
              </a:rPr>
              <a:t> </a:t>
            </a:r>
            <a:r>
              <a:rPr lang="en-US" dirty="0" err="1" smtClean="0">
                <a:sym typeface="Wingdings" pitchFamily="2" charset="2"/>
              </a:rPr>
              <a:t>dari</a:t>
            </a:r>
            <a:r>
              <a:rPr lang="en-US" dirty="0" smtClean="0">
                <a:sym typeface="Wingdings" pitchFamily="2" charset="2"/>
              </a:rPr>
              <a:t> </a:t>
            </a:r>
            <a:r>
              <a:rPr lang="en-US" dirty="0" err="1" smtClean="0">
                <a:sym typeface="Wingdings" pitchFamily="2" charset="2"/>
              </a:rPr>
              <a:t>syirik</a:t>
            </a:r>
            <a:r>
              <a:rPr lang="en-US" dirty="0" smtClean="0">
                <a:sym typeface="Wingdings" pitchFamily="2" charset="2"/>
              </a:rPr>
              <a:t>, </a:t>
            </a:r>
            <a:r>
              <a:rPr lang="en-US" dirty="0" err="1" smtClean="0">
                <a:sym typeface="Wingdings" pitchFamily="2" charset="2"/>
              </a:rPr>
              <a:t>bahkan</a:t>
            </a:r>
            <a:r>
              <a:rPr lang="en-US" dirty="0" smtClean="0">
                <a:sym typeface="Wingdings" pitchFamily="2" charset="2"/>
              </a:rPr>
              <a:t> </a:t>
            </a:r>
            <a:r>
              <a:rPr lang="en-US" dirty="0" err="1" smtClean="0">
                <a:sym typeface="Wingdings" pitchFamily="2" charset="2"/>
              </a:rPr>
              <a:t>mereka</a:t>
            </a:r>
            <a:r>
              <a:rPr lang="en-US" dirty="0" smtClean="0">
                <a:sym typeface="Wingdings" pitchFamily="2" charset="2"/>
              </a:rPr>
              <a:t> </a:t>
            </a:r>
            <a:r>
              <a:rPr lang="en-US" dirty="0" err="1" smtClean="0">
                <a:sym typeface="Wingdings" pitchFamily="2" charset="2"/>
              </a:rPr>
              <a:t>menganggap</a:t>
            </a:r>
            <a:r>
              <a:rPr lang="en-US" dirty="0" smtClean="0">
                <a:sym typeface="Wingdings" pitchFamily="2" charset="2"/>
              </a:rPr>
              <a:t> </a:t>
            </a:r>
            <a:r>
              <a:rPr lang="en-US" dirty="0" err="1" smtClean="0">
                <a:sym typeface="Wingdings" pitchFamily="2" charset="2"/>
              </a:rPr>
              <a:t>syirik</a:t>
            </a:r>
            <a:r>
              <a:rPr lang="en-US" dirty="0" smtClean="0">
                <a:sym typeface="Wingdings" pitchFamily="2" charset="2"/>
              </a:rPr>
              <a:t> </a:t>
            </a:r>
            <a:r>
              <a:rPr lang="en-US" dirty="0" err="1" smtClean="0">
                <a:sym typeface="Wingdings" pitchFamily="2" charset="2"/>
              </a:rPr>
              <a:t>sebagai</a:t>
            </a:r>
            <a:r>
              <a:rPr lang="en-US" dirty="0" smtClean="0">
                <a:sym typeface="Wingdings" pitchFamily="2" charset="2"/>
              </a:rPr>
              <a:t> </a:t>
            </a:r>
            <a:r>
              <a:rPr lang="en-US" dirty="0" err="1" smtClean="0">
                <a:sym typeface="Wingdings" pitchFamily="2" charset="2"/>
              </a:rPr>
              <a:t>kebenaran</a:t>
            </a:r>
            <a:r>
              <a:rPr lang="en-US" dirty="0" smtClean="0">
                <a:sym typeface="Wingdings" pitchFamily="2" charset="2"/>
              </a:rPr>
              <a:t> </a:t>
            </a:r>
            <a:r>
              <a:rPr lang="en-US" dirty="0" err="1" smtClean="0">
                <a:sym typeface="Wingdings" pitchFamily="2" charset="2"/>
              </a:rPr>
              <a:t>dan</a:t>
            </a:r>
            <a:r>
              <a:rPr lang="en-US" dirty="0" smtClean="0">
                <a:sym typeface="Wingdings" pitchFamily="2" charset="2"/>
              </a:rPr>
              <a:t> </a:t>
            </a:r>
            <a:r>
              <a:rPr lang="en-US" dirty="0" err="1" smtClean="0">
                <a:sym typeface="Wingdings" pitchFamily="2" charset="2"/>
              </a:rPr>
              <a:t>inti</a:t>
            </a:r>
            <a:r>
              <a:rPr lang="en-US" dirty="0" smtClean="0">
                <a:sym typeface="Wingdings" pitchFamily="2" charset="2"/>
              </a:rPr>
              <a:t> </a:t>
            </a:r>
            <a:r>
              <a:rPr lang="en-US" dirty="0" err="1" smtClean="0">
                <a:sym typeface="Wingdings" pitchFamily="2" charset="2"/>
              </a:rPr>
              <a:t>ajarannya</a:t>
            </a:r>
            <a:endParaRPr lang="en-US" dirty="0" smtClean="0">
              <a:sym typeface="Wingdings" pitchFamily="2" charset="2"/>
            </a:endParaRPr>
          </a:p>
          <a:p>
            <a:r>
              <a:rPr lang="en-US" dirty="0" smtClean="0">
                <a:sym typeface="Wingdings" pitchFamily="2" charset="2"/>
              </a:rPr>
              <a:t>Allah pun </a:t>
            </a:r>
            <a:r>
              <a:rPr lang="en-US" dirty="0" err="1" smtClean="0">
                <a:sym typeface="Wingdings" pitchFamily="2" charset="2"/>
              </a:rPr>
              <a:t>mengutus</a:t>
            </a:r>
            <a:r>
              <a:rPr lang="en-US" dirty="0" smtClean="0">
                <a:sym typeface="Wingdings" pitchFamily="2" charset="2"/>
              </a:rPr>
              <a:t> </a:t>
            </a:r>
            <a:r>
              <a:rPr lang="en-US" dirty="0" err="1" smtClean="0">
                <a:sym typeface="Wingdings" pitchFamily="2" charset="2"/>
              </a:rPr>
              <a:t>para</a:t>
            </a:r>
            <a:r>
              <a:rPr lang="en-US" dirty="0" smtClean="0">
                <a:sym typeface="Wingdings" pitchFamily="2" charset="2"/>
              </a:rPr>
              <a:t> </a:t>
            </a:r>
            <a:r>
              <a:rPr lang="en-US" dirty="0" err="1" smtClean="0">
                <a:sym typeface="Wingdings" pitchFamily="2" charset="2"/>
              </a:rPr>
              <a:t>Rasul</a:t>
            </a:r>
            <a:r>
              <a:rPr lang="en-US" dirty="0" smtClean="0">
                <a:sym typeface="Wingdings" pitchFamily="2" charset="2"/>
              </a:rPr>
              <a:t> </a:t>
            </a:r>
            <a:r>
              <a:rPr lang="en-US" dirty="0" err="1" smtClean="0">
                <a:sym typeface="Wingdings" pitchFamily="2" charset="2"/>
              </a:rPr>
              <a:t>dalam</a:t>
            </a:r>
            <a:r>
              <a:rPr lang="en-US" dirty="0" smtClean="0">
                <a:sym typeface="Wingdings" pitchFamily="2" charset="2"/>
              </a:rPr>
              <a:t> </a:t>
            </a:r>
            <a:r>
              <a:rPr lang="en-US" dirty="0" err="1" smtClean="0">
                <a:sym typeface="Wingdings" pitchFamily="2" charset="2"/>
              </a:rPr>
              <a:t>rangka</a:t>
            </a:r>
            <a:r>
              <a:rPr lang="en-US" dirty="0" smtClean="0">
                <a:sym typeface="Wingdings" pitchFamily="2" charset="2"/>
              </a:rPr>
              <a:t> </a:t>
            </a:r>
            <a:r>
              <a:rPr lang="en-US" dirty="0" err="1" smtClean="0">
                <a:sym typeface="Wingdings" pitchFamily="2" charset="2"/>
              </a:rPr>
              <a:t>membersihkan</a:t>
            </a:r>
            <a:r>
              <a:rPr lang="en-US" dirty="0" smtClean="0">
                <a:sym typeface="Wingdings" pitchFamily="2" charset="2"/>
              </a:rPr>
              <a:t> </a:t>
            </a:r>
            <a:r>
              <a:rPr lang="en-US" dirty="0" err="1" smtClean="0">
                <a:sym typeface="Wingdings" pitchFamily="2" charset="2"/>
              </a:rPr>
              <a:t>kemusyrikan</a:t>
            </a:r>
            <a:r>
              <a:rPr lang="en-US" dirty="0" smtClean="0">
                <a:sym typeface="Wingdings" pitchFamily="2" charset="2"/>
              </a:rPr>
              <a:t> yang </a:t>
            </a:r>
            <a:r>
              <a:rPr lang="en-US" dirty="0" err="1" smtClean="0">
                <a:sym typeface="Wingdings" pitchFamily="2" charset="2"/>
              </a:rPr>
              <a:t>berlaku</a:t>
            </a:r>
            <a:r>
              <a:rPr lang="en-US" dirty="0" smtClean="0">
                <a:sym typeface="Wingdings" pitchFamily="2" charset="2"/>
              </a:rPr>
              <a:t> di </a:t>
            </a:r>
            <a:r>
              <a:rPr lang="en-US" dirty="0" err="1" smtClean="0">
                <a:sym typeface="Wingdings" pitchFamily="2" charset="2"/>
              </a:rPr>
              <a:t>masyarakat</a:t>
            </a:r>
            <a:r>
              <a:rPr lang="en-US" dirty="0" smtClean="0">
                <a:sym typeface="Wingdings" pitchFamily="2" charset="2"/>
              </a:rPr>
              <a:t> (16:36)</a:t>
            </a:r>
            <a:endParaRPr lang="en-US" dirty="0"/>
          </a:p>
        </p:txBody>
      </p:sp>
    </p:spTree>
    <p:extLst>
      <p:ext uri="{BB962C8B-B14F-4D97-AF65-F5344CB8AC3E}">
        <p14:creationId xmlns="" xmlns:p14="http://schemas.microsoft.com/office/powerpoint/2010/main" val="3866520663"/>
      </p:ext>
    </p:extLst>
  </p:cSld>
  <p:clrMapOvr>
    <a:masterClrMapping/>
  </p:clrMapOvr>
  <p:transition spd="med">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Sultan </a:t>
            </a:r>
            <a:r>
              <a:rPr lang="en-US" dirty="0" err="1" smtClean="0"/>
              <a:t>dan</a:t>
            </a:r>
            <a:r>
              <a:rPr lang="en-US" dirty="0" smtClean="0"/>
              <a:t> Al-Qur’an</a:t>
            </a:r>
            <a:endParaRPr lang="en-US" dirty="0"/>
          </a:p>
        </p:txBody>
      </p:sp>
      <p:sp>
        <p:nvSpPr>
          <p:cNvPr id="3" name="Content Placeholder 2"/>
          <p:cNvSpPr>
            <a:spLocks noGrp="1"/>
          </p:cNvSpPr>
          <p:nvPr>
            <p:ph idx="1"/>
          </p:nvPr>
        </p:nvSpPr>
        <p:spPr/>
        <p:txBody>
          <a:bodyPr/>
          <a:lstStyle/>
          <a:p>
            <a:pPr algn="ctr" rtl="1">
              <a:buNone/>
            </a:pPr>
            <a:r>
              <a:rPr lang="ar-SA" sz="4400" b="1" dirty="0" smtClean="0"/>
              <a:t>إِنَّ اللهَ لَيَزَعُ بِالسُّلْطَانِ مَالاَ يَزَعُ بِالْقُرْآنِ</a:t>
            </a:r>
          </a:p>
          <a:p>
            <a:pPr algn="ctr" rtl="1">
              <a:buNone/>
            </a:pPr>
            <a:r>
              <a:rPr lang="en-US" dirty="0" err="1" smtClean="0"/>
              <a:t>Sesungguhnya</a:t>
            </a:r>
            <a:r>
              <a:rPr lang="en-US" dirty="0" smtClean="0"/>
              <a:t> Allah </a:t>
            </a:r>
            <a:r>
              <a:rPr lang="en-US" dirty="0" err="1" smtClean="0"/>
              <a:t>akan</a:t>
            </a:r>
            <a:r>
              <a:rPr lang="en-US" dirty="0" smtClean="0"/>
              <a:t> </a:t>
            </a:r>
            <a:r>
              <a:rPr lang="en-US" dirty="0" err="1" smtClean="0"/>
              <a:t>mencabut</a:t>
            </a:r>
            <a:r>
              <a:rPr lang="en-US" dirty="0" smtClean="0"/>
              <a:t> </a:t>
            </a:r>
            <a:r>
              <a:rPr lang="en-US" dirty="0" err="1" smtClean="0"/>
              <a:t>dengan</a:t>
            </a:r>
            <a:r>
              <a:rPr lang="en-US" dirty="0" smtClean="0"/>
              <a:t> </a:t>
            </a:r>
            <a:r>
              <a:rPr lang="en-US" dirty="0" err="1" smtClean="0"/>
              <a:t>pemerintahan</a:t>
            </a:r>
            <a:r>
              <a:rPr lang="en-US" dirty="0" smtClean="0"/>
              <a:t> </a:t>
            </a:r>
            <a:r>
              <a:rPr lang="en-US" dirty="0" err="1" smtClean="0"/>
              <a:t>apa</a:t>
            </a:r>
            <a:r>
              <a:rPr lang="en-US" dirty="0" smtClean="0"/>
              <a:t> yang </a:t>
            </a:r>
            <a:r>
              <a:rPr lang="en-US" dirty="0" err="1" smtClean="0"/>
              <a:t>tidak</a:t>
            </a:r>
            <a:r>
              <a:rPr lang="en-US" dirty="0" smtClean="0"/>
              <a:t> </a:t>
            </a:r>
            <a:r>
              <a:rPr lang="en-US" dirty="0" err="1" smtClean="0"/>
              <a:t>dapat</a:t>
            </a:r>
            <a:r>
              <a:rPr lang="en-US" dirty="0" smtClean="0"/>
              <a:t> </a:t>
            </a:r>
            <a:r>
              <a:rPr lang="en-US" dirty="0" err="1" smtClean="0"/>
              <a:t>dicabut</a:t>
            </a:r>
            <a:r>
              <a:rPr lang="en-US" dirty="0" smtClean="0"/>
              <a:t> </a:t>
            </a:r>
            <a:r>
              <a:rPr lang="en-US" dirty="0" err="1" smtClean="0"/>
              <a:t>dengan</a:t>
            </a:r>
            <a:r>
              <a:rPr lang="en-US" dirty="0" smtClean="0"/>
              <a:t> Al-Qur’an </a:t>
            </a:r>
          </a:p>
          <a:p>
            <a:pPr algn="ctr" rtl="1">
              <a:buNone/>
            </a:pPr>
            <a:r>
              <a:rPr lang="en-US" dirty="0" smtClean="0"/>
              <a:t>(</a:t>
            </a:r>
            <a:r>
              <a:rPr lang="en-US" dirty="0" err="1" smtClean="0"/>
              <a:t>Utsman</a:t>
            </a:r>
            <a:r>
              <a:rPr lang="en-US" dirty="0" smtClean="0"/>
              <a:t> bin </a:t>
            </a:r>
            <a:r>
              <a:rPr lang="en-US" dirty="0" err="1" smtClean="0"/>
              <a:t>Affan</a:t>
            </a:r>
            <a:r>
              <a:rPr lang="en-US" dirty="0" smtClean="0"/>
              <a:t>)</a:t>
            </a:r>
          </a:p>
          <a:p>
            <a:r>
              <a:rPr lang="en-US" dirty="0" err="1" smtClean="0"/>
              <a:t>Pencuri</a:t>
            </a:r>
            <a:r>
              <a:rPr lang="en-US" dirty="0" smtClean="0"/>
              <a:t> </a:t>
            </a:r>
            <a:r>
              <a:rPr lang="en-US" dirty="0" err="1" smtClean="0"/>
              <a:t>misalnya</a:t>
            </a:r>
            <a:r>
              <a:rPr lang="en-US" dirty="0" smtClean="0"/>
              <a:t>, </a:t>
            </a:r>
            <a:r>
              <a:rPr lang="en-US" dirty="0" err="1" smtClean="0"/>
              <a:t>tidak</a:t>
            </a:r>
            <a:r>
              <a:rPr lang="en-US" dirty="0" smtClean="0"/>
              <a:t> </a:t>
            </a:r>
            <a:r>
              <a:rPr lang="en-US" dirty="0" err="1" smtClean="0"/>
              <a:t>mempan</a:t>
            </a:r>
            <a:r>
              <a:rPr lang="en-US" dirty="0" smtClean="0"/>
              <a:t> </a:t>
            </a:r>
            <a:r>
              <a:rPr lang="en-US" dirty="0" err="1" smtClean="0"/>
              <a:t>hanya</a:t>
            </a:r>
            <a:r>
              <a:rPr lang="en-US" dirty="0" smtClean="0"/>
              <a:t> </a:t>
            </a:r>
            <a:r>
              <a:rPr lang="en-US" dirty="0" err="1" smtClean="0"/>
              <a:t>dinasehati</a:t>
            </a:r>
            <a:r>
              <a:rPr lang="en-US" dirty="0" smtClean="0"/>
              <a:t> </a:t>
            </a:r>
            <a:r>
              <a:rPr lang="en-US" dirty="0" err="1" smtClean="0"/>
              <a:t>dengan</a:t>
            </a:r>
            <a:r>
              <a:rPr lang="en-US" dirty="0" smtClean="0"/>
              <a:t> </a:t>
            </a:r>
            <a:r>
              <a:rPr lang="en-US" dirty="0" err="1" smtClean="0"/>
              <a:t>ayat-ayat</a:t>
            </a:r>
            <a:r>
              <a:rPr lang="en-US" dirty="0" smtClean="0"/>
              <a:t> </a:t>
            </a:r>
            <a:r>
              <a:rPr lang="en-US" dirty="0" err="1" smtClean="0"/>
              <a:t>atau</a:t>
            </a:r>
            <a:r>
              <a:rPr lang="en-US" dirty="0" smtClean="0"/>
              <a:t> </a:t>
            </a:r>
            <a:r>
              <a:rPr lang="en-US" dirty="0" err="1" smtClean="0"/>
              <a:t>hadits</a:t>
            </a:r>
            <a:r>
              <a:rPr lang="en-US" dirty="0" smtClean="0"/>
              <a:t>, </a:t>
            </a:r>
            <a:r>
              <a:rPr lang="en-US" dirty="0" err="1" smtClean="0"/>
              <a:t>tapi</a:t>
            </a:r>
            <a:r>
              <a:rPr lang="en-US" dirty="0" smtClean="0"/>
              <a:t> </a:t>
            </a:r>
            <a:r>
              <a:rPr lang="en-US" dirty="0" err="1" smtClean="0"/>
              <a:t>mesti</a:t>
            </a:r>
            <a:r>
              <a:rPr lang="en-US" dirty="0" smtClean="0"/>
              <a:t> </a:t>
            </a:r>
            <a:r>
              <a:rPr lang="en-US" dirty="0" err="1" smtClean="0"/>
              <a:t>diluruskan</a:t>
            </a:r>
            <a:r>
              <a:rPr lang="en-US" dirty="0" smtClean="0"/>
              <a:t> </a:t>
            </a:r>
            <a:r>
              <a:rPr lang="en-US" dirty="0" err="1" smtClean="0"/>
              <a:t>dengan</a:t>
            </a:r>
            <a:r>
              <a:rPr lang="en-US" dirty="0" smtClean="0"/>
              <a:t> </a:t>
            </a:r>
            <a:r>
              <a:rPr lang="en-US" dirty="0" err="1" smtClean="0"/>
              <a:t>pedang</a:t>
            </a:r>
            <a:r>
              <a:rPr lang="en-US" dirty="0" smtClean="0"/>
              <a:t> (</a:t>
            </a:r>
            <a:r>
              <a:rPr lang="en-US" dirty="0" err="1" smtClean="0"/>
              <a:t>dipotong</a:t>
            </a:r>
            <a:r>
              <a:rPr lang="en-US" dirty="0" smtClean="0"/>
              <a:t> </a:t>
            </a:r>
            <a:r>
              <a:rPr lang="en-US" dirty="0" err="1" smtClean="0"/>
              <a:t>tangannya</a:t>
            </a:r>
            <a:r>
              <a:rPr lang="en-US" dirty="0" smtClean="0"/>
              <a:t>) 5:36</a:t>
            </a:r>
            <a:endParaRPr lang="en-US" dirty="0"/>
          </a:p>
        </p:txBody>
      </p:sp>
    </p:spTree>
  </p:cSld>
  <p:clrMapOvr>
    <a:masterClrMapping/>
  </p:clrMapOvr>
  <p:transition spd="med">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Raja </a:t>
            </a:r>
            <a:r>
              <a:rPr lang="en-US" dirty="0" err="1" smtClean="0"/>
              <a:t>dan</a:t>
            </a:r>
            <a:r>
              <a:rPr lang="en-US" dirty="0" smtClean="0"/>
              <a:t> </a:t>
            </a:r>
            <a:r>
              <a:rPr lang="en-US" dirty="0" err="1" smtClean="0"/>
              <a:t>Syari’at</a:t>
            </a:r>
            <a:endParaRPr lang="en-US" dirty="0"/>
          </a:p>
        </p:txBody>
      </p:sp>
      <p:sp>
        <p:nvSpPr>
          <p:cNvPr id="3" name="Content Placeholder 2"/>
          <p:cNvSpPr>
            <a:spLocks noGrp="1"/>
          </p:cNvSpPr>
          <p:nvPr>
            <p:ph idx="1"/>
          </p:nvPr>
        </p:nvSpPr>
        <p:spPr/>
        <p:txBody>
          <a:bodyPr/>
          <a:lstStyle/>
          <a:p>
            <a:endParaRPr lang="en-US" dirty="0" smtClean="0"/>
          </a:p>
          <a:p>
            <a:pPr algn="ctr">
              <a:buNone/>
            </a:pPr>
            <a:r>
              <a:rPr lang="ar-SA" sz="4400" b="1" dirty="0" smtClean="0"/>
              <a:t>اِعْلَمْ أَنَّ الشَّرِيْعَةَ أَصْلٌ وَالْمَلِكُ حَارِسٌ</a:t>
            </a:r>
            <a:r>
              <a:rPr lang="ar-SA" sz="4400" b="1" dirty="0" smtClean="0"/>
              <a:t>، </a:t>
            </a:r>
            <a:endParaRPr lang="en-US" sz="4400" b="1" dirty="0" smtClean="0"/>
          </a:p>
          <a:p>
            <a:pPr algn="ctr">
              <a:buNone/>
            </a:pPr>
            <a:r>
              <a:rPr lang="ar-SA" sz="4400" b="1" dirty="0" smtClean="0"/>
              <a:t>وَمَا لاَ أَصْلَ لَهُ فَمَهْدُوْمٌ</a:t>
            </a:r>
            <a:r>
              <a:rPr lang="ar-SA" sz="4400" b="1" dirty="0" smtClean="0"/>
              <a:t>، </a:t>
            </a:r>
            <a:r>
              <a:rPr lang="ar-SA" sz="4400" b="1" dirty="0" smtClean="0"/>
              <a:t>وَمَا لاَ حَارِسَ لَهُ فَضَائِعٌ</a:t>
            </a:r>
            <a:endParaRPr lang="en-US" sz="4400" b="1" dirty="0" smtClean="0"/>
          </a:p>
          <a:p>
            <a:pPr algn="ctr">
              <a:buNone/>
            </a:pPr>
            <a:r>
              <a:rPr lang="en-US" dirty="0" err="1" smtClean="0"/>
              <a:t>Ketahuilah</a:t>
            </a:r>
            <a:r>
              <a:rPr lang="en-US" dirty="0" smtClean="0"/>
              <a:t> </a:t>
            </a:r>
            <a:r>
              <a:rPr lang="en-US" dirty="0" err="1" smtClean="0"/>
              <a:t>bahwa</a:t>
            </a:r>
            <a:r>
              <a:rPr lang="en-US" dirty="0" smtClean="0"/>
              <a:t> </a:t>
            </a:r>
            <a:r>
              <a:rPr lang="en-US" dirty="0" err="1" smtClean="0"/>
              <a:t>syari’at</a:t>
            </a:r>
            <a:r>
              <a:rPr lang="en-US" dirty="0" smtClean="0"/>
              <a:t> </a:t>
            </a:r>
            <a:r>
              <a:rPr lang="en-US" dirty="0" err="1" smtClean="0"/>
              <a:t>itu</a:t>
            </a:r>
            <a:r>
              <a:rPr lang="en-US" dirty="0" smtClean="0"/>
              <a:t> </a:t>
            </a:r>
            <a:r>
              <a:rPr lang="en-US" dirty="0" err="1" smtClean="0"/>
              <a:t>pondasi</a:t>
            </a:r>
            <a:r>
              <a:rPr lang="en-US" dirty="0" smtClean="0"/>
              <a:t> </a:t>
            </a:r>
            <a:r>
              <a:rPr lang="en-US" dirty="0" err="1" smtClean="0"/>
              <a:t>sedangkan</a:t>
            </a:r>
            <a:r>
              <a:rPr lang="en-US" dirty="0" smtClean="0"/>
              <a:t> raja </a:t>
            </a:r>
            <a:r>
              <a:rPr lang="en-US" dirty="0" err="1" smtClean="0"/>
              <a:t>adalah</a:t>
            </a:r>
            <a:r>
              <a:rPr lang="en-US" dirty="0" smtClean="0"/>
              <a:t> </a:t>
            </a:r>
            <a:r>
              <a:rPr lang="en-US" dirty="0" err="1" smtClean="0"/>
              <a:t>penjaga</a:t>
            </a:r>
            <a:r>
              <a:rPr lang="en-US" dirty="0" smtClean="0"/>
              <a:t>. </a:t>
            </a:r>
            <a:r>
              <a:rPr lang="en-US" dirty="0" err="1" smtClean="0"/>
              <a:t>Apa</a:t>
            </a:r>
            <a:r>
              <a:rPr lang="en-US" dirty="0" smtClean="0"/>
              <a:t> yang </a:t>
            </a:r>
            <a:r>
              <a:rPr lang="en-US" dirty="0" err="1" smtClean="0"/>
              <a:t>tidak</a:t>
            </a:r>
            <a:r>
              <a:rPr lang="en-US" dirty="0" smtClean="0"/>
              <a:t> </a:t>
            </a:r>
            <a:r>
              <a:rPr lang="en-US" dirty="0" err="1" smtClean="0"/>
              <a:t>ada</a:t>
            </a:r>
            <a:r>
              <a:rPr lang="en-US" dirty="0" smtClean="0"/>
              <a:t> </a:t>
            </a:r>
            <a:r>
              <a:rPr lang="en-US" dirty="0" err="1" smtClean="0"/>
              <a:t>pondasinya</a:t>
            </a:r>
            <a:r>
              <a:rPr lang="en-US" dirty="0" smtClean="0"/>
              <a:t> </a:t>
            </a:r>
            <a:r>
              <a:rPr lang="en-US" dirty="0" err="1" smtClean="0"/>
              <a:t>akan</a:t>
            </a:r>
            <a:r>
              <a:rPr lang="en-US" dirty="0" smtClean="0"/>
              <a:t> </a:t>
            </a:r>
            <a:r>
              <a:rPr lang="en-US" dirty="0" err="1" smtClean="0"/>
              <a:t>hancur</a:t>
            </a:r>
            <a:r>
              <a:rPr lang="en-US" dirty="0" smtClean="0"/>
              <a:t>, </a:t>
            </a:r>
            <a:r>
              <a:rPr lang="en-US" dirty="0" err="1" smtClean="0"/>
              <a:t>dan</a:t>
            </a:r>
            <a:r>
              <a:rPr lang="en-US" dirty="0" smtClean="0"/>
              <a:t> </a:t>
            </a:r>
            <a:r>
              <a:rPr lang="en-US" dirty="0" err="1" smtClean="0"/>
              <a:t>apa</a:t>
            </a:r>
            <a:r>
              <a:rPr lang="en-US" dirty="0" smtClean="0"/>
              <a:t> yang </a:t>
            </a:r>
            <a:r>
              <a:rPr lang="en-US" dirty="0" err="1" smtClean="0"/>
              <a:t>tidak</a:t>
            </a:r>
            <a:r>
              <a:rPr lang="en-US" dirty="0" smtClean="0"/>
              <a:t> </a:t>
            </a:r>
            <a:r>
              <a:rPr lang="en-US" dirty="0" err="1" smtClean="0"/>
              <a:t>ada</a:t>
            </a:r>
            <a:r>
              <a:rPr lang="en-US" dirty="0" smtClean="0"/>
              <a:t> </a:t>
            </a:r>
            <a:r>
              <a:rPr lang="en-US" dirty="0" err="1" smtClean="0"/>
              <a:t>penjaganya</a:t>
            </a:r>
            <a:r>
              <a:rPr lang="en-US" dirty="0" smtClean="0"/>
              <a:t> </a:t>
            </a:r>
            <a:r>
              <a:rPr lang="en-US" dirty="0" err="1" smtClean="0"/>
              <a:t>akan</a:t>
            </a:r>
            <a:r>
              <a:rPr lang="en-US" dirty="0" smtClean="0"/>
              <a:t> </a:t>
            </a:r>
            <a:r>
              <a:rPr lang="en-US" dirty="0" err="1" smtClean="0"/>
              <a:t>hilang</a:t>
            </a:r>
            <a:endParaRPr lang="en-US" dirty="0" smtClean="0"/>
          </a:p>
          <a:p>
            <a:pPr algn="ctr">
              <a:buNone/>
            </a:pPr>
            <a:r>
              <a:rPr lang="en-US" dirty="0" smtClean="0"/>
              <a:t>(</a:t>
            </a:r>
            <a:r>
              <a:rPr lang="en-US" dirty="0" err="1" smtClean="0"/>
              <a:t>Syaikh</a:t>
            </a:r>
            <a:r>
              <a:rPr lang="en-US" dirty="0" smtClean="0"/>
              <a:t> Al-</a:t>
            </a:r>
            <a:r>
              <a:rPr lang="en-US" dirty="0" err="1" smtClean="0"/>
              <a:t>Ghazali</a:t>
            </a:r>
            <a:r>
              <a:rPr lang="en-US" dirty="0" smtClean="0"/>
              <a:t>)</a:t>
            </a:r>
            <a:endParaRPr lang="en-US" dirty="0"/>
          </a:p>
        </p:txBody>
      </p:sp>
    </p:spTree>
  </p:cSld>
  <p:clrMapOvr>
    <a:masterClrMapping/>
  </p:clrMapOvr>
  <p:transition spd="med">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normAutofit fontScale="90000"/>
          </a:bodyPr>
          <a:lstStyle/>
          <a:p>
            <a:r>
              <a:rPr lang="en-US" dirty="0" err="1" smtClean="0"/>
              <a:t>Memperbaiki</a:t>
            </a:r>
            <a:r>
              <a:rPr lang="en-US" dirty="0" smtClean="0"/>
              <a:t> </a:t>
            </a:r>
            <a:r>
              <a:rPr lang="en-US" dirty="0" err="1" smtClean="0"/>
              <a:t>Pemerintahan</a:t>
            </a:r>
            <a:endParaRPr lang="en-US" dirty="0"/>
          </a:p>
        </p:txBody>
      </p:sp>
      <p:sp>
        <p:nvSpPr>
          <p:cNvPr id="3" name="Content Placeholder 2"/>
          <p:cNvSpPr>
            <a:spLocks noGrp="1"/>
          </p:cNvSpPr>
          <p:nvPr>
            <p:ph sz="quarter" idx="1"/>
          </p:nvPr>
        </p:nvSpPr>
        <p:spPr/>
        <p:txBody>
          <a:bodyPr/>
          <a:lstStyle/>
          <a:p>
            <a:r>
              <a:rPr lang="en-US" dirty="0" err="1" smtClean="0"/>
              <a:t>sehingga</a:t>
            </a:r>
            <a:r>
              <a:rPr lang="en-US" dirty="0" smtClean="0"/>
              <a:t> </a:t>
            </a:r>
            <a:r>
              <a:rPr lang="en-US" dirty="0" err="1" smtClean="0"/>
              <a:t>menjadi</a:t>
            </a:r>
            <a:r>
              <a:rPr lang="en-US" dirty="0" smtClean="0"/>
              <a:t> </a:t>
            </a:r>
            <a:r>
              <a:rPr lang="en-US" dirty="0" err="1" smtClean="0"/>
              <a:t>pemerintah</a:t>
            </a:r>
            <a:r>
              <a:rPr lang="en-US" dirty="0" smtClean="0"/>
              <a:t> Islam yang </a:t>
            </a:r>
            <a:r>
              <a:rPr lang="en-US" dirty="0" err="1" smtClean="0"/>
              <a:t>baik</a:t>
            </a:r>
            <a:r>
              <a:rPr lang="en-US" dirty="0" smtClean="0"/>
              <a:t>. </a:t>
            </a:r>
          </a:p>
          <a:p>
            <a:r>
              <a:rPr lang="en-US" dirty="0" err="1" smtClean="0"/>
              <a:t>Dengan</a:t>
            </a:r>
            <a:r>
              <a:rPr lang="en-US" dirty="0" smtClean="0"/>
              <a:t> </a:t>
            </a:r>
            <a:r>
              <a:rPr lang="en-US" dirty="0" err="1" smtClean="0"/>
              <a:t>begitu</a:t>
            </a:r>
            <a:r>
              <a:rPr lang="en-US" dirty="0" smtClean="0"/>
              <a:t> </a:t>
            </a:r>
            <a:r>
              <a:rPr lang="en-US" dirty="0" err="1" smtClean="0"/>
              <a:t>ia</a:t>
            </a:r>
            <a:r>
              <a:rPr lang="en-US" dirty="0" smtClean="0"/>
              <a:t> </a:t>
            </a:r>
            <a:r>
              <a:rPr lang="en-US" dirty="0" err="1" smtClean="0"/>
              <a:t>dapat</a:t>
            </a:r>
            <a:r>
              <a:rPr lang="en-US" dirty="0" smtClean="0"/>
              <a:t> </a:t>
            </a:r>
            <a:r>
              <a:rPr lang="en-US" dirty="0" err="1" smtClean="0"/>
              <a:t>memainkan</a:t>
            </a:r>
            <a:r>
              <a:rPr lang="en-US" dirty="0" smtClean="0"/>
              <a:t> </a:t>
            </a:r>
            <a:r>
              <a:rPr lang="en-US" dirty="0" err="1" smtClean="0"/>
              <a:t>perannya</a:t>
            </a:r>
            <a:r>
              <a:rPr lang="en-US" dirty="0" smtClean="0"/>
              <a:t> </a:t>
            </a:r>
            <a:r>
              <a:rPr lang="en-US" dirty="0" err="1" smtClean="0"/>
              <a:t>sebagai</a:t>
            </a:r>
            <a:r>
              <a:rPr lang="en-US" dirty="0" smtClean="0"/>
              <a:t> </a:t>
            </a:r>
            <a:r>
              <a:rPr lang="en-US" dirty="0" err="1" smtClean="0"/>
              <a:t>pelayan</a:t>
            </a:r>
            <a:r>
              <a:rPr lang="en-US" dirty="0" smtClean="0"/>
              <a:t> </a:t>
            </a:r>
            <a:r>
              <a:rPr lang="en-US" dirty="0" err="1" smtClean="0"/>
              <a:t>umat</a:t>
            </a:r>
            <a:r>
              <a:rPr lang="en-US" dirty="0" smtClean="0"/>
              <a:t> </a:t>
            </a:r>
            <a:r>
              <a:rPr lang="en-US" dirty="0" err="1" smtClean="0"/>
              <a:t>dan</a:t>
            </a:r>
            <a:r>
              <a:rPr lang="en-US" dirty="0" smtClean="0"/>
              <a:t> </a:t>
            </a:r>
            <a:r>
              <a:rPr lang="en-US" dirty="0" err="1" smtClean="0"/>
              <a:t>pekerja</a:t>
            </a:r>
            <a:r>
              <a:rPr lang="en-US" dirty="0" smtClean="0"/>
              <a:t> yang </a:t>
            </a:r>
            <a:r>
              <a:rPr lang="en-US" dirty="0" err="1" smtClean="0"/>
              <a:t>bekerja</a:t>
            </a:r>
            <a:r>
              <a:rPr lang="en-US" dirty="0" smtClean="0"/>
              <a:t> </a:t>
            </a:r>
            <a:r>
              <a:rPr lang="en-US" dirty="0" err="1" smtClean="0"/>
              <a:t>demi</a:t>
            </a:r>
            <a:r>
              <a:rPr lang="en-US" dirty="0" smtClean="0"/>
              <a:t> </a:t>
            </a:r>
            <a:r>
              <a:rPr lang="en-US" dirty="0" err="1" smtClean="0"/>
              <a:t>kemaslahatan</a:t>
            </a:r>
            <a:r>
              <a:rPr lang="en-US" dirty="0" smtClean="0"/>
              <a:t> </a:t>
            </a:r>
            <a:r>
              <a:rPr lang="en-US" dirty="0" err="1" smtClean="0"/>
              <a:t>mereka</a:t>
            </a:r>
            <a:r>
              <a:rPr lang="en-US" dirty="0" smtClean="0"/>
              <a:t>. </a:t>
            </a:r>
          </a:p>
          <a:p>
            <a:r>
              <a:rPr lang="en-US" dirty="0" err="1" smtClean="0"/>
              <a:t>Pemerintah</a:t>
            </a:r>
            <a:r>
              <a:rPr lang="en-US" dirty="0" smtClean="0"/>
              <a:t> Islam </a:t>
            </a:r>
            <a:r>
              <a:rPr lang="en-US" dirty="0" err="1" smtClean="0"/>
              <a:t>adalah</a:t>
            </a:r>
            <a:r>
              <a:rPr lang="en-US" dirty="0" smtClean="0"/>
              <a:t> </a:t>
            </a:r>
          </a:p>
          <a:p>
            <a:pPr lvl="1"/>
            <a:r>
              <a:rPr lang="en-US" dirty="0" err="1" smtClean="0"/>
              <a:t>pemerintah</a:t>
            </a:r>
            <a:r>
              <a:rPr lang="en-US" dirty="0" smtClean="0"/>
              <a:t> yang </a:t>
            </a:r>
            <a:r>
              <a:rPr lang="en-US" dirty="0" err="1" smtClean="0"/>
              <a:t>anggotanya</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kaum</a:t>
            </a:r>
            <a:r>
              <a:rPr lang="en-US" dirty="0" smtClean="0"/>
              <a:t> </a:t>
            </a:r>
            <a:r>
              <a:rPr lang="en-US" dirty="0" err="1" smtClean="0"/>
              <a:t>muslimin</a:t>
            </a:r>
            <a:r>
              <a:rPr lang="en-US" dirty="0" smtClean="0"/>
              <a:t> </a:t>
            </a:r>
          </a:p>
          <a:p>
            <a:pPr lvl="1"/>
            <a:r>
              <a:rPr lang="en-US" dirty="0" smtClean="0"/>
              <a:t>yang </a:t>
            </a:r>
            <a:r>
              <a:rPr lang="en-US" dirty="0" err="1" smtClean="0"/>
              <a:t>menunaikan</a:t>
            </a:r>
            <a:r>
              <a:rPr lang="en-US" dirty="0" smtClean="0"/>
              <a:t> </a:t>
            </a:r>
            <a:r>
              <a:rPr lang="en-US" dirty="0" err="1" smtClean="0"/>
              <a:t>kewajiban-kewajiban</a:t>
            </a:r>
            <a:r>
              <a:rPr lang="en-US" dirty="0" smtClean="0"/>
              <a:t> Islam, </a:t>
            </a:r>
          </a:p>
          <a:p>
            <a:pPr lvl="1"/>
            <a:r>
              <a:rPr lang="en-US" dirty="0" err="1" smtClean="0"/>
              <a:t>tidak</a:t>
            </a:r>
            <a:r>
              <a:rPr lang="en-US" dirty="0" smtClean="0"/>
              <a:t> </a:t>
            </a:r>
            <a:r>
              <a:rPr lang="en-US" dirty="0" err="1" smtClean="0"/>
              <a:t>berterang-terangan</a:t>
            </a:r>
            <a:r>
              <a:rPr lang="en-US" dirty="0" smtClean="0"/>
              <a:t> </a:t>
            </a:r>
            <a:r>
              <a:rPr lang="en-US" dirty="0" err="1" smtClean="0"/>
              <a:t>dengan</a:t>
            </a:r>
            <a:r>
              <a:rPr lang="en-US" dirty="0" smtClean="0"/>
              <a:t> </a:t>
            </a:r>
            <a:r>
              <a:rPr lang="en-US" dirty="0" err="1" smtClean="0"/>
              <a:t>kemaksiatan</a:t>
            </a:r>
            <a:r>
              <a:rPr lang="en-US" dirty="0" smtClean="0"/>
              <a:t>, </a:t>
            </a:r>
          </a:p>
          <a:p>
            <a:pPr lvl="1"/>
            <a:r>
              <a:rPr lang="en-US" dirty="0" err="1" smtClean="0"/>
              <a:t>dan</a:t>
            </a:r>
            <a:r>
              <a:rPr lang="en-US" dirty="0" smtClean="0"/>
              <a:t> </a:t>
            </a:r>
            <a:r>
              <a:rPr lang="en-US" dirty="0" err="1" smtClean="0"/>
              <a:t>konsisten</a:t>
            </a:r>
            <a:r>
              <a:rPr lang="en-US" dirty="0" smtClean="0"/>
              <a:t> </a:t>
            </a:r>
            <a:r>
              <a:rPr lang="en-US" dirty="0" err="1" smtClean="0"/>
              <a:t>menerapkan</a:t>
            </a:r>
            <a:r>
              <a:rPr lang="en-US" dirty="0" smtClean="0"/>
              <a:t> </a:t>
            </a:r>
            <a:r>
              <a:rPr lang="en-US" dirty="0" err="1" smtClean="0"/>
              <a:t>hukum-hukum</a:t>
            </a:r>
            <a:r>
              <a:rPr lang="en-US" dirty="0" smtClean="0"/>
              <a:t> </a:t>
            </a:r>
            <a:r>
              <a:rPr lang="en-US" dirty="0" err="1" smtClean="0"/>
              <a:t>serta</a:t>
            </a:r>
            <a:r>
              <a:rPr lang="en-US" dirty="0" smtClean="0"/>
              <a:t> </a:t>
            </a:r>
            <a:r>
              <a:rPr lang="en-US" dirty="0" err="1" smtClean="0"/>
              <a:t>ajaran</a:t>
            </a:r>
            <a:r>
              <a:rPr lang="en-US" dirty="0" smtClean="0"/>
              <a:t> Islam</a:t>
            </a:r>
            <a:endParaRPr lang="en-US" dirty="0"/>
          </a:p>
        </p:txBody>
      </p:sp>
    </p:spTree>
  </p:cSld>
  <p:clrMapOvr>
    <a:masterClrMapping/>
  </p:clrMapOvr>
  <p:transition spd="med">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Melibatkan Non-Muslim</a:t>
            </a:r>
            <a:endParaRPr lang="en-US" dirty="0"/>
          </a:p>
        </p:txBody>
      </p:sp>
      <p:sp>
        <p:nvSpPr>
          <p:cNvPr id="3" name="Content Placeholder 2"/>
          <p:cNvSpPr>
            <a:spLocks noGrp="1"/>
          </p:cNvSpPr>
          <p:nvPr>
            <p:ph sz="quarter" idx="1"/>
          </p:nvPr>
        </p:nvSpPr>
        <p:spPr/>
        <p:txBody>
          <a:bodyPr>
            <a:normAutofit/>
          </a:bodyPr>
          <a:lstStyle/>
          <a:p>
            <a:r>
              <a:rPr lang="en-US" sz="2800" dirty="0" err="1" smtClean="0"/>
              <a:t>Tidaklah</a:t>
            </a:r>
            <a:r>
              <a:rPr lang="en-US" sz="2800" dirty="0" smtClean="0"/>
              <a:t> </a:t>
            </a:r>
            <a:r>
              <a:rPr lang="en-US" sz="2800" dirty="0" err="1" smtClean="0"/>
              <a:t>mengapa</a:t>
            </a:r>
            <a:r>
              <a:rPr lang="en-US" sz="2800" dirty="0" smtClean="0"/>
              <a:t> </a:t>
            </a:r>
            <a:r>
              <a:rPr lang="en-US" sz="2800" dirty="0" err="1" smtClean="0"/>
              <a:t>menggunakan</a:t>
            </a:r>
            <a:r>
              <a:rPr lang="en-US" sz="2800" dirty="0" smtClean="0"/>
              <a:t> </a:t>
            </a:r>
            <a:r>
              <a:rPr lang="en-US" sz="2800" dirty="0" err="1" smtClean="0"/>
              <a:t>orang-orang</a:t>
            </a:r>
            <a:r>
              <a:rPr lang="en-US" sz="2800" dirty="0" smtClean="0"/>
              <a:t> non-Islam </a:t>
            </a:r>
          </a:p>
          <a:p>
            <a:pPr lvl="1"/>
            <a:r>
              <a:rPr lang="en-US" sz="2400" dirty="0" err="1" smtClean="0"/>
              <a:t>jika</a:t>
            </a:r>
            <a:r>
              <a:rPr lang="en-US" sz="2400" dirty="0" smtClean="0"/>
              <a:t> </a:t>
            </a:r>
            <a:r>
              <a:rPr lang="en-US" sz="2400" dirty="0" err="1" smtClean="0"/>
              <a:t>dalam</a:t>
            </a:r>
            <a:r>
              <a:rPr lang="en-US" sz="2400" dirty="0" smtClean="0"/>
              <a:t> </a:t>
            </a:r>
            <a:r>
              <a:rPr lang="en-US" sz="2400" dirty="0" err="1" smtClean="0"/>
              <a:t>keadaan</a:t>
            </a:r>
            <a:r>
              <a:rPr lang="en-US" sz="2400" dirty="0" smtClean="0"/>
              <a:t> </a:t>
            </a:r>
            <a:r>
              <a:rPr lang="en-US" sz="2400" dirty="0" err="1" smtClean="0"/>
              <a:t>darurat</a:t>
            </a:r>
            <a:endParaRPr lang="en-US" sz="2400" dirty="0" smtClean="0"/>
          </a:p>
          <a:p>
            <a:pPr lvl="1"/>
            <a:r>
              <a:rPr lang="en-US" sz="2400" dirty="0" err="1" smtClean="0"/>
              <a:t>asalkan</a:t>
            </a:r>
            <a:r>
              <a:rPr lang="en-US" sz="2400" dirty="0" smtClean="0"/>
              <a:t> </a:t>
            </a:r>
            <a:r>
              <a:rPr lang="en-US" sz="2400" dirty="0" err="1" smtClean="0"/>
              <a:t>bukan</a:t>
            </a:r>
            <a:r>
              <a:rPr lang="en-US" sz="2400" dirty="0" smtClean="0"/>
              <a:t> </a:t>
            </a:r>
            <a:r>
              <a:rPr lang="en-US" sz="2400" dirty="0" err="1" smtClean="0"/>
              <a:t>untuk</a:t>
            </a:r>
            <a:r>
              <a:rPr lang="en-US" sz="2400" dirty="0" smtClean="0"/>
              <a:t> </a:t>
            </a:r>
            <a:r>
              <a:rPr lang="en-US" sz="2400" dirty="0" err="1" smtClean="0"/>
              <a:t>posisi</a:t>
            </a:r>
            <a:r>
              <a:rPr lang="en-US" sz="2400" dirty="0" smtClean="0"/>
              <a:t> </a:t>
            </a:r>
            <a:r>
              <a:rPr lang="en-US" sz="2400" dirty="0" err="1" smtClean="0"/>
              <a:t>jabatan</a:t>
            </a:r>
            <a:r>
              <a:rPr lang="en-US" sz="2400" dirty="0" smtClean="0"/>
              <a:t> </a:t>
            </a:r>
            <a:r>
              <a:rPr lang="en-US" sz="2400" dirty="0" err="1" smtClean="0"/>
              <a:t>strategis</a:t>
            </a:r>
            <a:r>
              <a:rPr lang="en-US" sz="2400" dirty="0" smtClean="0"/>
              <a:t>. </a:t>
            </a:r>
          </a:p>
          <a:p>
            <a:r>
              <a:rPr lang="en-US" sz="2800" dirty="0" err="1" smtClean="0"/>
              <a:t>Tidak</a:t>
            </a:r>
            <a:r>
              <a:rPr lang="en-US" sz="2800" dirty="0" smtClean="0"/>
              <a:t> </a:t>
            </a:r>
            <a:r>
              <a:rPr lang="en-US" sz="2800" dirty="0" err="1" smtClean="0"/>
              <a:t>terlalu</a:t>
            </a:r>
            <a:r>
              <a:rPr lang="en-US" sz="2800" dirty="0" smtClean="0"/>
              <a:t> </a:t>
            </a:r>
            <a:r>
              <a:rPr lang="en-US" sz="2800" dirty="0" err="1" smtClean="0"/>
              <a:t>penting</a:t>
            </a:r>
            <a:r>
              <a:rPr lang="en-US" sz="2800" dirty="0" smtClean="0"/>
              <a:t> </a:t>
            </a:r>
            <a:r>
              <a:rPr lang="en-US" sz="2800" dirty="0" err="1" smtClean="0"/>
              <a:t>mengenai</a:t>
            </a:r>
            <a:r>
              <a:rPr lang="en-US" sz="2800" dirty="0" smtClean="0"/>
              <a:t> </a:t>
            </a:r>
            <a:r>
              <a:rPr lang="en-US" sz="2800" dirty="0" err="1" smtClean="0"/>
              <a:t>bentuk</a:t>
            </a:r>
            <a:r>
              <a:rPr lang="en-US" sz="2800" dirty="0" smtClean="0"/>
              <a:t> </a:t>
            </a:r>
            <a:r>
              <a:rPr lang="en-US" sz="2800" dirty="0" err="1" smtClean="0"/>
              <a:t>dan</a:t>
            </a:r>
            <a:r>
              <a:rPr lang="en-US" sz="2800" dirty="0" smtClean="0"/>
              <a:t> </a:t>
            </a:r>
            <a:r>
              <a:rPr lang="en-US" sz="2800" dirty="0" err="1" smtClean="0"/>
              <a:t>nama</a:t>
            </a:r>
            <a:r>
              <a:rPr lang="en-US" sz="2800" dirty="0" smtClean="0"/>
              <a:t> </a:t>
            </a:r>
            <a:r>
              <a:rPr lang="en-US" sz="2800" dirty="0" err="1" smtClean="0"/>
              <a:t>jabatan</a:t>
            </a:r>
            <a:r>
              <a:rPr lang="en-US" sz="2800" dirty="0" smtClean="0"/>
              <a:t> </a:t>
            </a:r>
            <a:r>
              <a:rPr lang="en-US" sz="2800" dirty="0" err="1" smtClean="0"/>
              <a:t>itu</a:t>
            </a:r>
            <a:r>
              <a:rPr lang="en-US" sz="2800" dirty="0" smtClean="0"/>
              <a:t>, </a:t>
            </a:r>
            <a:r>
              <a:rPr lang="en-US" sz="2800" dirty="0" err="1" smtClean="0"/>
              <a:t>selama</a:t>
            </a:r>
            <a:r>
              <a:rPr lang="en-US" sz="2800" dirty="0" smtClean="0"/>
              <a:t> </a:t>
            </a:r>
            <a:r>
              <a:rPr lang="en-US" sz="2800" dirty="0" err="1" smtClean="0"/>
              <a:t>sesuai</a:t>
            </a:r>
            <a:r>
              <a:rPr lang="en-US" sz="2800" dirty="0" smtClean="0"/>
              <a:t> </a:t>
            </a:r>
            <a:r>
              <a:rPr lang="en-US" sz="2800" dirty="0" err="1" smtClean="0"/>
              <a:t>dengan</a:t>
            </a:r>
            <a:r>
              <a:rPr lang="en-US" sz="2800" dirty="0" smtClean="0"/>
              <a:t> </a:t>
            </a:r>
            <a:r>
              <a:rPr lang="en-US" sz="2800" dirty="0" err="1" smtClean="0"/>
              <a:t>kaidah</a:t>
            </a:r>
            <a:r>
              <a:rPr lang="en-US" sz="2800" dirty="0" smtClean="0"/>
              <a:t> </a:t>
            </a:r>
            <a:r>
              <a:rPr lang="en-US" sz="2800" dirty="0" err="1" smtClean="0"/>
              <a:t>umum</a:t>
            </a:r>
            <a:r>
              <a:rPr lang="en-US" sz="2800" dirty="0" smtClean="0"/>
              <a:t> </a:t>
            </a:r>
            <a:r>
              <a:rPr lang="en-US" sz="2800" dirty="0" err="1" smtClean="0"/>
              <a:t>dalam</a:t>
            </a:r>
            <a:r>
              <a:rPr lang="en-US" sz="2800" dirty="0" smtClean="0"/>
              <a:t> </a:t>
            </a:r>
            <a:r>
              <a:rPr lang="en-US" sz="2800" dirty="0" err="1" smtClean="0"/>
              <a:t>sistem</a:t>
            </a:r>
            <a:r>
              <a:rPr lang="en-US" sz="2800" dirty="0" smtClean="0"/>
              <a:t> </a:t>
            </a:r>
            <a:r>
              <a:rPr lang="en-US" sz="2800" dirty="0" err="1" smtClean="0"/>
              <a:t>undang-undang</a:t>
            </a:r>
            <a:r>
              <a:rPr lang="en-US" sz="2800" dirty="0" smtClean="0"/>
              <a:t> Islam, </a:t>
            </a:r>
            <a:r>
              <a:rPr lang="en-US" sz="2800" dirty="0" err="1" smtClean="0"/>
              <a:t>maka</a:t>
            </a:r>
            <a:r>
              <a:rPr lang="en-US" sz="2800" dirty="0" smtClean="0"/>
              <a:t> </a:t>
            </a:r>
            <a:r>
              <a:rPr lang="en-US" sz="2800" dirty="0" err="1" smtClean="0"/>
              <a:t>boleh</a:t>
            </a:r>
            <a:r>
              <a:rPr lang="en-US" sz="2800" dirty="0" smtClean="0"/>
              <a:t>.</a:t>
            </a:r>
            <a:endParaRPr lang="en-US" sz="2800" dirty="0" smtClean="0"/>
          </a:p>
        </p:txBody>
      </p:sp>
    </p:spTree>
  </p:cSld>
  <p:clrMapOvr>
    <a:masterClrMapping/>
  </p:clrMapOvr>
  <p:transition spd="med">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normAutofit fontScale="90000"/>
          </a:bodyPr>
          <a:lstStyle/>
          <a:p>
            <a:r>
              <a:rPr lang="en-US" dirty="0" err="1" smtClean="0"/>
              <a:t>Ciri-ciri</a:t>
            </a:r>
            <a:r>
              <a:rPr lang="en-US" dirty="0" smtClean="0"/>
              <a:t> </a:t>
            </a:r>
            <a:r>
              <a:rPr lang="en-US" dirty="0" err="1" smtClean="0"/>
              <a:t>Pemerintahan</a:t>
            </a:r>
            <a:r>
              <a:rPr lang="en-US" dirty="0" smtClean="0"/>
              <a:t> Islam</a:t>
            </a:r>
            <a:endParaRPr lang="en-US"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sz="3200" dirty="0" smtClean="0"/>
              <a:t>rasa </a:t>
            </a:r>
            <a:r>
              <a:rPr lang="en-US" sz="3200" dirty="0" err="1" smtClean="0"/>
              <a:t>tanggung</a:t>
            </a:r>
            <a:r>
              <a:rPr lang="en-US" sz="3200" dirty="0" smtClean="0"/>
              <a:t> </a:t>
            </a:r>
            <a:r>
              <a:rPr lang="en-US" sz="3200" dirty="0" err="1" smtClean="0"/>
              <a:t>jawab</a:t>
            </a:r>
            <a:r>
              <a:rPr lang="en-US" sz="3200" dirty="0" smtClean="0"/>
              <a:t>, </a:t>
            </a:r>
          </a:p>
          <a:p>
            <a:pPr marL="457200" indent="-457200">
              <a:buFont typeface="+mj-lt"/>
              <a:buAutoNum type="arabicPeriod"/>
            </a:pPr>
            <a:r>
              <a:rPr lang="en-US" sz="3200" dirty="0" err="1" smtClean="0"/>
              <a:t>kasih</a:t>
            </a:r>
            <a:r>
              <a:rPr lang="en-US" sz="3200" dirty="0" smtClean="0"/>
              <a:t> </a:t>
            </a:r>
            <a:r>
              <a:rPr lang="en-US" sz="3200" dirty="0" err="1" smtClean="0"/>
              <a:t>sayang</a:t>
            </a:r>
            <a:r>
              <a:rPr lang="en-US" sz="3200" dirty="0" smtClean="0"/>
              <a:t> </a:t>
            </a:r>
            <a:r>
              <a:rPr lang="en-US" sz="3200" dirty="0" err="1" smtClean="0"/>
              <a:t>kepada</a:t>
            </a:r>
            <a:r>
              <a:rPr lang="en-US" sz="3200" dirty="0" smtClean="0"/>
              <a:t> </a:t>
            </a:r>
            <a:r>
              <a:rPr lang="en-US" sz="3200" dirty="0" err="1" smtClean="0"/>
              <a:t>rakyat</a:t>
            </a:r>
            <a:r>
              <a:rPr lang="en-US" sz="3200" dirty="0" smtClean="0"/>
              <a:t>, </a:t>
            </a:r>
          </a:p>
          <a:p>
            <a:pPr marL="457200" indent="-457200">
              <a:buFont typeface="+mj-lt"/>
              <a:buAutoNum type="arabicPeriod"/>
            </a:pPr>
            <a:r>
              <a:rPr lang="en-US" sz="3200" dirty="0" err="1" smtClean="0"/>
              <a:t>adil</a:t>
            </a:r>
            <a:r>
              <a:rPr lang="en-US" sz="3200" dirty="0" smtClean="0"/>
              <a:t> </a:t>
            </a:r>
            <a:r>
              <a:rPr lang="en-US" sz="3200" dirty="0" err="1" smtClean="0"/>
              <a:t>terhadap</a:t>
            </a:r>
            <a:r>
              <a:rPr lang="en-US" sz="3200" dirty="0" smtClean="0"/>
              <a:t> </a:t>
            </a:r>
            <a:r>
              <a:rPr lang="en-US" sz="3200" dirty="0" err="1" smtClean="0"/>
              <a:t>semua</a:t>
            </a:r>
            <a:r>
              <a:rPr lang="en-US" sz="3200" dirty="0" smtClean="0"/>
              <a:t> </a:t>
            </a:r>
            <a:r>
              <a:rPr lang="en-US" sz="3200" dirty="0" err="1" smtClean="0"/>
              <a:t>orang</a:t>
            </a:r>
            <a:r>
              <a:rPr lang="en-US" sz="3200" dirty="0" smtClean="0"/>
              <a:t>, </a:t>
            </a:r>
          </a:p>
          <a:p>
            <a:pPr marL="457200" indent="-457200">
              <a:buFont typeface="+mj-lt"/>
              <a:buAutoNum type="arabicPeriod"/>
            </a:pPr>
            <a:r>
              <a:rPr lang="en-US" sz="3200" dirty="0" err="1" smtClean="0"/>
              <a:t>tidak</a:t>
            </a:r>
            <a:r>
              <a:rPr lang="en-US" sz="3200" dirty="0" smtClean="0"/>
              <a:t> </a:t>
            </a:r>
            <a:r>
              <a:rPr lang="en-US" sz="3200" dirty="0" err="1" smtClean="0"/>
              <a:t>tamak</a:t>
            </a:r>
            <a:r>
              <a:rPr lang="en-US" sz="3200" dirty="0" smtClean="0"/>
              <a:t> </a:t>
            </a:r>
            <a:r>
              <a:rPr lang="en-US" sz="3200" dirty="0" err="1" smtClean="0"/>
              <a:t>terhadap</a:t>
            </a:r>
            <a:r>
              <a:rPr lang="en-US" sz="3200" dirty="0" smtClean="0"/>
              <a:t> </a:t>
            </a:r>
            <a:r>
              <a:rPr lang="en-US" sz="3200" dirty="0" err="1" smtClean="0"/>
              <a:t>kekayaan</a:t>
            </a:r>
            <a:r>
              <a:rPr lang="en-US" sz="3200" dirty="0" smtClean="0"/>
              <a:t> </a:t>
            </a:r>
            <a:r>
              <a:rPr lang="en-US" sz="3200" dirty="0" err="1" smtClean="0"/>
              <a:t>negara</a:t>
            </a:r>
            <a:r>
              <a:rPr lang="en-US" sz="3200" dirty="0" smtClean="0"/>
              <a:t>, </a:t>
            </a:r>
          </a:p>
          <a:p>
            <a:pPr marL="457200" indent="-457200">
              <a:buFont typeface="+mj-lt"/>
              <a:buAutoNum type="arabicPeriod"/>
            </a:pPr>
            <a:r>
              <a:rPr lang="en-US" sz="3200" dirty="0" err="1" smtClean="0"/>
              <a:t>dan</a:t>
            </a:r>
            <a:r>
              <a:rPr lang="en-US" sz="3200" dirty="0" smtClean="0"/>
              <a:t> </a:t>
            </a:r>
            <a:r>
              <a:rPr lang="en-US" sz="3200" dirty="0" err="1" smtClean="0"/>
              <a:t>ekonomis</a:t>
            </a:r>
            <a:r>
              <a:rPr lang="en-US" sz="3200" dirty="0" smtClean="0"/>
              <a:t> </a:t>
            </a:r>
            <a:r>
              <a:rPr lang="en-US" sz="3200" dirty="0" err="1" smtClean="0"/>
              <a:t>dalam</a:t>
            </a:r>
            <a:r>
              <a:rPr lang="en-US" sz="3200" dirty="0" smtClean="0"/>
              <a:t> </a:t>
            </a:r>
            <a:r>
              <a:rPr lang="en-US" sz="3200" dirty="0" err="1" smtClean="0"/>
              <a:t>penggunaannya</a:t>
            </a:r>
            <a:endParaRPr lang="en-US" sz="3200" dirty="0" smtClean="0"/>
          </a:p>
        </p:txBody>
      </p:sp>
    </p:spTree>
  </p:cSld>
  <p:clrMapOvr>
    <a:masterClrMapping/>
  </p:clrMapOvr>
  <p:transition spd="med">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normAutofit/>
          </a:bodyPr>
          <a:lstStyle/>
          <a:p>
            <a:r>
              <a:rPr lang="en-US" sz="4400" dirty="0" err="1" smtClean="0"/>
              <a:t>Kewajiban</a:t>
            </a:r>
            <a:r>
              <a:rPr lang="en-US" sz="4400" dirty="0" smtClean="0"/>
              <a:t> </a:t>
            </a:r>
            <a:r>
              <a:rPr lang="en-US" sz="4400" dirty="0" err="1" smtClean="0"/>
              <a:t>Pemerintahan</a:t>
            </a:r>
            <a:r>
              <a:rPr lang="en-US" sz="4400" dirty="0" smtClean="0"/>
              <a:t> Islam</a:t>
            </a:r>
            <a:endParaRPr lang="en-US" sz="4400" dirty="0"/>
          </a:p>
        </p:txBody>
      </p:sp>
      <p:sp>
        <p:nvSpPr>
          <p:cNvPr id="3" name="Content Placeholder 2"/>
          <p:cNvSpPr>
            <a:spLocks noGrp="1"/>
          </p:cNvSpPr>
          <p:nvPr>
            <p:ph sz="quarter" idx="1"/>
          </p:nvPr>
        </p:nvSpPr>
        <p:spPr/>
        <p:txBody>
          <a:bodyPr>
            <a:normAutofit lnSpcReduction="10000"/>
          </a:bodyPr>
          <a:lstStyle/>
          <a:p>
            <a:pPr marL="457200" indent="-457200">
              <a:buFont typeface="+mj-lt"/>
              <a:buAutoNum type="arabicPeriod"/>
            </a:pPr>
            <a:r>
              <a:rPr lang="en-US" dirty="0" err="1" smtClean="0"/>
              <a:t>menjaga</a:t>
            </a:r>
            <a:r>
              <a:rPr lang="en-US" dirty="0" smtClean="0"/>
              <a:t> </a:t>
            </a:r>
            <a:r>
              <a:rPr lang="en-US" dirty="0" err="1" smtClean="0"/>
              <a:t>keamanan</a:t>
            </a:r>
            <a:r>
              <a:rPr lang="en-US" dirty="0" smtClean="0"/>
              <a:t>, </a:t>
            </a:r>
          </a:p>
          <a:p>
            <a:pPr marL="457200" indent="-457200">
              <a:buFont typeface="+mj-lt"/>
              <a:buAutoNum type="arabicPeriod"/>
            </a:pPr>
            <a:r>
              <a:rPr lang="en-US" dirty="0" err="1" smtClean="0"/>
              <a:t>menerapkan</a:t>
            </a:r>
            <a:r>
              <a:rPr lang="en-US" dirty="0" smtClean="0"/>
              <a:t> </a:t>
            </a:r>
            <a:r>
              <a:rPr lang="en-US" dirty="0" err="1" smtClean="0"/>
              <a:t>undang-undang</a:t>
            </a:r>
            <a:r>
              <a:rPr lang="en-US" dirty="0" smtClean="0"/>
              <a:t>, </a:t>
            </a:r>
          </a:p>
          <a:p>
            <a:pPr marL="457200" indent="-457200">
              <a:buFont typeface="+mj-lt"/>
              <a:buAutoNum type="arabicPeriod"/>
            </a:pPr>
            <a:r>
              <a:rPr lang="en-US" dirty="0" err="1" smtClean="0"/>
              <a:t>menyebarkan</a:t>
            </a:r>
            <a:r>
              <a:rPr lang="en-US" dirty="0" smtClean="0"/>
              <a:t> </a:t>
            </a:r>
            <a:r>
              <a:rPr lang="en-US" dirty="0" err="1" smtClean="0"/>
              <a:t>nilai-nilai</a:t>
            </a:r>
            <a:r>
              <a:rPr lang="en-US" dirty="0" smtClean="0"/>
              <a:t> </a:t>
            </a:r>
            <a:r>
              <a:rPr lang="en-US" dirty="0" err="1" smtClean="0"/>
              <a:t>ajaran</a:t>
            </a:r>
            <a:r>
              <a:rPr lang="en-US" dirty="0" smtClean="0"/>
              <a:t>, </a:t>
            </a:r>
          </a:p>
          <a:p>
            <a:pPr marL="457200" indent="-457200">
              <a:buFont typeface="+mj-lt"/>
              <a:buAutoNum type="arabicPeriod"/>
            </a:pPr>
            <a:r>
              <a:rPr lang="en-US" dirty="0" err="1" smtClean="0"/>
              <a:t>mempersiapkan</a:t>
            </a:r>
            <a:r>
              <a:rPr lang="en-US" dirty="0" smtClean="0"/>
              <a:t> </a:t>
            </a:r>
            <a:r>
              <a:rPr lang="en-US" dirty="0" err="1" smtClean="0"/>
              <a:t>kekuatan</a:t>
            </a:r>
            <a:r>
              <a:rPr lang="en-US" dirty="0" smtClean="0"/>
              <a:t>, </a:t>
            </a:r>
          </a:p>
          <a:p>
            <a:pPr marL="457200" indent="-457200">
              <a:buFont typeface="+mj-lt"/>
              <a:buAutoNum type="arabicPeriod"/>
            </a:pPr>
            <a:r>
              <a:rPr lang="en-US" dirty="0" err="1" smtClean="0"/>
              <a:t>menjaga</a:t>
            </a:r>
            <a:r>
              <a:rPr lang="en-US" dirty="0" smtClean="0"/>
              <a:t> </a:t>
            </a:r>
            <a:r>
              <a:rPr lang="en-US" dirty="0" err="1" smtClean="0"/>
              <a:t>kesehatan</a:t>
            </a:r>
            <a:r>
              <a:rPr lang="en-US" dirty="0" smtClean="0"/>
              <a:t>, </a:t>
            </a:r>
          </a:p>
          <a:p>
            <a:pPr marL="457200" indent="-457200">
              <a:buFont typeface="+mj-lt"/>
              <a:buAutoNum type="arabicPeriod"/>
            </a:pPr>
            <a:r>
              <a:rPr lang="en-US" dirty="0" err="1" smtClean="0"/>
              <a:t>melindungi</a:t>
            </a:r>
            <a:r>
              <a:rPr lang="en-US" dirty="0" smtClean="0"/>
              <a:t> </a:t>
            </a:r>
            <a:r>
              <a:rPr lang="en-US" dirty="0" err="1" smtClean="0"/>
              <a:t>keamanan</a:t>
            </a:r>
            <a:r>
              <a:rPr lang="en-US" dirty="0" smtClean="0"/>
              <a:t> </a:t>
            </a:r>
            <a:r>
              <a:rPr lang="en-US" dirty="0" err="1" smtClean="0"/>
              <a:t>umum</a:t>
            </a:r>
            <a:r>
              <a:rPr lang="en-US" dirty="0" smtClean="0"/>
              <a:t>, </a:t>
            </a:r>
          </a:p>
          <a:p>
            <a:pPr marL="457200" indent="-457200">
              <a:buFont typeface="+mj-lt"/>
              <a:buAutoNum type="arabicPeriod"/>
            </a:pPr>
            <a:r>
              <a:rPr lang="en-US" dirty="0" err="1" smtClean="0"/>
              <a:t>mengembangkan</a:t>
            </a:r>
            <a:r>
              <a:rPr lang="en-US" dirty="0" smtClean="0"/>
              <a:t> </a:t>
            </a:r>
            <a:r>
              <a:rPr lang="en-US" dirty="0" err="1" smtClean="0"/>
              <a:t>investasi</a:t>
            </a:r>
            <a:r>
              <a:rPr lang="en-US" dirty="0" smtClean="0"/>
              <a:t> </a:t>
            </a:r>
            <a:r>
              <a:rPr lang="en-US" dirty="0" err="1" smtClean="0"/>
              <a:t>dan</a:t>
            </a:r>
            <a:r>
              <a:rPr lang="en-US" dirty="0" smtClean="0"/>
              <a:t> </a:t>
            </a:r>
            <a:r>
              <a:rPr lang="en-US" dirty="0" err="1" smtClean="0"/>
              <a:t>menjaga</a:t>
            </a:r>
            <a:r>
              <a:rPr lang="en-US" dirty="0" smtClean="0"/>
              <a:t> </a:t>
            </a:r>
            <a:r>
              <a:rPr lang="en-US" dirty="0" err="1" smtClean="0"/>
              <a:t>kekayaan</a:t>
            </a:r>
            <a:r>
              <a:rPr lang="en-US" dirty="0" smtClean="0"/>
              <a:t>, </a:t>
            </a:r>
          </a:p>
          <a:p>
            <a:pPr marL="457200" indent="-457200">
              <a:buFont typeface="+mj-lt"/>
              <a:buAutoNum type="arabicPeriod"/>
            </a:pPr>
            <a:r>
              <a:rPr lang="en-US" dirty="0" err="1" smtClean="0"/>
              <a:t>mengokohkan</a:t>
            </a:r>
            <a:r>
              <a:rPr lang="en-US" dirty="0" smtClean="0"/>
              <a:t> </a:t>
            </a:r>
            <a:r>
              <a:rPr lang="en-US" dirty="0" err="1" smtClean="0"/>
              <a:t>mentalitas</a:t>
            </a:r>
            <a:r>
              <a:rPr lang="en-US" dirty="0" smtClean="0"/>
              <a:t>, </a:t>
            </a:r>
          </a:p>
          <a:p>
            <a:pPr marL="457200" indent="-457200">
              <a:buFont typeface="+mj-lt"/>
              <a:buAutoNum type="arabicPeriod"/>
            </a:pPr>
            <a:r>
              <a:rPr lang="en-US" dirty="0" err="1" smtClean="0"/>
              <a:t>serta</a:t>
            </a:r>
            <a:r>
              <a:rPr lang="en-US" dirty="0" smtClean="0"/>
              <a:t> </a:t>
            </a:r>
            <a:r>
              <a:rPr lang="en-US" dirty="0" err="1" smtClean="0"/>
              <a:t>menyebarkan</a:t>
            </a:r>
            <a:r>
              <a:rPr lang="en-US" dirty="0" smtClean="0"/>
              <a:t> </a:t>
            </a:r>
            <a:r>
              <a:rPr lang="en-US" dirty="0" err="1" smtClean="0"/>
              <a:t>dakwah</a:t>
            </a:r>
            <a:endParaRPr lang="en-US" dirty="0"/>
          </a:p>
        </p:txBody>
      </p:sp>
    </p:spTree>
  </p:cSld>
  <p:clrMapOvr>
    <a:masterClrMapping/>
  </p:clrMapOvr>
  <p:transition spd="med">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Hak Pemerintahan Islam</a:t>
            </a:r>
            <a:endParaRPr lang="en-US" dirty="0"/>
          </a:p>
        </p:txBody>
      </p:sp>
      <p:sp>
        <p:nvSpPr>
          <p:cNvPr id="3" name="Content Placeholder 2"/>
          <p:cNvSpPr>
            <a:spLocks noGrp="1"/>
          </p:cNvSpPr>
          <p:nvPr>
            <p:ph sz="quarter" idx="1"/>
          </p:nvPr>
        </p:nvSpPr>
        <p:spPr/>
        <p:txBody>
          <a:bodyPr/>
          <a:lstStyle/>
          <a:p>
            <a:r>
              <a:rPr lang="en-US" dirty="0" err="1" smtClean="0"/>
              <a:t>loyalitas</a:t>
            </a:r>
            <a:r>
              <a:rPr lang="en-US" dirty="0" smtClean="0"/>
              <a:t> </a:t>
            </a:r>
            <a:r>
              <a:rPr lang="en-US" dirty="0" err="1" smtClean="0"/>
              <a:t>dan</a:t>
            </a:r>
            <a:r>
              <a:rPr lang="en-US" dirty="0" smtClean="0"/>
              <a:t> </a:t>
            </a:r>
            <a:r>
              <a:rPr lang="en-US" dirty="0" err="1" smtClean="0"/>
              <a:t>ketaatan</a:t>
            </a:r>
            <a:r>
              <a:rPr lang="en-US" dirty="0" smtClean="0"/>
              <a:t>, </a:t>
            </a:r>
          </a:p>
          <a:p>
            <a:r>
              <a:rPr lang="en-US" dirty="0" err="1" smtClean="0"/>
              <a:t>serta</a:t>
            </a:r>
            <a:r>
              <a:rPr lang="en-US" dirty="0" smtClean="0"/>
              <a:t> </a:t>
            </a:r>
            <a:r>
              <a:rPr lang="en-US" dirty="0" err="1" smtClean="0"/>
              <a:t>pertolongan</a:t>
            </a:r>
            <a:r>
              <a:rPr lang="en-US" dirty="0" smtClean="0"/>
              <a:t> </a:t>
            </a:r>
            <a:r>
              <a:rPr lang="en-US" dirty="0" err="1" smtClean="0"/>
              <a:t>terhadap</a:t>
            </a:r>
            <a:r>
              <a:rPr lang="en-US" dirty="0" smtClean="0"/>
              <a:t> </a:t>
            </a:r>
            <a:r>
              <a:rPr lang="en-US" dirty="0" err="1" smtClean="0"/>
              <a:t>jiwa</a:t>
            </a:r>
            <a:r>
              <a:rPr lang="en-US" dirty="0" smtClean="0"/>
              <a:t> </a:t>
            </a:r>
            <a:r>
              <a:rPr lang="en-US" dirty="0" err="1" smtClean="0"/>
              <a:t>dan</a:t>
            </a:r>
            <a:r>
              <a:rPr lang="en-US" dirty="0" smtClean="0"/>
              <a:t> </a:t>
            </a:r>
            <a:r>
              <a:rPr lang="en-US" dirty="0" err="1" smtClean="0"/>
              <a:t>hartanya</a:t>
            </a:r>
            <a:r>
              <a:rPr lang="en-US" dirty="0" smtClean="0"/>
              <a:t>.</a:t>
            </a:r>
          </a:p>
          <a:p>
            <a:r>
              <a:rPr lang="en-US" dirty="0" err="1" smtClean="0"/>
              <a:t>Apabila</a:t>
            </a:r>
            <a:r>
              <a:rPr lang="en-US" dirty="0" smtClean="0"/>
              <a:t> </a:t>
            </a:r>
            <a:r>
              <a:rPr lang="en-US" dirty="0" err="1" smtClean="0"/>
              <a:t>ia</a:t>
            </a:r>
            <a:r>
              <a:rPr lang="en-US" dirty="0" smtClean="0"/>
              <a:t> </a:t>
            </a:r>
            <a:r>
              <a:rPr lang="en-US" dirty="0" err="1" smtClean="0"/>
              <a:t>mengabaikan</a:t>
            </a:r>
            <a:r>
              <a:rPr lang="en-US" dirty="0" smtClean="0"/>
              <a:t> </a:t>
            </a:r>
            <a:r>
              <a:rPr lang="en-US" dirty="0" err="1" smtClean="0"/>
              <a:t>kewajibannya</a:t>
            </a:r>
            <a:r>
              <a:rPr lang="en-US" dirty="0" smtClean="0"/>
              <a:t>, </a:t>
            </a:r>
          </a:p>
          <a:p>
            <a:pPr lvl="1"/>
            <a:r>
              <a:rPr lang="en-US" dirty="0" err="1" smtClean="0"/>
              <a:t>maka</a:t>
            </a:r>
            <a:r>
              <a:rPr lang="en-US" dirty="0" smtClean="0"/>
              <a:t> </a:t>
            </a:r>
            <a:r>
              <a:rPr lang="en-US" dirty="0" err="1" smtClean="0"/>
              <a:t>berhak</a:t>
            </a:r>
            <a:r>
              <a:rPr lang="en-US" dirty="0" smtClean="0"/>
              <a:t> </a:t>
            </a:r>
            <a:r>
              <a:rPr lang="en-US" dirty="0" err="1" smtClean="0"/>
              <a:t>atasnya</a:t>
            </a:r>
            <a:r>
              <a:rPr lang="en-US" dirty="0" smtClean="0"/>
              <a:t> </a:t>
            </a:r>
            <a:r>
              <a:rPr lang="en-US" dirty="0" err="1" smtClean="0"/>
              <a:t>nasehat</a:t>
            </a:r>
            <a:r>
              <a:rPr lang="en-US" dirty="0" smtClean="0"/>
              <a:t> </a:t>
            </a:r>
            <a:r>
              <a:rPr lang="en-US" dirty="0" err="1" smtClean="0"/>
              <a:t>dan</a:t>
            </a:r>
            <a:r>
              <a:rPr lang="en-US" dirty="0" smtClean="0"/>
              <a:t> </a:t>
            </a:r>
            <a:r>
              <a:rPr lang="en-US" dirty="0" err="1" smtClean="0"/>
              <a:t>bimbingan</a:t>
            </a:r>
            <a:r>
              <a:rPr lang="en-US" dirty="0" smtClean="0"/>
              <a:t>, </a:t>
            </a:r>
          </a:p>
          <a:p>
            <a:pPr lvl="1"/>
            <a:r>
              <a:rPr lang="en-US" dirty="0" err="1" smtClean="0"/>
              <a:t>lalu</a:t>
            </a:r>
            <a:r>
              <a:rPr lang="en-US" dirty="0" smtClean="0"/>
              <a:t> -</a:t>
            </a:r>
            <a:r>
              <a:rPr lang="en-US" dirty="0" err="1" smtClean="0"/>
              <a:t>jika</a:t>
            </a:r>
            <a:r>
              <a:rPr lang="en-US" dirty="0" smtClean="0"/>
              <a:t> </a:t>
            </a:r>
            <a:r>
              <a:rPr lang="en-US" dirty="0" err="1" smtClean="0"/>
              <a:t>tidak</a:t>
            </a:r>
            <a:r>
              <a:rPr lang="en-US" dirty="0" smtClean="0"/>
              <a:t> </a:t>
            </a:r>
            <a:r>
              <a:rPr lang="en-US" dirty="0" err="1" smtClean="0"/>
              <a:t>ada</a:t>
            </a:r>
            <a:r>
              <a:rPr lang="en-US" dirty="0" smtClean="0"/>
              <a:t> </a:t>
            </a:r>
            <a:r>
              <a:rPr lang="en-US" dirty="0" err="1" smtClean="0"/>
              <a:t>perubahan</a:t>
            </a:r>
            <a:r>
              <a:rPr lang="en-US" dirty="0" smtClean="0"/>
              <a:t>- </a:t>
            </a:r>
            <a:r>
              <a:rPr lang="en-US" dirty="0" err="1" smtClean="0"/>
              <a:t>bisa</a:t>
            </a:r>
            <a:r>
              <a:rPr lang="en-US" dirty="0" smtClean="0"/>
              <a:t> </a:t>
            </a:r>
            <a:r>
              <a:rPr lang="en-US" dirty="0" err="1" smtClean="0"/>
              <a:t>diterapkan</a:t>
            </a:r>
            <a:r>
              <a:rPr lang="en-US" dirty="0" smtClean="0"/>
              <a:t> </a:t>
            </a:r>
            <a:r>
              <a:rPr lang="en-US" dirty="0" err="1" smtClean="0"/>
              <a:t>pemecatan</a:t>
            </a:r>
            <a:r>
              <a:rPr lang="en-US" dirty="0" smtClean="0"/>
              <a:t> </a:t>
            </a:r>
            <a:r>
              <a:rPr lang="en-US" dirty="0" err="1" smtClean="0"/>
              <a:t>dan</a:t>
            </a:r>
            <a:r>
              <a:rPr lang="en-US" dirty="0" smtClean="0"/>
              <a:t> </a:t>
            </a:r>
            <a:r>
              <a:rPr lang="en-US" dirty="0" err="1" smtClean="0"/>
              <a:t>pengusiran</a:t>
            </a:r>
            <a:r>
              <a:rPr lang="en-US" dirty="0" smtClean="0"/>
              <a:t>. </a:t>
            </a:r>
          </a:p>
          <a:p>
            <a:pPr lvl="1"/>
            <a:r>
              <a:rPr lang="en-US" dirty="0" err="1" smtClean="0"/>
              <a:t>Tidak</a:t>
            </a:r>
            <a:r>
              <a:rPr lang="en-US" dirty="0" smtClean="0"/>
              <a:t> </a:t>
            </a:r>
            <a:r>
              <a:rPr lang="en-US" dirty="0" err="1" smtClean="0"/>
              <a:t>ada</a:t>
            </a:r>
            <a:r>
              <a:rPr lang="en-US" dirty="0" smtClean="0"/>
              <a:t> </a:t>
            </a:r>
            <a:r>
              <a:rPr lang="en-US" dirty="0" err="1" smtClean="0"/>
              <a:t>ketaatan</a:t>
            </a:r>
            <a:r>
              <a:rPr lang="en-US" dirty="0" smtClean="0"/>
              <a:t> </a:t>
            </a:r>
            <a:r>
              <a:rPr lang="en-US" dirty="0" err="1" smtClean="0"/>
              <a:t>kepada</a:t>
            </a:r>
            <a:r>
              <a:rPr lang="en-US" dirty="0" smtClean="0"/>
              <a:t> </a:t>
            </a:r>
            <a:r>
              <a:rPr lang="en-US" dirty="0" err="1" smtClean="0"/>
              <a:t>makhluk</a:t>
            </a:r>
            <a:r>
              <a:rPr lang="en-US" dirty="0" smtClean="0"/>
              <a:t> </a:t>
            </a:r>
            <a:r>
              <a:rPr lang="en-US" dirty="0" err="1" smtClean="0"/>
              <a:t>dalam</a:t>
            </a:r>
            <a:r>
              <a:rPr lang="en-US" dirty="0" smtClean="0"/>
              <a:t> </a:t>
            </a:r>
            <a:r>
              <a:rPr lang="en-US" dirty="0" err="1" smtClean="0"/>
              <a:t>bermaksiat</a:t>
            </a:r>
            <a:r>
              <a:rPr lang="en-US" dirty="0" smtClean="0"/>
              <a:t> </a:t>
            </a:r>
            <a:r>
              <a:rPr lang="en-US" dirty="0" err="1" smtClean="0"/>
              <a:t>kepada</a:t>
            </a:r>
            <a:r>
              <a:rPr lang="en-US" dirty="0" smtClean="0"/>
              <a:t> </a:t>
            </a:r>
            <a:r>
              <a:rPr lang="en-US" dirty="0" err="1" smtClean="0"/>
              <a:t>Khaliq</a:t>
            </a:r>
            <a:endParaRPr lang="en-US" dirty="0"/>
          </a:p>
        </p:txBody>
      </p:sp>
    </p:spTree>
  </p:cSld>
  <p:clrMapOvr>
    <a:masterClrMapping/>
  </p:clrMapOvr>
  <p:transition spd="med">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Kitab</a:t>
            </a:r>
            <a:r>
              <a:rPr lang="en-US" dirty="0" smtClean="0"/>
              <a:t> </a:t>
            </a:r>
            <a:r>
              <a:rPr lang="en-US" dirty="0" err="1" smtClean="0"/>
              <a:t>Fiqh</a:t>
            </a:r>
            <a:endParaRPr lang="en-US" dirty="0"/>
          </a:p>
        </p:txBody>
      </p:sp>
      <p:sp>
        <p:nvSpPr>
          <p:cNvPr id="3" name="Content Placeholder 2"/>
          <p:cNvSpPr>
            <a:spLocks noGrp="1"/>
          </p:cNvSpPr>
          <p:nvPr>
            <p:ph idx="1"/>
          </p:nvPr>
        </p:nvSpPr>
        <p:spPr/>
        <p:txBody>
          <a:bodyPr/>
          <a:lstStyle/>
          <a:p>
            <a:r>
              <a:rPr lang="en-US" dirty="0" err="1" smtClean="0"/>
              <a:t>Sesungguh</a:t>
            </a:r>
            <a:r>
              <a:rPr lang="en-US" dirty="0" smtClean="0"/>
              <a:t> </a:t>
            </a:r>
            <a:r>
              <a:rPr lang="en-US" dirty="0" err="1" smtClean="0"/>
              <a:t>dalam</a:t>
            </a:r>
            <a:r>
              <a:rPr lang="en-US" dirty="0" smtClean="0"/>
              <a:t> </a:t>
            </a:r>
            <a:r>
              <a:rPr lang="en-US" dirty="0" err="1" smtClean="0"/>
              <a:t>kitab</a:t>
            </a:r>
            <a:r>
              <a:rPr lang="en-US" dirty="0" smtClean="0"/>
              <a:t> </a:t>
            </a:r>
            <a:r>
              <a:rPr lang="en-US" dirty="0" err="1" smtClean="0"/>
              <a:t>Fiqh</a:t>
            </a:r>
            <a:r>
              <a:rPr lang="en-US" dirty="0" smtClean="0"/>
              <a:t> pun </a:t>
            </a:r>
            <a:r>
              <a:rPr lang="en-US" dirty="0" err="1" smtClean="0"/>
              <a:t>sudah</a:t>
            </a:r>
            <a:r>
              <a:rPr lang="en-US" dirty="0" smtClean="0"/>
              <a:t> </a:t>
            </a:r>
            <a:r>
              <a:rPr lang="en-US" dirty="0" err="1" smtClean="0"/>
              <a:t>dijelaskan</a:t>
            </a:r>
            <a:r>
              <a:rPr lang="en-US" dirty="0" smtClean="0"/>
              <a:t> </a:t>
            </a:r>
            <a:r>
              <a:rPr lang="en-US" dirty="0" err="1" smtClean="0"/>
              <a:t>dengan</a:t>
            </a:r>
            <a:r>
              <a:rPr lang="en-US" dirty="0" smtClean="0"/>
              <a:t> </a:t>
            </a:r>
            <a:r>
              <a:rPr lang="en-US" dirty="0" err="1" smtClean="0"/>
              <a:t>lengkap</a:t>
            </a:r>
            <a:r>
              <a:rPr lang="en-US" dirty="0" smtClean="0"/>
              <a:t> </a:t>
            </a:r>
            <a:r>
              <a:rPr lang="en-US" dirty="0" err="1" smtClean="0"/>
              <a:t>semua</a:t>
            </a:r>
            <a:r>
              <a:rPr lang="en-US" dirty="0" smtClean="0"/>
              <a:t> </a:t>
            </a:r>
            <a:r>
              <a:rPr lang="en-US" dirty="0" err="1" smtClean="0"/>
              <a:t>sisi-sisi</a:t>
            </a:r>
            <a:r>
              <a:rPr lang="en-US" dirty="0" smtClean="0"/>
              <a:t> </a:t>
            </a:r>
            <a:r>
              <a:rPr lang="en-US" dirty="0" err="1" smtClean="0"/>
              <a:t>syari’at</a:t>
            </a:r>
            <a:r>
              <a:rPr lang="en-US" dirty="0" smtClean="0"/>
              <a:t> Islam</a:t>
            </a:r>
          </a:p>
          <a:p>
            <a:pPr lvl="1"/>
            <a:r>
              <a:rPr lang="en-US" dirty="0" err="1" smtClean="0"/>
              <a:t>Dimulai</a:t>
            </a:r>
            <a:r>
              <a:rPr lang="en-US" dirty="0" smtClean="0"/>
              <a:t> </a:t>
            </a:r>
            <a:r>
              <a:rPr lang="en-US" dirty="0" err="1" smtClean="0"/>
              <a:t>dengan</a:t>
            </a:r>
            <a:r>
              <a:rPr lang="en-US" dirty="0" smtClean="0"/>
              <a:t> THAHARAH</a:t>
            </a:r>
          </a:p>
          <a:p>
            <a:pPr lvl="1"/>
            <a:r>
              <a:rPr lang="en-US" dirty="0" err="1" smtClean="0"/>
              <a:t>Diakhiri</a:t>
            </a:r>
            <a:r>
              <a:rPr lang="en-US" dirty="0" smtClean="0"/>
              <a:t> </a:t>
            </a:r>
            <a:r>
              <a:rPr lang="en-US" dirty="0" err="1" smtClean="0"/>
              <a:t>dengan</a:t>
            </a:r>
            <a:r>
              <a:rPr lang="en-US" dirty="0" smtClean="0"/>
              <a:t> </a:t>
            </a:r>
            <a:r>
              <a:rPr lang="en-US" dirty="0" err="1" smtClean="0"/>
              <a:t>masalah</a:t>
            </a:r>
            <a:r>
              <a:rPr lang="en-US" dirty="0" smtClean="0"/>
              <a:t> KHILAFAH</a:t>
            </a:r>
          </a:p>
          <a:p>
            <a:r>
              <a:rPr lang="en-US" dirty="0" err="1" smtClean="0"/>
              <a:t>Hanya</a:t>
            </a:r>
            <a:r>
              <a:rPr lang="en-US" dirty="0" smtClean="0"/>
              <a:t> </a:t>
            </a:r>
            <a:r>
              <a:rPr lang="en-US" dirty="0" err="1" smtClean="0"/>
              <a:t>saja</a:t>
            </a:r>
            <a:r>
              <a:rPr lang="en-US" dirty="0" smtClean="0"/>
              <a:t>, </a:t>
            </a:r>
            <a:r>
              <a:rPr lang="en-US" dirty="0" err="1" smtClean="0"/>
              <a:t>umat</a:t>
            </a:r>
            <a:r>
              <a:rPr lang="en-US" dirty="0" smtClean="0"/>
              <a:t> Islam </a:t>
            </a:r>
            <a:r>
              <a:rPr lang="en-US" dirty="0" err="1" smtClean="0"/>
              <a:t>tidak</a:t>
            </a:r>
            <a:r>
              <a:rPr lang="en-US" dirty="0" smtClean="0"/>
              <a:t> </a:t>
            </a:r>
            <a:r>
              <a:rPr lang="en-US" dirty="0" err="1" smtClean="0"/>
              <a:t>pernah</a:t>
            </a:r>
            <a:r>
              <a:rPr lang="en-US" dirty="0" smtClean="0"/>
              <a:t> </a:t>
            </a:r>
            <a:r>
              <a:rPr lang="en-US" dirty="0" err="1" smtClean="0"/>
              <a:t>tuntas</a:t>
            </a:r>
            <a:r>
              <a:rPr lang="en-US" dirty="0" smtClean="0"/>
              <a:t> </a:t>
            </a:r>
            <a:r>
              <a:rPr lang="en-US" dirty="0" err="1" smtClean="0"/>
              <a:t>dalam</a:t>
            </a:r>
            <a:r>
              <a:rPr lang="en-US" dirty="0" smtClean="0"/>
              <a:t> </a:t>
            </a:r>
            <a:r>
              <a:rPr lang="en-US" dirty="0" err="1" smtClean="0"/>
              <a:t>membahas</a:t>
            </a:r>
            <a:r>
              <a:rPr lang="en-US" dirty="0" smtClean="0"/>
              <a:t> </a:t>
            </a:r>
            <a:r>
              <a:rPr lang="en-US" dirty="0" err="1" smtClean="0"/>
              <a:t>fiqh</a:t>
            </a:r>
            <a:endParaRPr lang="en-US" dirty="0" smtClean="0"/>
          </a:p>
          <a:p>
            <a:r>
              <a:rPr lang="en-US" dirty="0" err="1" smtClean="0"/>
              <a:t>Kewajiban</a:t>
            </a:r>
            <a:r>
              <a:rPr lang="en-US" dirty="0" smtClean="0"/>
              <a:t> </a:t>
            </a:r>
            <a:r>
              <a:rPr lang="en-US" dirty="0" err="1" smtClean="0"/>
              <a:t>menegakkan</a:t>
            </a:r>
            <a:r>
              <a:rPr lang="en-US" dirty="0" smtClean="0"/>
              <a:t> </a:t>
            </a:r>
            <a:r>
              <a:rPr lang="en-US" dirty="0" err="1" smtClean="0"/>
              <a:t>daulah</a:t>
            </a:r>
            <a:r>
              <a:rPr lang="en-US" dirty="0" smtClean="0"/>
              <a:t> </a:t>
            </a:r>
            <a:r>
              <a:rPr lang="en-US" dirty="0" err="1" smtClean="0"/>
              <a:t>akhirnya</a:t>
            </a:r>
            <a:r>
              <a:rPr lang="en-US" dirty="0" smtClean="0"/>
              <a:t> </a:t>
            </a:r>
            <a:r>
              <a:rPr lang="en-US" dirty="0" err="1" smtClean="0"/>
              <a:t>tidak</a:t>
            </a:r>
            <a:r>
              <a:rPr lang="en-US" dirty="0" smtClean="0"/>
              <a:t> </a:t>
            </a:r>
            <a:r>
              <a:rPr lang="en-US" dirty="0" err="1" smtClean="0"/>
              <a:t>disadari</a:t>
            </a:r>
            <a:r>
              <a:rPr lang="en-US" dirty="0" smtClean="0"/>
              <a:t> </a:t>
            </a:r>
            <a:r>
              <a:rPr lang="en-US" dirty="0" err="1" smtClean="0"/>
              <a:t>oleh</a:t>
            </a:r>
            <a:r>
              <a:rPr lang="en-US" dirty="0" smtClean="0"/>
              <a:t> </a:t>
            </a:r>
            <a:r>
              <a:rPr lang="en-US" dirty="0" err="1" smtClean="0"/>
              <a:t>umat</a:t>
            </a:r>
            <a:r>
              <a:rPr lang="en-US" dirty="0" smtClean="0"/>
              <a:t> Islam, </a:t>
            </a:r>
            <a:r>
              <a:rPr lang="en-US" dirty="0" err="1" smtClean="0"/>
              <a:t>padahal</a:t>
            </a:r>
            <a:r>
              <a:rPr lang="en-US" dirty="0" smtClean="0"/>
              <a:t> </a:t>
            </a:r>
            <a:r>
              <a:rPr lang="en-US" dirty="0" err="1" smtClean="0"/>
              <a:t>ini</a:t>
            </a:r>
            <a:r>
              <a:rPr lang="en-US" dirty="0" smtClean="0"/>
              <a:t> </a:t>
            </a:r>
            <a:r>
              <a:rPr lang="en-US" dirty="0" err="1" smtClean="0"/>
              <a:t>adalah</a:t>
            </a:r>
            <a:r>
              <a:rPr lang="en-US" dirty="0" smtClean="0"/>
              <a:t> </a:t>
            </a:r>
            <a:r>
              <a:rPr lang="en-US" dirty="0" err="1" smtClean="0"/>
              <a:t>kewajiban</a:t>
            </a:r>
            <a:r>
              <a:rPr lang="en-US" dirty="0" smtClean="0"/>
              <a:t> </a:t>
            </a:r>
            <a:r>
              <a:rPr lang="en-US" dirty="0" err="1" smtClean="0"/>
              <a:t>pribadi</a:t>
            </a:r>
            <a:r>
              <a:rPr lang="en-US" dirty="0" smtClean="0"/>
              <a:t> (</a:t>
            </a:r>
            <a:r>
              <a:rPr lang="en-US" dirty="0" err="1" smtClean="0"/>
              <a:t>fardhu</a:t>
            </a:r>
            <a:r>
              <a:rPr lang="en-US" dirty="0" smtClean="0"/>
              <a:t> ‘</a:t>
            </a:r>
            <a:r>
              <a:rPr lang="en-US" dirty="0" err="1" smtClean="0"/>
              <a:t>ain</a:t>
            </a:r>
            <a:r>
              <a:rPr lang="en-US" dirty="0" smtClean="0"/>
              <a:t>)</a:t>
            </a:r>
            <a:endParaRPr lang="en-US" dirty="0"/>
          </a:p>
        </p:txBody>
      </p:sp>
    </p:spTree>
  </p:cSld>
  <p:clrMapOvr>
    <a:masterClrMapping/>
  </p:clrMapOvr>
  <p:transition spd="med">
    <p:fade thruBlk="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Agama </a:t>
            </a:r>
            <a:r>
              <a:rPr lang="en-US" dirty="0" err="1" smtClean="0"/>
              <a:t>Ibadah</a:t>
            </a:r>
            <a:endParaRPr lang="en-US" dirty="0"/>
          </a:p>
        </p:txBody>
      </p:sp>
      <p:sp>
        <p:nvSpPr>
          <p:cNvPr id="3" name="Content Placeholder 2"/>
          <p:cNvSpPr>
            <a:spLocks noGrp="1"/>
          </p:cNvSpPr>
          <p:nvPr>
            <p:ph idx="1"/>
          </p:nvPr>
        </p:nvSpPr>
        <p:spPr>
          <a:xfrm>
            <a:off x="762000" y="685800"/>
            <a:ext cx="7543800" cy="4419600"/>
          </a:xfrm>
        </p:spPr>
        <p:txBody>
          <a:bodyPr>
            <a:normAutofit/>
          </a:bodyPr>
          <a:lstStyle/>
          <a:p>
            <a:r>
              <a:rPr lang="en-US" dirty="0" err="1" smtClean="0"/>
              <a:t>Ibadah</a:t>
            </a:r>
            <a:r>
              <a:rPr lang="en-US" dirty="0" smtClean="0"/>
              <a:t> </a:t>
            </a:r>
            <a:r>
              <a:rPr lang="en-US" dirty="0" err="1" smtClean="0"/>
              <a:t>dalam</a:t>
            </a:r>
            <a:r>
              <a:rPr lang="en-US" dirty="0" smtClean="0"/>
              <a:t> Islam </a:t>
            </a:r>
            <a:r>
              <a:rPr lang="en-US" dirty="0" err="1" smtClean="0"/>
              <a:t>memiliki</a:t>
            </a:r>
            <a:r>
              <a:rPr lang="en-US" dirty="0" smtClean="0"/>
              <a:t> </a:t>
            </a:r>
            <a:r>
              <a:rPr lang="en-US" dirty="0" err="1" smtClean="0"/>
              <a:t>arti</a:t>
            </a:r>
            <a:r>
              <a:rPr lang="en-US" dirty="0" smtClean="0"/>
              <a:t> yang </a:t>
            </a:r>
            <a:r>
              <a:rPr lang="en-US" dirty="0" err="1" smtClean="0"/>
              <a:t>sangat</a:t>
            </a:r>
            <a:r>
              <a:rPr lang="en-US" dirty="0" smtClean="0"/>
              <a:t> </a:t>
            </a:r>
            <a:r>
              <a:rPr lang="en-US" dirty="0" err="1" smtClean="0"/>
              <a:t>luas</a:t>
            </a:r>
            <a:endParaRPr lang="en-US" dirty="0" smtClean="0"/>
          </a:p>
          <a:p>
            <a:r>
              <a:rPr lang="en-US" dirty="0" err="1" smtClean="0"/>
              <a:t>Senyum</a:t>
            </a:r>
            <a:r>
              <a:rPr lang="en-US" dirty="0" smtClean="0"/>
              <a:t> pun </a:t>
            </a:r>
            <a:r>
              <a:rPr lang="en-US" dirty="0" err="1" smtClean="0"/>
              <a:t>ibadah</a:t>
            </a:r>
            <a:endParaRPr lang="en-US" dirty="0" smtClean="0"/>
          </a:p>
          <a:p>
            <a:r>
              <a:rPr lang="en-US" dirty="0" err="1" smtClean="0"/>
              <a:t>Bahkan</a:t>
            </a:r>
            <a:r>
              <a:rPr lang="en-US" dirty="0" smtClean="0"/>
              <a:t> </a:t>
            </a:r>
            <a:r>
              <a:rPr lang="en-US" dirty="0" err="1" smtClean="0"/>
              <a:t>jima</a:t>
            </a:r>
            <a:r>
              <a:rPr lang="en-US" dirty="0" smtClean="0"/>
              <a:t>’ (</a:t>
            </a:r>
            <a:r>
              <a:rPr lang="en-US" dirty="0" err="1" smtClean="0"/>
              <a:t>hubungan</a:t>
            </a:r>
            <a:r>
              <a:rPr lang="en-US" dirty="0" smtClean="0"/>
              <a:t> </a:t>
            </a:r>
            <a:r>
              <a:rPr lang="en-US" dirty="0" err="1" smtClean="0"/>
              <a:t>suami-istri</a:t>
            </a:r>
            <a:r>
              <a:rPr lang="en-US" dirty="0" smtClean="0"/>
              <a:t>) yang </a:t>
            </a:r>
            <a:r>
              <a:rPr lang="en-US" dirty="0" err="1" smtClean="0"/>
              <a:t>sah</a:t>
            </a:r>
            <a:r>
              <a:rPr lang="en-US" dirty="0" smtClean="0"/>
              <a:t> </a:t>
            </a:r>
            <a:r>
              <a:rPr lang="en-US" dirty="0" err="1" smtClean="0"/>
              <a:t>itu</a:t>
            </a:r>
            <a:r>
              <a:rPr lang="en-US" dirty="0" smtClean="0"/>
              <a:t> </a:t>
            </a:r>
            <a:r>
              <a:rPr lang="en-US" dirty="0" err="1" smtClean="0"/>
              <a:t>adalah</a:t>
            </a:r>
            <a:r>
              <a:rPr lang="en-US" dirty="0" smtClean="0"/>
              <a:t> </a:t>
            </a:r>
            <a:r>
              <a:rPr lang="en-US" dirty="0" err="1" smtClean="0"/>
              <a:t>ibadah</a:t>
            </a:r>
            <a:r>
              <a:rPr lang="en-US" dirty="0" smtClean="0"/>
              <a:t> </a:t>
            </a:r>
            <a:r>
              <a:rPr lang="en-US" dirty="0" smtClean="0">
                <a:sym typeface="Wingdings" pitchFamily="2" charset="2"/>
              </a:rPr>
              <a:t> </a:t>
            </a:r>
            <a:r>
              <a:rPr lang="en-US" dirty="0" err="1" smtClean="0">
                <a:sym typeface="Wingdings" pitchFamily="2" charset="2"/>
              </a:rPr>
              <a:t>para</a:t>
            </a:r>
            <a:r>
              <a:rPr lang="en-US" dirty="0" smtClean="0">
                <a:sym typeface="Wingdings" pitchFamily="2" charset="2"/>
              </a:rPr>
              <a:t> </a:t>
            </a:r>
            <a:r>
              <a:rPr lang="en-US" dirty="0" err="1" smtClean="0">
                <a:sym typeface="Wingdings" pitchFamily="2" charset="2"/>
              </a:rPr>
              <a:t>sahabat</a:t>
            </a:r>
            <a:r>
              <a:rPr lang="en-US" dirty="0" smtClean="0">
                <a:sym typeface="Wingdings" pitchFamily="2" charset="2"/>
              </a:rPr>
              <a:t> </a:t>
            </a:r>
            <a:r>
              <a:rPr lang="en-US" dirty="0" err="1" smtClean="0">
                <a:sym typeface="Wingdings" pitchFamily="2" charset="2"/>
              </a:rPr>
              <a:t>heran</a:t>
            </a:r>
            <a:r>
              <a:rPr lang="en-US" dirty="0" smtClean="0">
                <a:sym typeface="Wingdings" pitchFamily="2" charset="2"/>
              </a:rPr>
              <a:t>. “Kan </a:t>
            </a:r>
            <a:r>
              <a:rPr lang="en-US" dirty="0" err="1" smtClean="0">
                <a:sym typeface="Wingdings" pitchFamily="2" charset="2"/>
              </a:rPr>
              <a:t>kita</a:t>
            </a:r>
            <a:r>
              <a:rPr lang="en-US" dirty="0" smtClean="0">
                <a:sym typeface="Wingdings" pitchFamily="2" charset="2"/>
              </a:rPr>
              <a:t> </a:t>
            </a:r>
            <a:r>
              <a:rPr lang="en-US" dirty="0" err="1" smtClean="0">
                <a:sym typeface="Wingdings" pitchFamily="2" charset="2"/>
              </a:rPr>
              <a:t>melakukannya</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nafsu</a:t>
            </a:r>
            <a:r>
              <a:rPr lang="en-US" dirty="0" smtClean="0">
                <a:sym typeface="Wingdings" pitchFamily="2" charset="2"/>
              </a:rPr>
              <a:t>?” </a:t>
            </a:r>
            <a:r>
              <a:rPr lang="en-US" dirty="0" err="1" smtClean="0">
                <a:sym typeface="Wingdings" pitchFamily="2" charset="2"/>
              </a:rPr>
              <a:t>Rasulullah</a:t>
            </a:r>
            <a:r>
              <a:rPr lang="en-US" dirty="0" smtClean="0">
                <a:sym typeface="Wingdings" pitchFamily="2" charset="2"/>
              </a:rPr>
              <a:t> </a:t>
            </a:r>
            <a:r>
              <a:rPr lang="en-US" dirty="0" err="1" smtClean="0">
                <a:sym typeface="Wingdings" pitchFamily="2" charset="2"/>
              </a:rPr>
              <a:t>menjelaskan</a:t>
            </a:r>
            <a:r>
              <a:rPr lang="en-US" dirty="0" smtClean="0">
                <a:sym typeface="Wingdings" pitchFamily="2" charset="2"/>
              </a:rPr>
              <a:t> </a:t>
            </a:r>
            <a:r>
              <a:rPr lang="en-US" dirty="0" err="1" smtClean="0">
                <a:sym typeface="Wingdings" pitchFamily="2" charset="2"/>
              </a:rPr>
              <a:t>bahwa</a:t>
            </a:r>
            <a:r>
              <a:rPr lang="en-US" dirty="0" smtClean="0">
                <a:sym typeface="Wingdings" pitchFamily="2" charset="2"/>
              </a:rPr>
              <a:t> </a:t>
            </a:r>
            <a:r>
              <a:rPr lang="en-US" dirty="0" err="1" smtClean="0">
                <a:sym typeface="Wingdings" pitchFamily="2" charset="2"/>
              </a:rPr>
              <a:t>titik</a:t>
            </a:r>
            <a:r>
              <a:rPr lang="en-US" dirty="0" smtClean="0">
                <a:sym typeface="Wingdings" pitchFamily="2" charset="2"/>
              </a:rPr>
              <a:t> </a:t>
            </a:r>
            <a:r>
              <a:rPr lang="en-US" dirty="0" err="1" smtClean="0">
                <a:sym typeface="Wingdings" pitchFamily="2" charset="2"/>
              </a:rPr>
              <a:t>pokoknya</a:t>
            </a:r>
            <a:r>
              <a:rPr lang="en-US" dirty="0" smtClean="0">
                <a:sym typeface="Wingdings" pitchFamily="2" charset="2"/>
              </a:rPr>
              <a:t> </a:t>
            </a:r>
            <a:r>
              <a:rPr lang="en-US" dirty="0" err="1" smtClean="0">
                <a:sym typeface="Wingdings" pitchFamily="2" charset="2"/>
              </a:rPr>
              <a:t>adalah</a:t>
            </a:r>
            <a:r>
              <a:rPr lang="en-US" dirty="0" smtClean="0">
                <a:sym typeface="Wingdings" pitchFamily="2" charset="2"/>
              </a:rPr>
              <a:t> </a:t>
            </a:r>
            <a:r>
              <a:rPr lang="en-US" dirty="0" err="1" smtClean="0">
                <a:sym typeface="Wingdings" pitchFamily="2" charset="2"/>
              </a:rPr>
              <a:t>meletakkan</a:t>
            </a:r>
            <a:r>
              <a:rPr lang="en-US" dirty="0" smtClean="0">
                <a:sym typeface="Wingdings" pitchFamily="2" charset="2"/>
              </a:rPr>
              <a:t> </a:t>
            </a:r>
            <a:r>
              <a:rPr lang="en-US" dirty="0" err="1" smtClean="0">
                <a:sym typeface="Wingdings" pitchFamily="2" charset="2"/>
              </a:rPr>
              <a:t>sesuatu</a:t>
            </a:r>
            <a:r>
              <a:rPr lang="en-US" dirty="0" smtClean="0">
                <a:sym typeface="Wingdings" pitchFamily="2" charset="2"/>
              </a:rPr>
              <a:t> </a:t>
            </a:r>
            <a:r>
              <a:rPr lang="en-US" dirty="0" err="1" smtClean="0">
                <a:sym typeface="Wingdings" pitchFamily="2" charset="2"/>
              </a:rPr>
              <a:t>di</a:t>
            </a:r>
            <a:r>
              <a:rPr lang="en-US" dirty="0" smtClean="0">
                <a:sym typeface="Wingdings" pitchFamily="2" charset="2"/>
              </a:rPr>
              <a:t> </a:t>
            </a:r>
            <a:r>
              <a:rPr lang="en-US" dirty="0" err="1" smtClean="0">
                <a:sym typeface="Wingdings" pitchFamily="2" charset="2"/>
              </a:rPr>
              <a:t>tempat</a:t>
            </a:r>
            <a:r>
              <a:rPr lang="en-US" dirty="0" smtClean="0">
                <a:sym typeface="Wingdings" pitchFamily="2" charset="2"/>
              </a:rPr>
              <a:t> yang </a:t>
            </a:r>
            <a:r>
              <a:rPr lang="en-US" dirty="0" err="1" smtClean="0">
                <a:sym typeface="Wingdings" pitchFamily="2" charset="2"/>
              </a:rPr>
              <a:t>benar</a:t>
            </a:r>
            <a:r>
              <a:rPr lang="en-US" dirty="0" smtClean="0">
                <a:sym typeface="Wingdings" pitchFamily="2" charset="2"/>
              </a:rPr>
              <a:t>, </a:t>
            </a:r>
            <a:r>
              <a:rPr lang="en-US" dirty="0" err="1" smtClean="0">
                <a:sym typeface="Wingdings" pitchFamily="2" charset="2"/>
              </a:rPr>
              <a:t>kalau</a:t>
            </a:r>
            <a:r>
              <a:rPr lang="en-US" dirty="0" smtClean="0">
                <a:sym typeface="Wingdings" pitchFamily="2" charset="2"/>
              </a:rPr>
              <a:t> </a:t>
            </a:r>
            <a:r>
              <a:rPr lang="en-US" dirty="0" err="1" smtClean="0">
                <a:sym typeface="Wingdings" pitchFamily="2" charset="2"/>
              </a:rPr>
              <a:t>bukan</a:t>
            </a:r>
            <a:r>
              <a:rPr lang="en-US" dirty="0" smtClean="0">
                <a:sym typeface="Wingdings" pitchFamily="2" charset="2"/>
              </a:rPr>
              <a:t> </a:t>
            </a:r>
            <a:r>
              <a:rPr lang="en-US" dirty="0" err="1" smtClean="0">
                <a:sym typeface="Wingdings" pitchFamily="2" charset="2"/>
              </a:rPr>
              <a:t>di</a:t>
            </a:r>
            <a:r>
              <a:rPr lang="en-US" dirty="0" smtClean="0">
                <a:sym typeface="Wingdings" pitchFamily="2" charset="2"/>
              </a:rPr>
              <a:t> </a:t>
            </a:r>
            <a:r>
              <a:rPr lang="en-US" dirty="0" err="1" smtClean="0">
                <a:sym typeface="Wingdings" pitchFamily="2" charset="2"/>
              </a:rPr>
              <a:t>tempat</a:t>
            </a:r>
            <a:r>
              <a:rPr lang="en-US" dirty="0" smtClean="0">
                <a:sym typeface="Wingdings" pitchFamily="2" charset="2"/>
              </a:rPr>
              <a:t> yang </a:t>
            </a:r>
            <a:r>
              <a:rPr lang="en-US" dirty="0" err="1" smtClean="0">
                <a:sym typeface="Wingdings" pitchFamily="2" charset="2"/>
              </a:rPr>
              <a:t>benar</a:t>
            </a:r>
            <a:r>
              <a:rPr lang="en-US" dirty="0" smtClean="0">
                <a:sym typeface="Wingdings" pitchFamily="2" charset="2"/>
              </a:rPr>
              <a:t> </a:t>
            </a:r>
            <a:r>
              <a:rPr lang="en-US" dirty="0" err="1" smtClean="0">
                <a:sym typeface="Wingdings" pitchFamily="2" charset="2"/>
              </a:rPr>
              <a:t>itu</a:t>
            </a:r>
            <a:r>
              <a:rPr lang="en-US" dirty="0" smtClean="0">
                <a:sym typeface="Wingdings" pitchFamily="2" charset="2"/>
              </a:rPr>
              <a:t> </a:t>
            </a:r>
            <a:r>
              <a:rPr lang="en-US" dirty="0" err="1" smtClean="0">
                <a:sym typeface="Wingdings" pitchFamily="2" charset="2"/>
              </a:rPr>
              <a:t>dosa</a:t>
            </a:r>
            <a:endParaRPr lang="en-US" dirty="0" smtClean="0">
              <a:sym typeface="Wingdings" pitchFamily="2" charset="2"/>
            </a:endParaRPr>
          </a:p>
          <a:p>
            <a:r>
              <a:rPr lang="en-US" dirty="0" err="1" smtClean="0">
                <a:sym typeface="Wingdings" pitchFamily="2" charset="2"/>
              </a:rPr>
              <a:t>Ini</a:t>
            </a:r>
            <a:r>
              <a:rPr lang="en-US" dirty="0" smtClean="0">
                <a:sym typeface="Wingdings" pitchFamily="2" charset="2"/>
              </a:rPr>
              <a:t> </a:t>
            </a:r>
            <a:r>
              <a:rPr lang="en-US" dirty="0" err="1" smtClean="0">
                <a:sym typeface="Wingdings" pitchFamily="2" charset="2"/>
              </a:rPr>
              <a:t>mungkin</a:t>
            </a:r>
            <a:r>
              <a:rPr lang="en-US" dirty="0" smtClean="0">
                <a:sym typeface="Wingdings" pitchFamily="2" charset="2"/>
              </a:rPr>
              <a:t> yang </a:t>
            </a:r>
            <a:r>
              <a:rPr lang="en-US" dirty="0" err="1" smtClean="0">
                <a:sym typeface="Wingdings" pitchFamily="2" charset="2"/>
              </a:rPr>
              <a:t>sederhana</a:t>
            </a:r>
            <a:endParaRPr lang="en-US" dirty="0" smtClean="0">
              <a:sym typeface="Wingdings" pitchFamily="2" charset="2"/>
            </a:endParaRPr>
          </a:p>
          <a:p>
            <a:r>
              <a:rPr lang="en-US" dirty="0" smtClean="0">
                <a:sym typeface="Wingdings" pitchFamily="2" charset="2"/>
              </a:rPr>
              <a:t>Yang </a:t>
            </a:r>
            <a:r>
              <a:rPr lang="en-US" dirty="0" err="1" smtClean="0">
                <a:sym typeface="Wingdings" pitchFamily="2" charset="2"/>
              </a:rPr>
              <a:t>tertinggi</a:t>
            </a:r>
            <a:r>
              <a:rPr lang="en-US" dirty="0" smtClean="0">
                <a:sym typeface="Wingdings" pitchFamily="2" charset="2"/>
              </a:rPr>
              <a:t> </a:t>
            </a:r>
            <a:r>
              <a:rPr lang="en-US" dirty="0" err="1" smtClean="0">
                <a:sym typeface="Wingdings" pitchFamily="2" charset="2"/>
              </a:rPr>
              <a:t>dalam</a:t>
            </a:r>
            <a:r>
              <a:rPr lang="en-US" dirty="0" smtClean="0">
                <a:sym typeface="Wingdings" pitchFamily="2" charset="2"/>
              </a:rPr>
              <a:t> </a:t>
            </a:r>
            <a:r>
              <a:rPr lang="en-US" dirty="0" err="1" smtClean="0">
                <a:sym typeface="Wingdings" pitchFamily="2" charset="2"/>
              </a:rPr>
              <a:t>ibadah</a:t>
            </a:r>
            <a:r>
              <a:rPr lang="en-US" dirty="0" smtClean="0">
                <a:sym typeface="Wingdings" pitchFamily="2" charset="2"/>
              </a:rPr>
              <a:t> </a:t>
            </a:r>
            <a:r>
              <a:rPr lang="en-US" dirty="0" err="1" smtClean="0">
                <a:sym typeface="Wingdings" pitchFamily="2" charset="2"/>
              </a:rPr>
              <a:t>adalah</a:t>
            </a:r>
            <a:r>
              <a:rPr lang="en-US" dirty="0" smtClean="0">
                <a:sym typeface="Wingdings" pitchFamily="2" charset="2"/>
              </a:rPr>
              <a:t> jihad, </a:t>
            </a:r>
            <a:r>
              <a:rPr lang="en-US" dirty="0" err="1" smtClean="0">
                <a:sym typeface="Wingdings" pitchFamily="2" charset="2"/>
              </a:rPr>
              <a:t>termasuk</a:t>
            </a:r>
            <a:r>
              <a:rPr lang="en-US" dirty="0" smtClean="0">
                <a:sym typeface="Wingdings" pitchFamily="2" charset="2"/>
              </a:rPr>
              <a:t> JIHAD SIYASI (</a:t>
            </a:r>
            <a:r>
              <a:rPr lang="en-US" dirty="0" err="1" smtClean="0">
                <a:sym typeface="Wingdings" pitchFamily="2" charset="2"/>
              </a:rPr>
              <a:t>perjuangan</a:t>
            </a:r>
            <a:r>
              <a:rPr lang="en-US" dirty="0" smtClean="0">
                <a:sym typeface="Wingdings" pitchFamily="2" charset="2"/>
              </a:rPr>
              <a:t> </a:t>
            </a:r>
            <a:r>
              <a:rPr lang="en-US" dirty="0" err="1" smtClean="0">
                <a:sym typeface="Wingdings" pitchFamily="2" charset="2"/>
              </a:rPr>
              <a:t>politik</a:t>
            </a:r>
            <a:r>
              <a:rPr lang="en-US" dirty="0" smtClean="0">
                <a:sym typeface="Wingdings" pitchFamily="2" charset="2"/>
              </a:rPr>
              <a:t>) </a:t>
            </a:r>
            <a:r>
              <a:rPr lang="en-US" dirty="0" err="1" smtClean="0">
                <a:sym typeface="Wingdings" pitchFamily="2" charset="2"/>
              </a:rPr>
              <a:t>untuk</a:t>
            </a:r>
            <a:r>
              <a:rPr lang="en-US" dirty="0" smtClean="0">
                <a:sym typeface="Wingdings" pitchFamily="2" charset="2"/>
              </a:rPr>
              <a:t> </a:t>
            </a:r>
            <a:r>
              <a:rPr lang="en-US" dirty="0" err="1" smtClean="0">
                <a:sym typeface="Wingdings" pitchFamily="2" charset="2"/>
              </a:rPr>
              <a:t>menegakkan</a:t>
            </a:r>
            <a:r>
              <a:rPr lang="en-US" dirty="0" smtClean="0">
                <a:sym typeface="Wingdings" pitchFamily="2" charset="2"/>
              </a:rPr>
              <a:t> </a:t>
            </a:r>
            <a:r>
              <a:rPr lang="en-US" dirty="0" err="1" smtClean="0">
                <a:sym typeface="Wingdings" pitchFamily="2" charset="2"/>
              </a:rPr>
              <a:t>daulah</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smtClean="0">
                <a:solidFill>
                  <a:schemeClr val="tx2"/>
                </a:solidFill>
              </a:rPr>
              <a:t>سِيَاسِيٌّ </a:t>
            </a:r>
            <a:r>
              <a:rPr lang="ar-SA" b="1" dirty="0" smtClean="0">
                <a:solidFill>
                  <a:schemeClr val="tx2"/>
                </a:solidFill>
              </a:rPr>
              <a:t>عَابِدٌ</a:t>
            </a:r>
            <a:endParaRPr lang="en-US" dirty="0"/>
          </a:p>
        </p:txBody>
      </p:sp>
      <p:sp>
        <p:nvSpPr>
          <p:cNvPr id="3" name="Content Placeholder 2"/>
          <p:cNvSpPr>
            <a:spLocks noGrp="1"/>
          </p:cNvSpPr>
          <p:nvPr>
            <p:ph idx="1"/>
          </p:nvPr>
        </p:nvSpPr>
        <p:spPr>
          <a:xfrm>
            <a:off x="762000" y="685800"/>
            <a:ext cx="7543800" cy="4572000"/>
          </a:xfrm>
        </p:spPr>
        <p:txBody>
          <a:bodyPr>
            <a:normAutofit/>
          </a:bodyPr>
          <a:lstStyle/>
          <a:p>
            <a:r>
              <a:rPr lang="en-US" dirty="0" err="1" smtClean="0"/>
              <a:t>Watak</a:t>
            </a:r>
            <a:r>
              <a:rPr lang="en-US" dirty="0" smtClean="0"/>
              <a:t> Islam </a:t>
            </a:r>
            <a:r>
              <a:rPr lang="en-US" dirty="0" err="1" smtClean="0"/>
              <a:t>ini</a:t>
            </a:r>
            <a:r>
              <a:rPr lang="en-US" dirty="0" smtClean="0"/>
              <a:t> </a:t>
            </a:r>
            <a:r>
              <a:rPr lang="en-US" dirty="0" err="1" smtClean="0"/>
              <a:t>membentuk</a:t>
            </a:r>
            <a:r>
              <a:rPr lang="en-US" dirty="0" smtClean="0"/>
              <a:t> </a:t>
            </a:r>
            <a:r>
              <a:rPr lang="en-US" dirty="0" err="1" smtClean="0"/>
              <a:t>seorang</a:t>
            </a:r>
            <a:r>
              <a:rPr lang="en-US" dirty="0" smtClean="0"/>
              <a:t> POLITIKUS yang </a:t>
            </a:r>
            <a:r>
              <a:rPr lang="en-US" dirty="0" err="1" smtClean="0"/>
              <a:t>ahli</a:t>
            </a:r>
            <a:r>
              <a:rPr lang="en-US" dirty="0" smtClean="0"/>
              <a:t> </a:t>
            </a:r>
            <a:r>
              <a:rPr lang="en-US" dirty="0" err="1" smtClean="0"/>
              <a:t>ibadah</a:t>
            </a:r>
            <a:r>
              <a:rPr lang="en-US" dirty="0" smtClean="0"/>
              <a:t> </a:t>
            </a:r>
            <a:r>
              <a:rPr lang="en-US" dirty="0" smtClean="0">
                <a:sym typeface="Wingdings" pitchFamily="2" charset="2"/>
              </a:rPr>
              <a:t> </a:t>
            </a:r>
            <a:r>
              <a:rPr lang="en-US" dirty="0" err="1" smtClean="0"/>
              <a:t>Wah</a:t>
            </a:r>
            <a:r>
              <a:rPr lang="en-US" dirty="0" smtClean="0"/>
              <a:t>, </a:t>
            </a:r>
            <a:r>
              <a:rPr lang="en-US" dirty="0" err="1" smtClean="0"/>
              <a:t>ini</a:t>
            </a:r>
            <a:r>
              <a:rPr lang="en-US" dirty="0" smtClean="0"/>
              <a:t> </a:t>
            </a:r>
            <a:r>
              <a:rPr lang="en-US" dirty="0" err="1" smtClean="0"/>
              <a:t>jarang</a:t>
            </a:r>
            <a:r>
              <a:rPr lang="en-US" dirty="0" smtClean="0"/>
              <a:t> </a:t>
            </a:r>
            <a:r>
              <a:rPr lang="en-US" dirty="0" err="1" smtClean="0"/>
              <a:t>dijumpai</a:t>
            </a:r>
            <a:r>
              <a:rPr lang="en-US" dirty="0" smtClean="0"/>
              <a:t> </a:t>
            </a:r>
            <a:r>
              <a:rPr lang="en-US" dirty="0" err="1" smtClean="0"/>
              <a:t>pada</a:t>
            </a:r>
            <a:r>
              <a:rPr lang="en-US" dirty="0" smtClean="0"/>
              <a:t> </a:t>
            </a:r>
            <a:r>
              <a:rPr lang="en-US" dirty="0" err="1" smtClean="0"/>
              <a:t>saat</a:t>
            </a:r>
            <a:r>
              <a:rPr lang="en-US" dirty="0" smtClean="0"/>
              <a:t> </a:t>
            </a:r>
            <a:r>
              <a:rPr lang="en-US" dirty="0" err="1" smtClean="0"/>
              <a:t>ini</a:t>
            </a:r>
            <a:endParaRPr lang="en-US" dirty="0" smtClean="0"/>
          </a:p>
          <a:p>
            <a:r>
              <a:rPr lang="en-US" dirty="0" err="1" smtClean="0"/>
              <a:t>Biasanya</a:t>
            </a:r>
            <a:r>
              <a:rPr lang="en-US" dirty="0" smtClean="0"/>
              <a:t>: </a:t>
            </a:r>
            <a:r>
              <a:rPr lang="en-US" dirty="0" err="1" smtClean="0"/>
              <a:t>politikus</a:t>
            </a:r>
            <a:r>
              <a:rPr lang="en-US" dirty="0" smtClean="0"/>
              <a:t> </a:t>
            </a:r>
            <a:r>
              <a:rPr lang="en-US" dirty="0" err="1" smtClean="0"/>
              <a:t>bukan</a:t>
            </a:r>
            <a:r>
              <a:rPr lang="en-US" dirty="0" smtClean="0"/>
              <a:t> </a:t>
            </a:r>
            <a:r>
              <a:rPr lang="en-US" dirty="0" err="1" smtClean="0"/>
              <a:t>abid</a:t>
            </a:r>
            <a:r>
              <a:rPr lang="en-US" dirty="0" smtClean="0"/>
              <a:t>, </a:t>
            </a:r>
            <a:r>
              <a:rPr lang="en-US" dirty="0" err="1" smtClean="0"/>
              <a:t>abid</a:t>
            </a:r>
            <a:r>
              <a:rPr lang="en-US" dirty="0" smtClean="0"/>
              <a:t> </a:t>
            </a:r>
            <a:r>
              <a:rPr lang="en-US" dirty="0" err="1" smtClean="0"/>
              <a:t>bukan</a:t>
            </a:r>
            <a:r>
              <a:rPr lang="en-US" dirty="0" smtClean="0"/>
              <a:t> </a:t>
            </a:r>
            <a:r>
              <a:rPr lang="en-US" dirty="0" err="1" smtClean="0"/>
              <a:t>politikus</a:t>
            </a:r>
            <a:endParaRPr lang="en-US" dirty="0" smtClean="0"/>
          </a:p>
          <a:p>
            <a:r>
              <a:rPr lang="en-US" dirty="0" smtClean="0"/>
              <a:t>KH. Dr. </a:t>
            </a:r>
            <a:r>
              <a:rPr lang="en-US" dirty="0" err="1" smtClean="0"/>
              <a:t>Surahman</a:t>
            </a:r>
            <a:r>
              <a:rPr lang="en-US" dirty="0" smtClean="0"/>
              <a:t> </a:t>
            </a:r>
            <a:r>
              <a:rPr lang="en-US" dirty="0" err="1" smtClean="0"/>
              <a:t>Hidayat</a:t>
            </a:r>
            <a:r>
              <a:rPr lang="en-US" dirty="0" smtClean="0"/>
              <a:t> </a:t>
            </a:r>
            <a:r>
              <a:rPr lang="en-US" dirty="0" err="1" smtClean="0"/>
              <a:t>menulis</a:t>
            </a:r>
            <a:r>
              <a:rPr lang="en-US" dirty="0" smtClean="0"/>
              <a:t> </a:t>
            </a:r>
            <a:r>
              <a:rPr lang="en-US" dirty="0" err="1" smtClean="0"/>
              <a:t>buku</a:t>
            </a:r>
            <a:r>
              <a:rPr lang="en-US" dirty="0" smtClean="0"/>
              <a:t> </a:t>
            </a:r>
            <a:r>
              <a:rPr lang="en-US" dirty="0" err="1" smtClean="0"/>
              <a:t>kecil</a:t>
            </a:r>
            <a:r>
              <a:rPr lang="en-US" dirty="0" smtClean="0"/>
              <a:t> </a:t>
            </a:r>
            <a:r>
              <a:rPr lang="en-US" dirty="0" err="1" smtClean="0"/>
              <a:t>dengan</a:t>
            </a:r>
            <a:r>
              <a:rPr lang="en-US" dirty="0" smtClean="0"/>
              <a:t> </a:t>
            </a:r>
            <a:r>
              <a:rPr lang="en-US" dirty="0" err="1" smtClean="0"/>
              <a:t>judul</a:t>
            </a:r>
            <a:r>
              <a:rPr lang="en-US" dirty="0" smtClean="0"/>
              <a:t>, </a:t>
            </a:r>
            <a:r>
              <a:rPr lang="en-US" i="1" dirty="0" err="1" smtClean="0"/>
              <a:t>Berpolitik</a:t>
            </a:r>
            <a:r>
              <a:rPr lang="en-US" i="1" dirty="0" smtClean="0"/>
              <a:t> </a:t>
            </a:r>
            <a:r>
              <a:rPr lang="en-US" i="1" dirty="0" err="1" smtClean="0"/>
              <a:t>itu</a:t>
            </a:r>
            <a:r>
              <a:rPr lang="en-US" i="1" dirty="0" smtClean="0"/>
              <a:t> ‘</a:t>
            </a:r>
            <a:r>
              <a:rPr lang="en-US" i="1" dirty="0" err="1" smtClean="0"/>
              <a:t>Ibadah</a:t>
            </a:r>
            <a:endParaRPr lang="en-US" i="1" dirty="0" smtClean="0"/>
          </a:p>
          <a:p>
            <a:r>
              <a:rPr lang="en-US" dirty="0" err="1" smtClean="0"/>
              <a:t>Ibadahnya</a:t>
            </a:r>
            <a:r>
              <a:rPr lang="en-US" dirty="0" smtClean="0"/>
              <a:t> </a:t>
            </a:r>
            <a:r>
              <a:rPr lang="en-US" dirty="0" err="1" smtClean="0"/>
              <a:t>diwujudkan</a:t>
            </a:r>
            <a:r>
              <a:rPr lang="en-US" dirty="0" smtClean="0"/>
              <a:t> </a:t>
            </a:r>
            <a:r>
              <a:rPr lang="en-US" dirty="0" err="1" smtClean="0"/>
              <a:t>dalam</a:t>
            </a:r>
            <a:r>
              <a:rPr lang="en-US" dirty="0" smtClean="0"/>
              <a:t> </a:t>
            </a:r>
            <a:r>
              <a:rPr lang="en-US" dirty="0" err="1" smtClean="0"/>
              <a:t>berbagai</a:t>
            </a:r>
            <a:r>
              <a:rPr lang="en-US" dirty="0" smtClean="0"/>
              <a:t> </a:t>
            </a:r>
            <a:r>
              <a:rPr lang="en-US" dirty="0" err="1" smtClean="0"/>
              <a:t>posisi</a:t>
            </a:r>
            <a:endParaRPr lang="en-US" dirty="0" smtClean="0"/>
          </a:p>
          <a:p>
            <a:pPr lvl="1"/>
            <a:r>
              <a:rPr lang="en-US" dirty="0" err="1" smtClean="0"/>
              <a:t>Beribadah</a:t>
            </a:r>
            <a:r>
              <a:rPr lang="en-US" dirty="0" smtClean="0"/>
              <a:t> </a:t>
            </a:r>
            <a:r>
              <a:rPr lang="en-US" dirty="0" err="1" smtClean="0"/>
              <a:t>sebagai</a:t>
            </a:r>
            <a:r>
              <a:rPr lang="en-US" dirty="0" smtClean="0"/>
              <a:t> </a:t>
            </a:r>
            <a:r>
              <a:rPr lang="en-US" b="1" dirty="0" err="1" smtClean="0"/>
              <a:t>Pemilih</a:t>
            </a:r>
            <a:endParaRPr lang="en-US" b="1" dirty="0" smtClean="0"/>
          </a:p>
          <a:p>
            <a:pPr lvl="1"/>
            <a:r>
              <a:rPr lang="en-US" dirty="0" err="1" smtClean="0"/>
              <a:t>Beribadah</a:t>
            </a:r>
            <a:r>
              <a:rPr lang="en-US" dirty="0" smtClean="0"/>
              <a:t> </a:t>
            </a:r>
            <a:r>
              <a:rPr lang="en-US" dirty="0" err="1" smtClean="0"/>
              <a:t>sebagai</a:t>
            </a:r>
            <a:r>
              <a:rPr lang="en-US" b="1" dirty="0" smtClean="0"/>
              <a:t> </a:t>
            </a:r>
            <a:r>
              <a:rPr lang="en-US" b="1" dirty="0" err="1" smtClean="0"/>
              <a:t>Kandidat</a:t>
            </a:r>
            <a:endParaRPr lang="en-US" b="1" dirty="0" smtClean="0"/>
          </a:p>
          <a:p>
            <a:pPr lvl="1"/>
            <a:r>
              <a:rPr lang="en-US" dirty="0" err="1" smtClean="0"/>
              <a:t>Beribadah</a:t>
            </a:r>
            <a:r>
              <a:rPr lang="en-US" dirty="0" smtClean="0"/>
              <a:t> </a:t>
            </a:r>
            <a:r>
              <a:rPr lang="en-US" dirty="0" err="1" smtClean="0"/>
              <a:t>sebagai</a:t>
            </a:r>
            <a:r>
              <a:rPr lang="en-US" dirty="0" smtClean="0"/>
              <a:t> </a:t>
            </a:r>
            <a:r>
              <a:rPr lang="en-US" b="1" dirty="0" err="1" smtClean="0"/>
              <a:t>Wakil</a:t>
            </a:r>
            <a:r>
              <a:rPr lang="en-US" b="1" dirty="0" smtClean="0"/>
              <a:t> Rakyat</a:t>
            </a:r>
          </a:p>
          <a:p>
            <a:pPr lvl="1"/>
            <a:r>
              <a:rPr lang="en-US" dirty="0" err="1" smtClean="0"/>
              <a:t>Beribadah</a:t>
            </a:r>
            <a:r>
              <a:rPr lang="en-US" dirty="0" smtClean="0"/>
              <a:t> </a:t>
            </a:r>
            <a:r>
              <a:rPr lang="en-US" dirty="0" err="1" smtClean="0"/>
              <a:t>dalam</a:t>
            </a:r>
            <a:r>
              <a:rPr lang="en-US" dirty="0" smtClean="0"/>
              <a:t> </a:t>
            </a:r>
            <a:r>
              <a:rPr lang="en-US" b="1" dirty="0" err="1" smtClean="0"/>
              <a:t>Komunikasi</a:t>
            </a:r>
            <a:r>
              <a:rPr lang="en-US" b="1" dirty="0" smtClean="0"/>
              <a:t> </a:t>
            </a:r>
            <a:r>
              <a:rPr lang="en-US" b="1" dirty="0" err="1" smtClean="0"/>
              <a:t>Politik</a:t>
            </a:r>
            <a:endParaRPr lang="en-US" b="1" dirty="0" smtClean="0"/>
          </a:p>
          <a:p>
            <a:pPr lvl="1"/>
            <a:r>
              <a:rPr lang="en-US" dirty="0" err="1" smtClean="0"/>
              <a:t>Beribadah</a:t>
            </a:r>
            <a:r>
              <a:rPr lang="en-US" dirty="0" smtClean="0"/>
              <a:t> </a:t>
            </a:r>
            <a:r>
              <a:rPr lang="en-US" dirty="0" err="1" smtClean="0"/>
              <a:t>sebagai</a:t>
            </a:r>
            <a:r>
              <a:rPr lang="en-US" dirty="0" smtClean="0"/>
              <a:t> </a:t>
            </a:r>
            <a:r>
              <a:rPr lang="en-US" b="1" dirty="0" err="1" smtClean="0"/>
              <a:t>Pemimpin</a:t>
            </a:r>
            <a:r>
              <a:rPr lang="en-US" b="1" dirty="0" smtClean="0"/>
              <a:t> </a:t>
            </a:r>
            <a:r>
              <a:rPr lang="en-US" b="1" dirty="0" err="1" smtClean="0"/>
              <a:t>Politik</a:t>
            </a:r>
            <a:endParaRPr lang="en-US" b="1" dirty="0"/>
          </a:p>
        </p:txBody>
      </p:sp>
      <p:sp>
        <p:nvSpPr>
          <p:cNvPr id="4" name="TextBox 3">
            <a:hlinkClick r:id="rId3"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Agama </a:t>
            </a:r>
            <a:r>
              <a:rPr lang="en-US" dirty="0" err="1" smtClean="0"/>
              <a:t>Fitrah</a:t>
            </a:r>
            <a:endParaRPr lang="en-US" dirty="0"/>
          </a:p>
        </p:txBody>
      </p:sp>
      <p:sp>
        <p:nvSpPr>
          <p:cNvPr id="3" name="Content Placeholder 2"/>
          <p:cNvSpPr>
            <a:spLocks noGrp="1"/>
          </p:cNvSpPr>
          <p:nvPr>
            <p:ph idx="1"/>
          </p:nvPr>
        </p:nvSpPr>
        <p:spPr>
          <a:xfrm>
            <a:off x="762000" y="685800"/>
            <a:ext cx="7543800" cy="4191000"/>
          </a:xfrm>
        </p:spPr>
        <p:txBody>
          <a:bodyPr>
            <a:normAutofit/>
          </a:bodyPr>
          <a:lstStyle/>
          <a:p>
            <a:r>
              <a:rPr lang="en-US" dirty="0" smtClean="0"/>
              <a:t>Islam </a:t>
            </a:r>
            <a:r>
              <a:rPr lang="en-US" dirty="0" err="1" smtClean="0"/>
              <a:t>diturunkan</a:t>
            </a:r>
            <a:r>
              <a:rPr lang="en-US" dirty="0" smtClean="0"/>
              <a:t> </a:t>
            </a:r>
            <a:r>
              <a:rPr lang="en-US" dirty="0" err="1" smtClean="0"/>
              <a:t>oleh</a:t>
            </a:r>
            <a:r>
              <a:rPr lang="en-US" dirty="0" smtClean="0"/>
              <a:t> Allah </a:t>
            </a:r>
            <a:r>
              <a:rPr lang="en-US" dirty="0" err="1" smtClean="0"/>
              <a:t>Pencipta</a:t>
            </a:r>
            <a:r>
              <a:rPr lang="en-US" dirty="0" smtClean="0"/>
              <a:t> </a:t>
            </a:r>
            <a:r>
              <a:rPr lang="en-US" dirty="0" err="1" smtClean="0"/>
              <a:t>alam</a:t>
            </a:r>
            <a:r>
              <a:rPr lang="en-US" dirty="0" smtClean="0"/>
              <a:t> </a:t>
            </a:r>
            <a:r>
              <a:rPr lang="en-US" dirty="0" err="1" smtClean="0"/>
              <a:t>semesta</a:t>
            </a:r>
            <a:r>
              <a:rPr lang="en-US" dirty="0" smtClean="0"/>
              <a:t> </a:t>
            </a:r>
            <a:r>
              <a:rPr lang="en-US" dirty="0" err="1" smtClean="0"/>
              <a:t>termasuk</a:t>
            </a:r>
            <a:r>
              <a:rPr lang="en-US" dirty="0" smtClean="0"/>
              <a:t> </a:t>
            </a:r>
            <a:r>
              <a:rPr lang="en-US" dirty="0" err="1" smtClean="0"/>
              <a:t>manusia</a:t>
            </a:r>
            <a:r>
              <a:rPr lang="en-US" dirty="0" smtClean="0"/>
              <a:t> </a:t>
            </a:r>
            <a:r>
              <a:rPr lang="en-US" dirty="0" smtClean="0">
                <a:sym typeface="Wingdings" pitchFamily="2" charset="2"/>
              </a:rPr>
              <a:t> </a:t>
            </a:r>
            <a:r>
              <a:rPr lang="en-US" dirty="0" err="1" smtClean="0">
                <a:sym typeface="Wingdings" pitchFamily="2" charset="2"/>
              </a:rPr>
              <a:t>sesuai</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fitrah</a:t>
            </a:r>
            <a:r>
              <a:rPr lang="en-US" dirty="0" smtClean="0">
                <a:sym typeface="Wingdings" pitchFamily="2" charset="2"/>
              </a:rPr>
              <a:t> </a:t>
            </a:r>
            <a:r>
              <a:rPr lang="en-US" dirty="0" err="1" smtClean="0">
                <a:sym typeface="Wingdings" pitchFamily="2" charset="2"/>
              </a:rPr>
              <a:t>manusia</a:t>
            </a:r>
            <a:r>
              <a:rPr lang="en-US" dirty="0" smtClean="0">
                <a:sym typeface="Wingdings" pitchFamily="2" charset="2"/>
              </a:rPr>
              <a:t> (30:30), </a:t>
            </a:r>
            <a:r>
              <a:rPr lang="en-US" dirty="0" err="1" smtClean="0">
                <a:sym typeface="Wingdings" pitchFamily="2" charset="2"/>
              </a:rPr>
              <a:t>bahkan</a:t>
            </a:r>
            <a:r>
              <a:rPr lang="en-US" dirty="0" smtClean="0">
                <a:sym typeface="Wingdings" pitchFamily="2" charset="2"/>
              </a:rPr>
              <a:t> paling </a:t>
            </a:r>
            <a:r>
              <a:rPr lang="en-US" dirty="0" err="1" smtClean="0">
                <a:sym typeface="Wingdings" pitchFamily="2" charset="2"/>
              </a:rPr>
              <a:t>sesuai</a:t>
            </a:r>
            <a:endParaRPr lang="en-US" dirty="0" smtClean="0">
              <a:sym typeface="Wingdings" pitchFamily="2" charset="2"/>
            </a:endParaRPr>
          </a:p>
          <a:p>
            <a:r>
              <a:rPr lang="en-US" dirty="0" err="1" smtClean="0">
                <a:sym typeface="Wingdings" pitchFamily="2" charset="2"/>
              </a:rPr>
              <a:t>Kalau</a:t>
            </a:r>
            <a:r>
              <a:rPr lang="en-US" dirty="0" smtClean="0">
                <a:sym typeface="Wingdings" pitchFamily="2" charset="2"/>
              </a:rPr>
              <a:t> </a:t>
            </a:r>
            <a:r>
              <a:rPr lang="en-US" dirty="0" err="1" smtClean="0">
                <a:sym typeface="Wingdings" pitchFamily="2" charset="2"/>
              </a:rPr>
              <a:t>kita</a:t>
            </a:r>
            <a:r>
              <a:rPr lang="en-US" dirty="0" smtClean="0">
                <a:sym typeface="Wingdings" pitchFamily="2" charset="2"/>
              </a:rPr>
              <a:t> </a:t>
            </a:r>
            <a:r>
              <a:rPr lang="en-US" dirty="0" err="1" smtClean="0">
                <a:sym typeface="Wingdings" pitchFamily="2" charset="2"/>
              </a:rPr>
              <a:t>mencari</a:t>
            </a:r>
            <a:r>
              <a:rPr lang="en-US" dirty="0" smtClean="0">
                <a:sym typeface="Wingdings" pitchFamily="2" charset="2"/>
              </a:rPr>
              <a:t> yang lain  </a:t>
            </a:r>
            <a:r>
              <a:rPr lang="en-US" dirty="0" err="1" smtClean="0">
                <a:sym typeface="Wingdings" pitchFamily="2" charset="2"/>
              </a:rPr>
              <a:t>bertentangan</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fitrah</a:t>
            </a:r>
            <a:r>
              <a:rPr lang="en-US" dirty="0" smtClean="0">
                <a:sym typeface="Wingdings" pitchFamily="2" charset="2"/>
              </a:rPr>
              <a:t>  </a:t>
            </a:r>
            <a:r>
              <a:rPr lang="en-US" dirty="0" err="1" smtClean="0">
                <a:sym typeface="Wingdings" pitchFamily="2" charset="2"/>
              </a:rPr>
              <a:t>kehancuran</a:t>
            </a:r>
            <a:endParaRPr lang="en-US" dirty="0" smtClean="0">
              <a:sym typeface="Wingdings" pitchFamily="2" charset="2"/>
            </a:endParaRPr>
          </a:p>
          <a:p>
            <a:r>
              <a:rPr lang="en-US" dirty="0" err="1" smtClean="0">
                <a:sym typeface="Wingdings" pitchFamily="2" charset="2"/>
              </a:rPr>
              <a:t>Contoh</a:t>
            </a:r>
            <a:r>
              <a:rPr lang="en-US" dirty="0" smtClean="0">
                <a:sym typeface="Wingdings" pitchFamily="2" charset="2"/>
              </a:rPr>
              <a:t>: Islam </a:t>
            </a:r>
            <a:r>
              <a:rPr lang="en-US" dirty="0" err="1" smtClean="0">
                <a:sym typeface="Wingdings" pitchFamily="2" charset="2"/>
              </a:rPr>
              <a:t>mengakui</a:t>
            </a:r>
            <a:r>
              <a:rPr lang="en-US" dirty="0" smtClean="0">
                <a:sym typeface="Wingdings" pitchFamily="2" charset="2"/>
              </a:rPr>
              <a:t> </a:t>
            </a:r>
            <a:r>
              <a:rPr lang="en-US" dirty="0" err="1" smtClean="0">
                <a:sym typeface="Wingdings" pitchFamily="2" charset="2"/>
              </a:rPr>
              <a:t>manusia</a:t>
            </a:r>
            <a:r>
              <a:rPr lang="en-US" dirty="0" smtClean="0">
                <a:sym typeface="Wingdings" pitchFamily="2" charset="2"/>
              </a:rPr>
              <a:t> </a:t>
            </a:r>
            <a:r>
              <a:rPr lang="en-US" dirty="0" err="1" smtClean="0">
                <a:sym typeface="Wingdings" pitchFamily="2" charset="2"/>
              </a:rPr>
              <a:t>suka</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lawan</a:t>
            </a:r>
            <a:r>
              <a:rPr lang="en-US" dirty="0" smtClean="0">
                <a:sym typeface="Wingdings" pitchFamily="2" charset="2"/>
              </a:rPr>
              <a:t> </a:t>
            </a:r>
            <a:r>
              <a:rPr lang="en-US" dirty="0" err="1" smtClean="0">
                <a:sym typeface="Wingdings" pitchFamily="2" charset="2"/>
              </a:rPr>
              <a:t>jenis</a:t>
            </a:r>
            <a:r>
              <a:rPr lang="en-US" dirty="0" smtClean="0">
                <a:sym typeface="Wingdings" pitchFamily="2" charset="2"/>
              </a:rPr>
              <a:t> (3:14)  </a:t>
            </a:r>
            <a:r>
              <a:rPr lang="en-US" dirty="0" err="1" smtClean="0">
                <a:sym typeface="Wingdings" pitchFamily="2" charset="2"/>
              </a:rPr>
              <a:t>syariat</a:t>
            </a:r>
            <a:r>
              <a:rPr lang="en-US" dirty="0" smtClean="0">
                <a:sym typeface="Wingdings" pitchFamily="2" charset="2"/>
              </a:rPr>
              <a:t>: </a:t>
            </a:r>
            <a:r>
              <a:rPr lang="en-US" dirty="0" err="1" smtClean="0">
                <a:sym typeface="Wingdings" pitchFamily="2" charset="2"/>
              </a:rPr>
              <a:t>nikah</a:t>
            </a:r>
            <a:r>
              <a:rPr lang="en-US" dirty="0" smtClean="0">
                <a:sym typeface="Wingdings" pitchFamily="2" charset="2"/>
              </a:rPr>
              <a:t> (24:32), </a:t>
            </a:r>
            <a:r>
              <a:rPr lang="en-US" dirty="0" err="1" smtClean="0">
                <a:sym typeface="Wingdings" pitchFamily="2" charset="2"/>
              </a:rPr>
              <a:t>tidak</a:t>
            </a:r>
            <a:r>
              <a:rPr lang="en-US" dirty="0" smtClean="0">
                <a:sym typeface="Wingdings" pitchFamily="2" charset="2"/>
              </a:rPr>
              <a:t> </a:t>
            </a:r>
            <a:r>
              <a:rPr lang="en-US" dirty="0" err="1" smtClean="0">
                <a:sym typeface="Wingdings" pitchFamily="2" charset="2"/>
              </a:rPr>
              <a:t>ada</a:t>
            </a:r>
            <a:r>
              <a:rPr lang="en-US" dirty="0" smtClean="0">
                <a:sym typeface="Wingdings" pitchFamily="2" charset="2"/>
              </a:rPr>
              <a:t> </a:t>
            </a:r>
            <a:r>
              <a:rPr lang="en-US" dirty="0" err="1" smtClean="0">
                <a:sym typeface="Wingdings" pitchFamily="2" charset="2"/>
              </a:rPr>
              <a:t>kerahiban</a:t>
            </a:r>
            <a:r>
              <a:rPr lang="en-US" dirty="0" smtClean="0">
                <a:sym typeface="Wingdings" pitchFamily="2" charset="2"/>
              </a:rPr>
              <a:t> (57:27)</a:t>
            </a:r>
          </a:p>
          <a:p>
            <a:r>
              <a:rPr lang="en-US" dirty="0" err="1" smtClean="0">
                <a:sym typeface="Wingdings" pitchFamily="2" charset="2"/>
              </a:rPr>
              <a:t>Kalaupun</a:t>
            </a:r>
            <a:r>
              <a:rPr lang="en-US" dirty="0" smtClean="0">
                <a:sym typeface="Wingdings" pitchFamily="2" charset="2"/>
              </a:rPr>
              <a:t> </a:t>
            </a:r>
            <a:r>
              <a:rPr lang="en-US" dirty="0" err="1" smtClean="0">
                <a:sym typeface="Wingdings" pitchFamily="2" charset="2"/>
              </a:rPr>
              <a:t>ada</a:t>
            </a:r>
            <a:r>
              <a:rPr lang="en-US" dirty="0" smtClean="0">
                <a:sym typeface="Wingdings" pitchFamily="2" charset="2"/>
              </a:rPr>
              <a:t> </a:t>
            </a:r>
            <a:r>
              <a:rPr lang="en-US" dirty="0" err="1" smtClean="0">
                <a:sym typeface="Wingdings" pitchFamily="2" charset="2"/>
              </a:rPr>
              <a:t>kerahiban</a:t>
            </a:r>
            <a:r>
              <a:rPr lang="en-US" dirty="0" smtClean="0">
                <a:sym typeface="Wingdings" pitchFamily="2" charset="2"/>
              </a:rPr>
              <a:t>, </a:t>
            </a:r>
            <a:r>
              <a:rPr lang="en-US" dirty="0" err="1" smtClean="0">
                <a:sym typeface="Wingdings" pitchFamily="2" charset="2"/>
              </a:rPr>
              <a:t>itu</a:t>
            </a:r>
            <a:r>
              <a:rPr lang="en-US" dirty="0" smtClean="0">
                <a:sym typeface="Wingdings" pitchFamily="2" charset="2"/>
              </a:rPr>
              <a:t> </a:t>
            </a:r>
            <a:r>
              <a:rPr lang="en-US" dirty="0" err="1" smtClean="0">
                <a:sym typeface="Wingdings" pitchFamily="2" charset="2"/>
              </a:rPr>
              <a:t>dalam</a:t>
            </a:r>
            <a:r>
              <a:rPr lang="en-US" dirty="0" smtClean="0">
                <a:sym typeface="Wingdings" pitchFamily="2" charset="2"/>
              </a:rPr>
              <a:t> </a:t>
            </a:r>
            <a:r>
              <a:rPr lang="en-US" dirty="0" err="1" smtClean="0">
                <a:sym typeface="Wingdings" pitchFamily="2" charset="2"/>
              </a:rPr>
              <a:t>pengertian</a:t>
            </a:r>
            <a:r>
              <a:rPr lang="en-US" dirty="0" smtClean="0">
                <a:sym typeface="Wingdings" pitchFamily="2" charset="2"/>
              </a:rPr>
              <a:t> lain: JIHAD</a:t>
            </a:r>
            <a:endParaRPr lang="en-US" dirty="0"/>
          </a:p>
        </p:txBody>
      </p:sp>
    </p:spTree>
    <p:extLst>
      <p:ext uri="{BB962C8B-B14F-4D97-AF65-F5344CB8AC3E}">
        <p14:creationId xmlns="" xmlns:p14="http://schemas.microsoft.com/office/powerpoint/2010/main" val="3853105073"/>
      </p:ext>
    </p:extLst>
  </p:cSld>
  <p:clrMapOvr>
    <a:masterClrMapping/>
  </p:clrMapOvr>
  <p:transition spd="med">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السَّيْفُ وَالْمُصْحَفِ</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581400" y="3048000"/>
            <a:ext cx="1954381" cy="1862048"/>
          </a:xfrm>
          <a:prstGeom prst="rect">
            <a:avLst/>
          </a:prstGeom>
          <a:noFill/>
        </p:spPr>
        <p:txBody>
          <a:bodyPr wrap="none" rtlCol="0">
            <a:spAutoFit/>
          </a:bodyPr>
          <a:lstStyle/>
          <a:p>
            <a:r>
              <a:rPr lang="en-US" sz="11500" dirty="0" smtClean="0">
                <a:latin typeface="Algerian" pitchFamily="82" charset="0"/>
              </a:rPr>
              <a:t>11</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772400" cy="1600200"/>
          </a:xfrm>
        </p:spPr>
        <p:txBody>
          <a:bodyPr>
            <a:normAutofit/>
          </a:bodyPr>
          <a:lstStyle/>
          <a:p>
            <a:r>
              <a:rPr lang="en-US" dirty="0" smtClean="0"/>
              <a:t>Agama </a:t>
            </a:r>
            <a:r>
              <a:rPr lang="en-US" dirty="0" err="1" smtClean="0"/>
              <a:t>Pedang</a:t>
            </a:r>
            <a:r>
              <a:rPr lang="en-US" dirty="0" smtClean="0"/>
              <a:t> </a:t>
            </a:r>
            <a:r>
              <a:rPr lang="en-US" dirty="0" err="1" smtClean="0"/>
              <a:t>dan</a:t>
            </a:r>
            <a:r>
              <a:rPr lang="en-US" dirty="0" smtClean="0"/>
              <a:t> </a:t>
            </a:r>
            <a:r>
              <a:rPr lang="en-US" dirty="0" err="1" smtClean="0"/>
              <a:t>Mushaf</a:t>
            </a:r>
            <a:endParaRPr lang="en-US" dirty="0"/>
          </a:p>
        </p:txBody>
      </p:sp>
      <p:sp>
        <p:nvSpPr>
          <p:cNvPr id="3" name="Content Placeholder 2"/>
          <p:cNvSpPr>
            <a:spLocks noGrp="1"/>
          </p:cNvSpPr>
          <p:nvPr>
            <p:ph idx="1"/>
          </p:nvPr>
        </p:nvSpPr>
        <p:spPr>
          <a:xfrm>
            <a:off x="762000" y="685800"/>
            <a:ext cx="7543800" cy="4267200"/>
          </a:xfrm>
        </p:spPr>
        <p:txBody>
          <a:bodyPr>
            <a:normAutofit lnSpcReduction="10000"/>
          </a:bodyPr>
          <a:lstStyle/>
          <a:p>
            <a:r>
              <a:rPr lang="en-US" dirty="0" err="1" smtClean="0"/>
              <a:t>Konteksnya</a:t>
            </a:r>
            <a:r>
              <a:rPr lang="en-US" dirty="0" smtClean="0"/>
              <a:t> </a:t>
            </a:r>
            <a:r>
              <a:rPr lang="en-US" dirty="0" err="1" smtClean="0"/>
              <a:t>tentu</a:t>
            </a:r>
            <a:r>
              <a:rPr lang="en-US" dirty="0" smtClean="0"/>
              <a:t> </a:t>
            </a:r>
            <a:r>
              <a:rPr lang="en-US" dirty="0" err="1" smtClean="0"/>
              <a:t>dalam</a:t>
            </a:r>
            <a:r>
              <a:rPr lang="en-US" dirty="0" smtClean="0"/>
              <a:t> </a:t>
            </a:r>
            <a:r>
              <a:rPr lang="en-US" dirty="0" err="1" smtClean="0"/>
              <a:t>kerangka</a:t>
            </a:r>
            <a:r>
              <a:rPr lang="en-US" dirty="0" smtClean="0"/>
              <a:t> </a:t>
            </a:r>
            <a:r>
              <a:rPr lang="en-US" dirty="0" err="1" smtClean="0"/>
              <a:t>pertarungan</a:t>
            </a:r>
            <a:r>
              <a:rPr lang="en-US" dirty="0" smtClean="0"/>
              <a:t> </a:t>
            </a:r>
            <a:r>
              <a:rPr lang="en-US" dirty="0" err="1" smtClean="0"/>
              <a:t>antara</a:t>
            </a:r>
            <a:r>
              <a:rPr lang="en-US" dirty="0" smtClean="0"/>
              <a:t> </a:t>
            </a:r>
            <a:r>
              <a:rPr lang="en-US" dirty="0" err="1" smtClean="0"/>
              <a:t>hak</a:t>
            </a:r>
            <a:r>
              <a:rPr lang="en-US" dirty="0" smtClean="0"/>
              <a:t> </a:t>
            </a:r>
            <a:r>
              <a:rPr lang="en-US" dirty="0" err="1" smtClean="0"/>
              <a:t>dan</a:t>
            </a:r>
            <a:r>
              <a:rPr lang="en-US" dirty="0" smtClean="0"/>
              <a:t> </a:t>
            </a:r>
            <a:r>
              <a:rPr lang="en-US" dirty="0" err="1" smtClean="0"/>
              <a:t>batil</a:t>
            </a:r>
            <a:endParaRPr lang="en-US" dirty="0" smtClean="0"/>
          </a:p>
          <a:p>
            <a:r>
              <a:rPr lang="en-US" dirty="0" err="1" smtClean="0"/>
              <a:t>Pertarungan</a:t>
            </a:r>
            <a:r>
              <a:rPr lang="en-US" dirty="0" smtClean="0"/>
              <a:t> </a:t>
            </a:r>
            <a:r>
              <a:rPr lang="en-US" dirty="0" err="1" smtClean="0"/>
              <a:t>ini</a:t>
            </a:r>
            <a:r>
              <a:rPr lang="en-US" dirty="0" smtClean="0"/>
              <a:t> </a:t>
            </a:r>
            <a:r>
              <a:rPr lang="en-US" dirty="0" err="1" smtClean="0"/>
              <a:t>akan</a:t>
            </a:r>
            <a:r>
              <a:rPr lang="en-US" dirty="0" smtClean="0"/>
              <a:t> </a:t>
            </a:r>
            <a:r>
              <a:rPr lang="en-US" dirty="0" err="1" smtClean="0"/>
              <a:t>terus</a:t>
            </a:r>
            <a:r>
              <a:rPr lang="en-US" dirty="0" smtClean="0"/>
              <a:t> </a:t>
            </a:r>
            <a:r>
              <a:rPr lang="en-US" dirty="0" err="1" smtClean="0"/>
              <a:t>bergulir</a:t>
            </a:r>
            <a:r>
              <a:rPr lang="en-US" dirty="0" smtClean="0"/>
              <a:t> </a:t>
            </a:r>
            <a:r>
              <a:rPr lang="en-US" dirty="0" err="1" smtClean="0"/>
              <a:t>atau</a:t>
            </a:r>
            <a:r>
              <a:rPr lang="en-US" dirty="0" smtClean="0"/>
              <a:t> </a:t>
            </a:r>
            <a:r>
              <a:rPr lang="en-US" dirty="0" err="1" smtClean="0"/>
              <a:t>disebut</a:t>
            </a:r>
            <a:r>
              <a:rPr lang="en-US" dirty="0" smtClean="0"/>
              <a:t> </a:t>
            </a:r>
            <a:r>
              <a:rPr lang="en-US" b="1" dirty="0" smtClean="0"/>
              <a:t>SUNNATUT-TADAFFU’  </a:t>
            </a:r>
            <a:r>
              <a:rPr lang="en-US" dirty="0" smtClean="0"/>
              <a:t>(2:251, 22:40)</a:t>
            </a:r>
            <a:endParaRPr lang="en-US" dirty="0" smtClean="0"/>
          </a:p>
          <a:p>
            <a:r>
              <a:rPr lang="en-US" dirty="0" smtClean="0"/>
              <a:t>Al-</a:t>
            </a:r>
            <a:r>
              <a:rPr lang="en-US" dirty="0" err="1" smtClean="0"/>
              <a:t>Haq</a:t>
            </a:r>
            <a:r>
              <a:rPr lang="en-US" dirty="0" smtClean="0"/>
              <a:t> </a:t>
            </a:r>
            <a:r>
              <a:rPr lang="en-US" dirty="0" err="1" smtClean="0"/>
              <a:t>punya</a:t>
            </a:r>
            <a:r>
              <a:rPr lang="en-US" dirty="0" smtClean="0"/>
              <a:t> </a:t>
            </a:r>
            <a:r>
              <a:rPr lang="en-US" dirty="0" err="1" smtClean="0"/>
              <a:t>pembela</a:t>
            </a:r>
            <a:r>
              <a:rPr lang="en-US" dirty="0" smtClean="0"/>
              <a:t>, yang </a:t>
            </a:r>
            <a:r>
              <a:rPr lang="en-US" dirty="0" err="1" smtClean="0"/>
              <a:t>batil</a:t>
            </a:r>
            <a:r>
              <a:rPr lang="en-US" dirty="0" smtClean="0"/>
              <a:t> pun </a:t>
            </a:r>
            <a:r>
              <a:rPr lang="en-US" dirty="0" err="1" smtClean="0"/>
              <a:t>punya</a:t>
            </a:r>
            <a:r>
              <a:rPr lang="en-US" dirty="0" smtClean="0"/>
              <a:t> </a:t>
            </a:r>
            <a:r>
              <a:rPr lang="en-US" dirty="0" err="1" smtClean="0"/>
              <a:t>pembela</a:t>
            </a:r>
            <a:endParaRPr lang="en-US" dirty="0" smtClean="0"/>
          </a:p>
          <a:p>
            <a:r>
              <a:rPr lang="en-US" dirty="0" err="1" smtClean="0"/>
              <a:t>Tidak</a:t>
            </a:r>
            <a:r>
              <a:rPr lang="en-US" dirty="0" smtClean="0"/>
              <a:t> </a:t>
            </a:r>
            <a:r>
              <a:rPr lang="en-US" dirty="0" err="1" smtClean="0"/>
              <a:t>bisa</a:t>
            </a:r>
            <a:r>
              <a:rPr lang="en-US" dirty="0" smtClean="0"/>
              <a:t> </a:t>
            </a:r>
            <a:r>
              <a:rPr lang="en-US" dirty="0" err="1" smtClean="0"/>
              <a:t>tidak</a:t>
            </a:r>
            <a:r>
              <a:rPr lang="en-US" dirty="0" smtClean="0"/>
              <a:t>, </a:t>
            </a:r>
            <a:r>
              <a:rPr lang="en-US" dirty="0" err="1" smtClean="0"/>
              <a:t>keduanya</a:t>
            </a:r>
            <a:r>
              <a:rPr lang="en-US" dirty="0" smtClean="0"/>
              <a:t> </a:t>
            </a:r>
            <a:r>
              <a:rPr lang="en-US" dirty="0" err="1" smtClean="0"/>
              <a:t>akan</a:t>
            </a:r>
            <a:r>
              <a:rPr lang="en-US" dirty="0" smtClean="0"/>
              <a:t> </a:t>
            </a:r>
            <a:r>
              <a:rPr lang="en-US" dirty="0" err="1" smtClean="0"/>
              <a:t>saling</a:t>
            </a:r>
            <a:r>
              <a:rPr lang="en-US" dirty="0" smtClean="0"/>
              <a:t> </a:t>
            </a:r>
            <a:r>
              <a:rPr lang="en-US" dirty="0" err="1" smtClean="0"/>
              <a:t>berebut</a:t>
            </a:r>
            <a:r>
              <a:rPr lang="en-US" dirty="0" smtClean="0"/>
              <a:t> </a:t>
            </a:r>
            <a:r>
              <a:rPr lang="en-US" dirty="0" err="1" smtClean="0"/>
              <a:t>pengaruh</a:t>
            </a:r>
            <a:endParaRPr lang="en-US" dirty="0" smtClean="0"/>
          </a:p>
          <a:p>
            <a:r>
              <a:rPr lang="en-US" dirty="0" smtClean="0"/>
              <a:t>Islam </a:t>
            </a:r>
            <a:r>
              <a:rPr lang="en-US" dirty="0" err="1" smtClean="0"/>
              <a:t>menyuruh</a:t>
            </a:r>
            <a:r>
              <a:rPr lang="en-US" dirty="0" smtClean="0"/>
              <a:t> </a:t>
            </a:r>
            <a:r>
              <a:rPr lang="en-US" dirty="0" err="1" smtClean="0"/>
              <a:t>kita</a:t>
            </a:r>
            <a:r>
              <a:rPr lang="en-US" dirty="0" smtClean="0"/>
              <a:t> </a:t>
            </a:r>
            <a:r>
              <a:rPr lang="en-US" dirty="0" err="1" smtClean="0"/>
              <a:t>untuk</a:t>
            </a:r>
            <a:r>
              <a:rPr lang="en-US" dirty="0" smtClean="0"/>
              <a:t> </a:t>
            </a:r>
            <a:r>
              <a:rPr lang="en-US" dirty="0" err="1" smtClean="0"/>
              <a:t>merubah</a:t>
            </a:r>
            <a:r>
              <a:rPr lang="en-US" dirty="0" smtClean="0"/>
              <a:t> yang </a:t>
            </a:r>
            <a:r>
              <a:rPr lang="en-US" dirty="0" err="1" smtClean="0"/>
              <a:t>batil</a:t>
            </a:r>
            <a:r>
              <a:rPr lang="en-US" dirty="0" smtClean="0"/>
              <a:t> </a:t>
            </a:r>
            <a:r>
              <a:rPr lang="en-US" dirty="0" err="1" smtClean="0"/>
              <a:t>itu</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damai</a:t>
            </a:r>
            <a:r>
              <a:rPr lang="en-US" dirty="0" smtClean="0"/>
              <a:t>, </a:t>
            </a:r>
            <a:r>
              <a:rPr lang="en-US" dirty="0" err="1" smtClean="0"/>
              <a:t>yakni</a:t>
            </a:r>
            <a:r>
              <a:rPr lang="en-US" dirty="0" smtClean="0"/>
              <a:t> DAKWAH</a:t>
            </a:r>
          </a:p>
          <a:p>
            <a:r>
              <a:rPr lang="en-US" dirty="0" err="1" smtClean="0"/>
              <a:t>Akan</a:t>
            </a:r>
            <a:r>
              <a:rPr lang="en-US" dirty="0" smtClean="0"/>
              <a:t> </a:t>
            </a:r>
            <a:r>
              <a:rPr lang="en-US" dirty="0" err="1" smtClean="0"/>
              <a:t>tetapi</a:t>
            </a:r>
            <a:r>
              <a:rPr lang="en-US" dirty="0" smtClean="0"/>
              <a:t>, </a:t>
            </a:r>
            <a:r>
              <a:rPr lang="en-US" dirty="0" err="1" smtClean="0"/>
              <a:t>mereka</a:t>
            </a:r>
            <a:r>
              <a:rPr lang="en-US" dirty="0" smtClean="0"/>
              <a:t> </a:t>
            </a:r>
            <a:r>
              <a:rPr lang="en-US" dirty="0" err="1" smtClean="0"/>
              <a:t>punya</a:t>
            </a:r>
            <a:r>
              <a:rPr lang="en-US" dirty="0" smtClean="0"/>
              <a:t> </a:t>
            </a:r>
            <a:r>
              <a:rPr lang="en-US" dirty="0" err="1" smtClean="0"/>
              <a:t>sistem</a:t>
            </a:r>
            <a:r>
              <a:rPr lang="en-US" dirty="0" smtClean="0"/>
              <a:t> </a:t>
            </a:r>
            <a:r>
              <a:rPr lang="en-US" dirty="0" err="1" smtClean="0"/>
              <a:t>dan</a:t>
            </a:r>
            <a:r>
              <a:rPr lang="en-US" dirty="0" smtClean="0"/>
              <a:t> </a:t>
            </a:r>
            <a:r>
              <a:rPr lang="en-US" dirty="0" err="1" smtClean="0"/>
              <a:t>tidak</a:t>
            </a:r>
            <a:r>
              <a:rPr lang="en-US" dirty="0" smtClean="0"/>
              <a:t> </a:t>
            </a:r>
            <a:r>
              <a:rPr lang="en-US" dirty="0" err="1" smtClean="0"/>
              <a:t>mau</a:t>
            </a:r>
            <a:r>
              <a:rPr lang="en-US" dirty="0" smtClean="0"/>
              <a:t> </a:t>
            </a:r>
            <a:r>
              <a:rPr lang="en-US" dirty="0" err="1" smtClean="0"/>
              <a:t>merubah</a:t>
            </a:r>
            <a:r>
              <a:rPr lang="en-US" dirty="0" smtClean="0"/>
              <a:t> </a:t>
            </a:r>
            <a:r>
              <a:rPr lang="en-US" dirty="0" err="1" smtClean="0"/>
              <a:t>sistemnya</a:t>
            </a:r>
            <a:r>
              <a:rPr lang="en-US" dirty="0" smtClean="0"/>
              <a:t> </a:t>
            </a:r>
            <a:r>
              <a:rPr lang="en-US" dirty="0" err="1" smtClean="0"/>
              <a:t>dengan</a:t>
            </a:r>
            <a:r>
              <a:rPr lang="en-US" dirty="0" smtClean="0"/>
              <a:t> </a:t>
            </a:r>
            <a:r>
              <a:rPr lang="en-US" dirty="0" err="1" smtClean="0"/>
              <a:t>sistem</a:t>
            </a:r>
            <a:r>
              <a:rPr lang="en-US" dirty="0" smtClean="0"/>
              <a:t> Islam, </a:t>
            </a:r>
            <a:r>
              <a:rPr lang="en-US" dirty="0" err="1" smtClean="0"/>
              <a:t>maka</a:t>
            </a:r>
            <a:r>
              <a:rPr lang="en-US" dirty="0" smtClean="0"/>
              <a:t> </a:t>
            </a:r>
            <a:r>
              <a:rPr lang="en-US" dirty="0" err="1" smtClean="0"/>
              <a:t>mereka</a:t>
            </a:r>
            <a:r>
              <a:rPr lang="en-US" dirty="0" smtClean="0"/>
              <a:t> </a:t>
            </a:r>
            <a:r>
              <a:rPr lang="en-US" dirty="0" err="1" smtClean="0"/>
              <a:t>akan</a:t>
            </a:r>
            <a:r>
              <a:rPr lang="en-US" dirty="0" smtClean="0"/>
              <a:t> </a:t>
            </a:r>
            <a:r>
              <a:rPr lang="en-US" dirty="0" err="1" smtClean="0"/>
              <a:t>berusaha</a:t>
            </a:r>
            <a:r>
              <a:rPr lang="en-US" dirty="0" smtClean="0"/>
              <a:t> </a:t>
            </a:r>
            <a:r>
              <a:rPr lang="en-US" dirty="0" err="1" smtClean="0"/>
              <a:t>menghancurkan</a:t>
            </a:r>
            <a:r>
              <a:rPr lang="en-US" dirty="0" smtClean="0"/>
              <a:t> </a:t>
            </a:r>
            <a:r>
              <a:rPr lang="en-US" dirty="0" err="1" smtClean="0"/>
              <a:t>kita</a:t>
            </a:r>
            <a:endParaRPr lang="en-US" dirty="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Adab</a:t>
            </a:r>
            <a:r>
              <a:rPr lang="en-US" dirty="0" smtClean="0"/>
              <a:t> </a:t>
            </a:r>
            <a:r>
              <a:rPr lang="en-US" dirty="0" err="1" smtClean="0"/>
              <a:t>Perang</a:t>
            </a:r>
            <a:endParaRPr lang="en-US" dirty="0"/>
          </a:p>
        </p:txBody>
      </p:sp>
      <p:sp>
        <p:nvSpPr>
          <p:cNvPr id="3" name="Content Placeholder 2"/>
          <p:cNvSpPr>
            <a:spLocks noGrp="1"/>
          </p:cNvSpPr>
          <p:nvPr>
            <p:ph idx="1"/>
          </p:nvPr>
        </p:nvSpPr>
        <p:spPr/>
        <p:txBody>
          <a:bodyPr/>
          <a:lstStyle/>
          <a:p>
            <a:r>
              <a:rPr lang="en-US" dirty="0" err="1" smtClean="0"/>
              <a:t>Antara</a:t>
            </a:r>
            <a:r>
              <a:rPr lang="en-US" dirty="0" smtClean="0"/>
              <a:t> </a:t>
            </a:r>
            <a:r>
              <a:rPr lang="en-US" dirty="0" err="1" smtClean="0"/>
              <a:t>pedang</a:t>
            </a:r>
            <a:r>
              <a:rPr lang="en-US" dirty="0" smtClean="0"/>
              <a:t> </a:t>
            </a:r>
            <a:r>
              <a:rPr lang="en-US" dirty="0" err="1" smtClean="0"/>
              <a:t>dan</a:t>
            </a:r>
            <a:r>
              <a:rPr lang="en-US" dirty="0" smtClean="0"/>
              <a:t> Al-Qur’an </a:t>
            </a:r>
            <a:r>
              <a:rPr lang="en-US" dirty="0" err="1" smtClean="0"/>
              <a:t>tidak</a:t>
            </a:r>
            <a:r>
              <a:rPr lang="en-US" dirty="0" smtClean="0"/>
              <a:t> </a:t>
            </a:r>
            <a:r>
              <a:rPr lang="en-US" dirty="0" err="1" smtClean="0"/>
              <a:t>boleh</a:t>
            </a:r>
            <a:r>
              <a:rPr lang="en-US" dirty="0" smtClean="0"/>
              <a:t> </a:t>
            </a:r>
            <a:r>
              <a:rPr lang="en-US" dirty="0" err="1" smtClean="0"/>
              <a:t>dipisah</a:t>
            </a:r>
            <a:r>
              <a:rPr lang="en-US" dirty="0" smtClean="0"/>
              <a:t>, </a:t>
            </a:r>
            <a:r>
              <a:rPr lang="en-US" dirty="0" err="1" smtClean="0"/>
              <a:t>sehingga</a:t>
            </a:r>
            <a:r>
              <a:rPr lang="en-US" dirty="0" smtClean="0"/>
              <a:t> </a:t>
            </a:r>
            <a:r>
              <a:rPr lang="en-US" dirty="0" err="1" smtClean="0"/>
              <a:t>dalam</a:t>
            </a:r>
            <a:r>
              <a:rPr lang="en-US" dirty="0" smtClean="0"/>
              <a:t> </a:t>
            </a:r>
            <a:r>
              <a:rPr lang="en-US" dirty="0" err="1" smtClean="0"/>
              <a:t>perang</a:t>
            </a:r>
            <a:r>
              <a:rPr lang="en-US" dirty="0" smtClean="0"/>
              <a:t> </a:t>
            </a:r>
            <a:r>
              <a:rPr lang="en-US" dirty="0" err="1" smtClean="0"/>
              <a:t>ada</a:t>
            </a:r>
            <a:r>
              <a:rPr lang="en-US" dirty="0" smtClean="0"/>
              <a:t> </a:t>
            </a:r>
            <a:r>
              <a:rPr lang="en-US" dirty="0" err="1" smtClean="0"/>
              <a:t>adabnya</a:t>
            </a:r>
            <a:endParaRPr lang="en-US" dirty="0" smtClean="0"/>
          </a:p>
          <a:p>
            <a:r>
              <a:rPr lang="en-US" dirty="0" err="1" smtClean="0"/>
              <a:t>Sebelum</a:t>
            </a:r>
            <a:r>
              <a:rPr lang="en-US" dirty="0" smtClean="0"/>
              <a:t> </a:t>
            </a:r>
            <a:r>
              <a:rPr lang="en-US" dirty="0" err="1" smtClean="0"/>
              <a:t>perang</a:t>
            </a:r>
            <a:r>
              <a:rPr lang="en-US" dirty="0" smtClean="0"/>
              <a:t> </a:t>
            </a:r>
            <a:r>
              <a:rPr lang="en-US" dirty="0" err="1" smtClean="0"/>
              <a:t>mesti</a:t>
            </a:r>
            <a:r>
              <a:rPr lang="en-US" dirty="0" smtClean="0"/>
              <a:t> </a:t>
            </a:r>
            <a:r>
              <a:rPr lang="en-US" dirty="0" err="1" smtClean="0"/>
              <a:t>melakukan</a:t>
            </a:r>
            <a:r>
              <a:rPr lang="en-US" dirty="0" smtClean="0"/>
              <a:t> </a:t>
            </a:r>
            <a:r>
              <a:rPr lang="en-US" dirty="0" err="1" smtClean="0"/>
              <a:t>tiga</a:t>
            </a:r>
            <a:r>
              <a:rPr lang="en-US" dirty="0" smtClean="0"/>
              <a:t> </a:t>
            </a:r>
            <a:r>
              <a:rPr lang="en-US" dirty="0" err="1" smtClean="0"/>
              <a:t>urutan</a:t>
            </a:r>
            <a:r>
              <a:rPr lang="en-US" dirty="0" smtClean="0"/>
              <a:t> yang </a:t>
            </a:r>
            <a:r>
              <a:rPr lang="en-US" dirty="0" err="1" smtClean="0"/>
              <a:t>tidak</a:t>
            </a:r>
            <a:r>
              <a:rPr lang="en-US" dirty="0" smtClean="0"/>
              <a:t> </a:t>
            </a:r>
            <a:r>
              <a:rPr lang="en-US" dirty="0" err="1" smtClean="0"/>
              <a:t>boleh</a:t>
            </a:r>
            <a:r>
              <a:rPr lang="en-US" dirty="0" smtClean="0"/>
              <a:t> </a:t>
            </a:r>
            <a:r>
              <a:rPr lang="en-US" dirty="0" err="1" smtClean="0"/>
              <a:t>ditukar-tukar</a:t>
            </a:r>
            <a:endParaRPr lang="en-US" dirty="0" smtClean="0"/>
          </a:p>
          <a:p>
            <a:pPr marL="457200" indent="-457200">
              <a:buFont typeface="+mj-lt"/>
              <a:buAutoNum type="arabicPeriod"/>
            </a:pPr>
            <a:r>
              <a:rPr lang="en-US" dirty="0" err="1" smtClean="0"/>
              <a:t>Menawarkan</a:t>
            </a:r>
            <a:r>
              <a:rPr lang="en-US" dirty="0" smtClean="0"/>
              <a:t> </a:t>
            </a:r>
            <a:r>
              <a:rPr lang="en-US" dirty="0" err="1" smtClean="0"/>
              <a:t>untuk</a:t>
            </a:r>
            <a:r>
              <a:rPr lang="en-US" dirty="0" smtClean="0"/>
              <a:t> </a:t>
            </a:r>
            <a:r>
              <a:rPr lang="en-US" dirty="0" err="1" smtClean="0"/>
              <a:t>masuk</a:t>
            </a:r>
            <a:r>
              <a:rPr lang="en-US" dirty="0" smtClean="0"/>
              <a:t> Islam</a:t>
            </a:r>
          </a:p>
          <a:p>
            <a:pPr marL="457200" indent="-457200">
              <a:buFont typeface="+mj-lt"/>
              <a:buAutoNum type="arabicPeriod"/>
            </a:pPr>
            <a:r>
              <a:rPr lang="en-US" dirty="0" err="1" smtClean="0"/>
              <a:t>Berdamai</a:t>
            </a:r>
            <a:r>
              <a:rPr lang="en-US" dirty="0" smtClean="0"/>
              <a:t> </a:t>
            </a:r>
            <a:r>
              <a:rPr lang="en-US" dirty="0" err="1" smtClean="0"/>
              <a:t>dengan</a:t>
            </a:r>
            <a:r>
              <a:rPr lang="en-US" dirty="0" smtClean="0"/>
              <a:t> </a:t>
            </a:r>
            <a:r>
              <a:rPr lang="en-US" dirty="0" err="1" smtClean="0"/>
              <a:t>membayar</a:t>
            </a:r>
            <a:r>
              <a:rPr lang="en-US" dirty="0" smtClean="0"/>
              <a:t> </a:t>
            </a:r>
            <a:r>
              <a:rPr lang="en-US" dirty="0" err="1" smtClean="0"/>
              <a:t>jizyah</a:t>
            </a:r>
            <a:r>
              <a:rPr lang="en-US" dirty="0" smtClean="0"/>
              <a:t>, </a:t>
            </a:r>
            <a:r>
              <a:rPr lang="en-US" dirty="0" err="1" smtClean="0"/>
              <a:t>sementara</a:t>
            </a:r>
            <a:r>
              <a:rPr lang="en-US" dirty="0" smtClean="0"/>
              <a:t> </a:t>
            </a:r>
            <a:r>
              <a:rPr lang="en-US" dirty="0" err="1" smtClean="0"/>
              <a:t>mereka</a:t>
            </a:r>
            <a:r>
              <a:rPr lang="en-US" dirty="0" smtClean="0"/>
              <a:t> </a:t>
            </a:r>
            <a:r>
              <a:rPr lang="en-US" dirty="0" err="1" smtClean="0"/>
              <a:t>masih</a:t>
            </a:r>
            <a:r>
              <a:rPr lang="en-US" dirty="0" smtClean="0"/>
              <a:t> </a:t>
            </a:r>
            <a:r>
              <a:rPr lang="en-US" dirty="0" err="1" smtClean="0"/>
              <a:t>dalam</a:t>
            </a:r>
            <a:r>
              <a:rPr lang="en-US" dirty="0" smtClean="0"/>
              <a:t> agama </a:t>
            </a:r>
            <a:r>
              <a:rPr lang="en-US" dirty="0" err="1" smtClean="0"/>
              <a:t>mereka</a:t>
            </a:r>
            <a:endParaRPr lang="en-US" dirty="0" smtClean="0"/>
          </a:p>
          <a:p>
            <a:pPr marL="457200" indent="-457200">
              <a:buFont typeface="+mj-lt"/>
              <a:buAutoNum type="arabicPeriod"/>
            </a:pPr>
            <a:r>
              <a:rPr lang="en-US" dirty="0" err="1" smtClean="0"/>
              <a:t>Kalau</a:t>
            </a:r>
            <a:r>
              <a:rPr lang="en-US" dirty="0" smtClean="0"/>
              <a:t> </a:t>
            </a:r>
            <a:r>
              <a:rPr lang="en-US" dirty="0" err="1" smtClean="0"/>
              <a:t>keduanya</a:t>
            </a:r>
            <a:r>
              <a:rPr lang="en-US" dirty="0" smtClean="0"/>
              <a:t> </a:t>
            </a:r>
            <a:r>
              <a:rPr lang="en-US" dirty="0" err="1" smtClean="0"/>
              <a:t>tidak</a:t>
            </a:r>
            <a:r>
              <a:rPr lang="en-US" dirty="0" smtClean="0"/>
              <a:t> </a:t>
            </a:r>
            <a:r>
              <a:rPr lang="en-US" dirty="0" err="1" smtClean="0"/>
              <a:t>mau</a:t>
            </a:r>
            <a:r>
              <a:rPr lang="en-US" dirty="0" smtClean="0"/>
              <a:t>, </a:t>
            </a:r>
            <a:r>
              <a:rPr lang="en-US" dirty="0" err="1" smtClean="0"/>
              <a:t>baru</a:t>
            </a:r>
            <a:r>
              <a:rPr lang="en-US" dirty="0" smtClean="0"/>
              <a:t> </a:t>
            </a:r>
            <a:r>
              <a:rPr lang="en-US" dirty="0" err="1" smtClean="0"/>
              <a:t>pedang</a:t>
            </a:r>
            <a:r>
              <a:rPr lang="en-US" dirty="0" smtClean="0"/>
              <a:t> (</a:t>
            </a:r>
            <a:r>
              <a:rPr lang="en-US" dirty="0" err="1" smtClean="0"/>
              <a:t>perang</a:t>
            </a:r>
            <a:r>
              <a:rPr lang="en-US" dirty="0" smtClean="0"/>
              <a:t>)</a:t>
            </a:r>
            <a:endParaRPr lang="en-US" dirty="0"/>
          </a:p>
        </p:txBody>
      </p:sp>
    </p:spTree>
  </p:cSld>
  <p:clrMapOvr>
    <a:masterClrMapping/>
  </p:clrMapOvr>
  <p:transition spd="med">
    <p:fade thruBlk="1"/>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normAutofit fontScale="90000"/>
          </a:bodyPr>
          <a:lstStyle/>
          <a:p>
            <a:r>
              <a:rPr lang="en-US" dirty="0" err="1" smtClean="0"/>
              <a:t>Kisah</a:t>
            </a:r>
            <a:r>
              <a:rPr lang="en-US" dirty="0" smtClean="0"/>
              <a:t> </a:t>
            </a:r>
            <a:r>
              <a:rPr lang="en-US" dirty="0" err="1" smtClean="0"/>
              <a:t>Negeri</a:t>
            </a:r>
            <a:r>
              <a:rPr lang="en-US" dirty="0" smtClean="0"/>
              <a:t> Samarkand (1)</a:t>
            </a:r>
            <a:endParaRPr lang="en-US" dirty="0"/>
          </a:p>
        </p:txBody>
      </p:sp>
      <p:sp>
        <p:nvSpPr>
          <p:cNvPr id="3" name="Content Placeholder 2"/>
          <p:cNvSpPr>
            <a:spLocks noGrp="1"/>
          </p:cNvSpPr>
          <p:nvPr>
            <p:ph idx="1"/>
          </p:nvPr>
        </p:nvSpPr>
        <p:spPr>
          <a:xfrm>
            <a:off x="762000" y="685800"/>
            <a:ext cx="7543800" cy="4419600"/>
          </a:xfrm>
        </p:spPr>
        <p:txBody>
          <a:bodyPr>
            <a:normAutofit fontScale="92500"/>
          </a:bodyPr>
          <a:lstStyle/>
          <a:p>
            <a:r>
              <a:rPr lang="en-US" b="1" dirty="0" err="1" smtClean="0"/>
              <a:t>Samarkhand</a:t>
            </a:r>
            <a:r>
              <a:rPr lang="en-US" b="1" dirty="0" smtClean="0"/>
              <a:t>, </a:t>
            </a:r>
            <a:r>
              <a:rPr lang="en-US" b="1" dirty="0" err="1" smtClean="0"/>
              <a:t>adalah</a:t>
            </a:r>
            <a:r>
              <a:rPr lang="en-US" b="1" dirty="0" smtClean="0"/>
              <a:t> </a:t>
            </a:r>
            <a:r>
              <a:rPr lang="en-US" b="1" dirty="0" err="1" smtClean="0"/>
              <a:t>sebuah</a:t>
            </a:r>
            <a:r>
              <a:rPr lang="en-US" b="1" dirty="0" smtClean="0"/>
              <a:t> </a:t>
            </a:r>
            <a:r>
              <a:rPr lang="en-US" b="1" dirty="0" err="1" smtClean="0"/>
              <a:t>negeri</a:t>
            </a:r>
            <a:r>
              <a:rPr lang="en-US" b="1" dirty="0" smtClean="0"/>
              <a:t> </a:t>
            </a:r>
            <a:r>
              <a:rPr lang="en-US" b="1" dirty="0" err="1" smtClean="0"/>
              <a:t>di</a:t>
            </a:r>
            <a:r>
              <a:rPr lang="en-US" b="1" dirty="0" smtClean="0"/>
              <a:t> </a:t>
            </a:r>
            <a:r>
              <a:rPr lang="en-US" b="1" dirty="0" err="1" smtClean="0"/>
              <a:t>daerah</a:t>
            </a:r>
            <a:r>
              <a:rPr lang="en-US" b="1" dirty="0" smtClean="0"/>
              <a:t> Asia Tengah, </a:t>
            </a:r>
            <a:r>
              <a:rPr lang="en-US" b="1" dirty="0" err="1" smtClean="0"/>
              <a:t>ibukota</a:t>
            </a:r>
            <a:r>
              <a:rPr lang="en-US" b="1" dirty="0" smtClean="0"/>
              <a:t> Uzbekistan </a:t>
            </a:r>
            <a:r>
              <a:rPr lang="en-US" b="1" dirty="0" err="1" smtClean="0"/>
              <a:t>saat</a:t>
            </a:r>
            <a:r>
              <a:rPr lang="en-US" b="1" dirty="0" smtClean="0"/>
              <a:t> </a:t>
            </a:r>
            <a:r>
              <a:rPr lang="en-US" b="1" dirty="0" err="1" smtClean="0"/>
              <a:t>ini</a:t>
            </a:r>
            <a:r>
              <a:rPr lang="en-US" dirty="0" smtClean="0"/>
              <a:t>. </a:t>
            </a:r>
            <a:r>
              <a:rPr lang="en-US" dirty="0" err="1" smtClean="0"/>
              <a:t>Saat</a:t>
            </a:r>
            <a:r>
              <a:rPr lang="en-US" dirty="0" smtClean="0"/>
              <a:t> </a:t>
            </a:r>
            <a:r>
              <a:rPr lang="en-US" dirty="0" err="1" smtClean="0"/>
              <a:t>itu</a:t>
            </a:r>
            <a:r>
              <a:rPr lang="en-US" dirty="0" smtClean="0"/>
              <a:t> </a:t>
            </a:r>
            <a:r>
              <a:rPr lang="en-US" dirty="0" err="1" smtClean="0"/>
              <a:t>dikirimlah</a:t>
            </a:r>
            <a:r>
              <a:rPr lang="en-US" dirty="0" smtClean="0"/>
              <a:t> </a:t>
            </a:r>
            <a:r>
              <a:rPr lang="en-US" dirty="0" err="1" smtClean="0"/>
              <a:t>pasukan</a:t>
            </a:r>
            <a:r>
              <a:rPr lang="en-US" dirty="0" smtClean="0"/>
              <a:t> Islam </a:t>
            </a:r>
            <a:r>
              <a:rPr lang="en-US" dirty="0" err="1" smtClean="0"/>
              <a:t>dipimpin</a:t>
            </a:r>
            <a:r>
              <a:rPr lang="en-US" dirty="0" smtClean="0"/>
              <a:t> </a:t>
            </a:r>
            <a:r>
              <a:rPr lang="en-US" dirty="0" err="1" smtClean="0"/>
              <a:t>oleh</a:t>
            </a:r>
            <a:r>
              <a:rPr lang="en-US" dirty="0" smtClean="0"/>
              <a:t> </a:t>
            </a:r>
            <a:r>
              <a:rPr lang="en-US" dirty="0" err="1" smtClean="0"/>
              <a:t>Quthaibah</a:t>
            </a:r>
            <a:r>
              <a:rPr lang="en-US" dirty="0" smtClean="0"/>
              <a:t> bin Muslim. </a:t>
            </a:r>
            <a:r>
              <a:rPr lang="en-US" dirty="0" err="1" smtClean="0"/>
              <a:t>Dengan</a:t>
            </a:r>
            <a:r>
              <a:rPr lang="en-US" dirty="0" smtClean="0"/>
              <a:t> </a:t>
            </a:r>
            <a:r>
              <a:rPr lang="en-US" dirty="0" err="1" smtClean="0"/>
              <a:t>tujuan</a:t>
            </a:r>
            <a:r>
              <a:rPr lang="en-US" dirty="0" smtClean="0"/>
              <a:t> </a:t>
            </a:r>
            <a:r>
              <a:rPr lang="en-US" dirty="0" err="1" smtClean="0"/>
              <a:t>untuk</a:t>
            </a:r>
            <a:r>
              <a:rPr lang="en-US" dirty="0" smtClean="0"/>
              <a:t> </a:t>
            </a:r>
            <a:r>
              <a:rPr lang="en-US" dirty="0" err="1" smtClean="0"/>
              <a:t>menyelamatkan</a:t>
            </a:r>
            <a:r>
              <a:rPr lang="en-US" dirty="0" smtClean="0"/>
              <a:t> </a:t>
            </a:r>
            <a:r>
              <a:rPr lang="en-US" dirty="0" err="1" smtClean="0"/>
              <a:t>dan</a:t>
            </a:r>
            <a:r>
              <a:rPr lang="en-US" dirty="0" smtClean="0"/>
              <a:t> </a:t>
            </a:r>
            <a:r>
              <a:rPr lang="en-US" dirty="0" err="1" smtClean="0"/>
              <a:t>mengislamkan</a:t>
            </a:r>
            <a:r>
              <a:rPr lang="en-US" dirty="0" smtClean="0"/>
              <a:t> </a:t>
            </a:r>
            <a:r>
              <a:rPr lang="en-US" dirty="0" err="1" smtClean="0"/>
              <a:t>Samarkhand</a:t>
            </a:r>
            <a:r>
              <a:rPr lang="en-US" dirty="0" smtClean="0"/>
              <a:t>. </a:t>
            </a:r>
            <a:r>
              <a:rPr lang="en-US" dirty="0" err="1" smtClean="0"/>
              <a:t>Pada</a:t>
            </a:r>
            <a:r>
              <a:rPr lang="en-US" dirty="0" smtClean="0"/>
              <a:t> </a:t>
            </a:r>
            <a:r>
              <a:rPr lang="en-US" dirty="0" err="1" smtClean="0"/>
              <a:t>dini</a:t>
            </a:r>
            <a:r>
              <a:rPr lang="en-US" dirty="0" smtClean="0"/>
              <a:t> </a:t>
            </a:r>
            <a:r>
              <a:rPr lang="en-US" dirty="0" err="1" smtClean="0"/>
              <a:t>hari</a:t>
            </a:r>
            <a:r>
              <a:rPr lang="en-US" dirty="0" smtClean="0"/>
              <a:t>, </a:t>
            </a:r>
            <a:r>
              <a:rPr lang="en-US" dirty="0" err="1" smtClean="0"/>
              <a:t>dimulailah</a:t>
            </a:r>
            <a:r>
              <a:rPr lang="en-US" dirty="0" smtClean="0"/>
              <a:t> </a:t>
            </a:r>
            <a:r>
              <a:rPr lang="en-US" dirty="0" err="1" smtClean="0"/>
              <a:t>operasi</a:t>
            </a:r>
            <a:r>
              <a:rPr lang="en-US" dirty="0" smtClean="0"/>
              <a:t> </a:t>
            </a:r>
            <a:r>
              <a:rPr lang="en-US" dirty="0" err="1" smtClean="0"/>
              <a:t>penaklukan</a:t>
            </a:r>
            <a:r>
              <a:rPr lang="en-US" dirty="0" smtClean="0"/>
              <a:t> </a:t>
            </a:r>
            <a:r>
              <a:rPr lang="en-US" dirty="0" err="1" smtClean="0"/>
              <a:t>Samarkhand</a:t>
            </a:r>
            <a:r>
              <a:rPr lang="en-US" dirty="0" smtClean="0"/>
              <a:t>. </a:t>
            </a:r>
            <a:r>
              <a:rPr lang="en-US" dirty="0" err="1" smtClean="0"/>
              <a:t>Penaklukan</a:t>
            </a:r>
            <a:r>
              <a:rPr lang="en-US" dirty="0" smtClean="0"/>
              <a:t> </a:t>
            </a:r>
            <a:r>
              <a:rPr lang="en-US" dirty="0" err="1" smtClean="0"/>
              <a:t>itu</a:t>
            </a:r>
            <a:r>
              <a:rPr lang="en-US" dirty="0" smtClean="0"/>
              <a:t> </a:t>
            </a:r>
            <a:r>
              <a:rPr lang="en-US" dirty="0" err="1" smtClean="0"/>
              <a:t>terjadi</a:t>
            </a:r>
            <a:r>
              <a:rPr lang="en-US" dirty="0" smtClean="0"/>
              <a:t> </a:t>
            </a:r>
            <a:r>
              <a:rPr lang="en-US" dirty="0" err="1" smtClean="0"/>
              <a:t>dengan</a:t>
            </a:r>
            <a:r>
              <a:rPr lang="en-US" dirty="0" smtClean="0"/>
              <a:t> </a:t>
            </a:r>
            <a:r>
              <a:rPr lang="en-US" dirty="0" err="1" smtClean="0"/>
              <a:t>sangat</a:t>
            </a:r>
            <a:r>
              <a:rPr lang="en-US" dirty="0" smtClean="0"/>
              <a:t> </a:t>
            </a:r>
            <a:r>
              <a:rPr lang="en-US" dirty="0" err="1" smtClean="0"/>
              <a:t>mudah</a:t>
            </a:r>
            <a:r>
              <a:rPr lang="en-US" dirty="0" smtClean="0"/>
              <a:t> </a:t>
            </a:r>
            <a:r>
              <a:rPr lang="en-US" dirty="0" err="1" smtClean="0"/>
              <a:t>tanpa</a:t>
            </a:r>
            <a:r>
              <a:rPr lang="en-US" dirty="0" smtClean="0"/>
              <a:t> </a:t>
            </a:r>
            <a:r>
              <a:rPr lang="en-US" dirty="0" err="1" smtClean="0"/>
              <a:t>perlawanan</a:t>
            </a:r>
            <a:r>
              <a:rPr lang="en-US" dirty="0" smtClean="0"/>
              <a:t> yang </a:t>
            </a:r>
            <a:r>
              <a:rPr lang="en-US" dirty="0" err="1" smtClean="0"/>
              <a:t>berarti</a:t>
            </a:r>
            <a:r>
              <a:rPr lang="en-US" dirty="0" smtClean="0"/>
              <a:t>, </a:t>
            </a:r>
            <a:r>
              <a:rPr lang="en-US" dirty="0" err="1" smtClean="0"/>
              <a:t>karena</a:t>
            </a:r>
            <a:r>
              <a:rPr lang="en-US" dirty="0" smtClean="0"/>
              <a:t> </a:t>
            </a:r>
            <a:r>
              <a:rPr lang="en-US" dirty="0" err="1" smtClean="0"/>
              <a:t>saat</a:t>
            </a:r>
            <a:r>
              <a:rPr lang="en-US" dirty="0" smtClean="0"/>
              <a:t> </a:t>
            </a:r>
            <a:r>
              <a:rPr lang="en-US" dirty="0" err="1" smtClean="0"/>
              <a:t>itu</a:t>
            </a:r>
            <a:r>
              <a:rPr lang="en-US" dirty="0" smtClean="0"/>
              <a:t> </a:t>
            </a:r>
            <a:r>
              <a:rPr lang="en-US" dirty="0" err="1" smtClean="0"/>
              <a:t>mayoritas</a:t>
            </a:r>
            <a:r>
              <a:rPr lang="en-US" dirty="0" smtClean="0"/>
              <a:t> </a:t>
            </a:r>
            <a:r>
              <a:rPr lang="en-US" dirty="0" err="1" smtClean="0"/>
              <a:t>penduduk</a:t>
            </a:r>
            <a:r>
              <a:rPr lang="en-US" dirty="0" smtClean="0"/>
              <a:t> </a:t>
            </a:r>
            <a:r>
              <a:rPr lang="en-US" dirty="0" err="1" smtClean="0"/>
              <a:t>Samarkhand</a:t>
            </a:r>
            <a:r>
              <a:rPr lang="en-US" dirty="0" smtClean="0"/>
              <a:t> </a:t>
            </a:r>
            <a:r>
              <a:rPr lang="en-US" dirty="0" err="1" smtClean="0"/>
              <a:t>sedang</a:t>
            </a:r>
            <a:r>
              <a:rPr lang="en-US" dirty="0" smtClean="0"/>
              <a:t> </a:t>
            </a:r>
            <a:r>
              <a:rPr lang="en-US" dirty="0" err="1" smtClean="0"/>
              <a:t>terlelap</a:t>
            </a:r>
            <a:r>
              <a:rPr lang="en-US" dirty="0" smtClean="0"/>
              <a:t> </a:t>
            </a:r>
            <a:r>
              <a:rPr lang="en-US" dirty="0" err="1" smtClean="0"/>
              <a:t>tidur</a:t>
            </a:r>
            <a:r>
              <a:rPr lang="en-US" dirty="0" smtClean="0"/>
              <a:t>. </a:t>
            </a:r>
            <a:r>
              <a:rPr lang="en-US" dirty="0" err="1" smtClean="0"/>
              <a:t>Sehingga</a:t>
            </a:r>
            <a:r>
              <a:rPr lang="en-US" dirty="0" smtClean="0"/>
              <a:t> </a:t>
            </a:r>
            <a:r>
              <a:rPr lang="en-US" dirty="0" err="1" smtClean="0"/>
              <a:t>ketika</a:t>
            </a:r>
            <a:r>
              <a:rPr lang="en-US" dirty="0" smtClean="0"/>
              <a:t> </a:t>
            </a:r>
            <a:r>
              <a:rPr lang="en-US" dirty="0" err="1" smtClean="0"/>
              <a:t>subuh</a:t>
            </a:r>
            <a:r>
              <a:rPr lang="en-US" dirty="0" smtClean="0"/>
              <a:t> </a:t>
            </a:r>
            <a:r>
              <a:rPr lang="en-US" dirty="0" err="1" smtClean="0"/>
              <a:t>atau</a:t>
            </a:r>
            <a:r>
              <a:rPr lang="en-US" dirty="0" smtClean="0"/>
              <a:t> </a:t>
            </a:r>
            <a:r>
              <a:rPr lang="en-US" dirty="0" err="1" smtClean="0"/>
              <a:t>pagi</a:t>
            </a:r>
            <a:r>
              <a:rPr lang="en-US" dirty="0" smtClean="0"/>
              <a:t> </a:t>
            </a:r>
            <a:r>
              <a:rPr lang="en-US" dirty="0" err="1" smtClean="0"/>
              <a:t>harinya</a:t>
            </a:r>
            <a:r>
              <a:rPr lang="en-US" dirty="0" smtClean="0"/>
              <a:t> </a:t>
            </a:r>
            <a:r>
              <a:rPr lang="en-US" dirty="0" err="1" smtClean="0"/>
              <a:t>mereka</a:t>
            </a:r>
            <a:r>
              <a:rPr lang="en-US" dirty="0" smtClean="0"/>
              <a:t> </a:t>
            </a:r>
            <a:r>
              <a:rPr lang="en-US" dirty="0" err="1" smtClean="0"/>
              <a:t>baru</a:t>
            </a:r>
            <a:r>
              <a:rPr lang="en-US" dirty="0" smtClean="0"/>
              <a:t> </a:t>
            </a:r>
            <a:r>
              <a:rPr lang="en-US" dirty="0" err="1" smtClean="0"/>
              <a:t>menyadari</a:t>
            </a:r>
            <a:r>
              <a:rPr lang="en-US" dirty="0" smtClean="0"/>
              <a:t> </a:t>
            </a:r>
            <a:r>
              <a:rPr lang="en-US" dirty="0" err="1" smtClean="0"/>
              <a:t>bahwa</a:t>
            </a:r>
            <a:r>
              <a:rPr lang="en-US" dirty="0" smtClean="0"/>
              <a:t> </a:t>
            </a:r>
            <a:r>
              <a:rPr lang="en-US" dirty="0" err="1" smtClean="0"/>
              <a:t>kota</a:t>
            </a:r>
            <a:r>
              <a:rPr lang="en-US" dirty="0" smtClean="0"/>
              <a:t> </a:t>
            </a:r>
            <a:r>
              <a:rPr lang="en-US" dirty="0" err="1" smtClean="0"/>
              <a:t>mereka</a:t>
            </a:r>
            <a:r>
              <a:rPr lang="en-US" dirty="0" smtClean="0"/>
              <a:t> </a:t>
            </a:r>
            <a:r>
              <a:rPr lang="en-US" dirty="0" err="1" smtClean="0"/>
              <a:t>telah</a:t>
            </a:r>
            <a:r>
              <a:rPr lang="en-US" dirty="0" smtClean="0"/>
              <a:t> </a:t>
            </a:r>
            <a:r>
              <a:rPr lang="en-US" dirty="0" err="1" smtClean="0"/>
              <a:t>ditaklukkan</a:t>
            </a:r>
            <a:r>
              <a:rPr lang="en-US" dirty="0" smtClean="0"/>
              <a:t>.</a:t>
            </a:r>
          </a:p>
          <a:p>
            <a:r>
              <a:rPr lang="en-US" dirty="0" err="1" smtClean="0"/>
              <a:t>Mereke</a:t>
            </a:r>
            <a:r>
              <a:rPr lang="en-US" dirty="0" smtClean="0"/>
              <a:t> </a:t>
            </a:r>
            <a:r>
              <a:rPr lang="en-US" dirty="0" err="1" smtClean="0"/>
              <a:t>keberatan</a:t>
            </a:r>
            <a:r>
              <a:rPr lang="en-US" dirty="0" smtClean="0"/>
              <a:t> </a:t>
            </a:r>
            <a:r>
              <a:rPr lang="en-US" dirty="0" err="1" smtClean="0"/>
              <a:t>karena</a:t>
            </a:r>
            <a:r>
              <a:rPr lang="en-US" dirty="0" smtClean="0"/>
              <a:t> </a:t>
            </a:r>
            <a:r>
              <a:rPr lang="en-US" dirty="0" err="1" smtClean="0"/>
              <a:t>tanpa</a:t>
            </a:r>
            <a:r>
              <a:rPr lang="en-US" dirty="0" smtClean="0"/>
              <a:t> </a:t>
            </a:r>
            <a:r>
              <a:rPr lang="en-US" dirty="0" err="1" smtClean="0"/>
              <a:t>pemberitahuan</a:t>
            </a:r>
            <a:r>
              <a:rPr lang="en-US" dirty="0" smtClean="0"/>
              <a:t> </a:t>
            </a:r>
            <a:r>
              <a:rPr lang="en-US" dirty="0" err="1" smtClean="0"/>
              <a:t>terlebih</a:t>
            </a:r>
            <a:r>
              <a:rPr lang="en-US" dirty="0" smtClean="0"/>
              <a:t> </a:t>
            </a:r>
            <a:r>
              <a:rPr lang="en-US" dirty="0" err="1" smtClean="0"/>
              <a:t>dahulu</a:t>
            </a:r>
            <a:r>
              <a:rPr lang="en-US" dirty="0" smtClean="0"/>
              <a:t>. </a:t>
            </a:r>
            <a:r>
              <a:rPr lang="en-US" dirty="0" err="1" smtClean="0"/>
              <a:t>Mereka</a:t>
            </a:r>
            <a:r>
              <a:rPr lang="en-US" dirty="0" smtClean="0"/>
              <a:t> </a:t>
            </a:r>
            <a:r>
              <a:rPr lang="en-US" dirty="0" err="1" smtClean="0"/>
              <a:t>mengirim</a:t>
            </a:r>
            <a:r>
              <a:rPr lang="en-US" dirty="0" smtClean="0"/>
              <a:t> </a:t>
            </a:r>
            <a:r>
              <a:rPr lang="en-US" dirty="0" err="1" smtClean="0"/>
              <a:t>surat</a:t>
            </a:r>
            <a:r>
              <a:rPr lang="en-US" dirty="0" smtClean="0"/>
              <a:t> </a:t>
            </a:r>
            <a:r>
              <a:rPr lang="en-US" dirty="0" err="1" smtClean="0"/>
              <a:t>protes</a:t>
            </a:r>
            <a:r>
              <a:rPr lang="en-US" dirty="0" smtClean="0"/>
              <a:t> </a:t>
            </a:r>
            <a:r>
              <a:rPr lang="en-US" dirty="0" err="1" smtClean="0"/>
              <a:t>kepada</a:t>
            </a:r>
            <a:r>
              <a:rPr lang="en-US" dirty="0" smtClean="0"/>
              <a:t> </a:t>
            </a:r>
            <a:r>
              <a:rPr lang="en-US" dirty="0" err="1" smtClean="0"/>
              <a:t>Khalifah</a:t>
            </a:r>
            <a:r>
              <a:rPr lang="en-US" dirty="0" smtClean="0"/>
              <a:t> </a:t>
            </a:r>
            <a:r>
              <a:rPr lang="en-US" dirty="0" err="1" smtClean="0"/>
              <a:t>Umar</a:t>
            </a:r>
            <a:r>
              <a:rPr lang="en-US" dirty="0" smtClean="0"/>
              <a:t> bin Abdul Aziz. </a:t>
            </a:r>
            <a:endParaRPr lang="en-US" dirty="0"/>
          </a:p>
        </p:txBody>
      </p:sp>
    </p:spTree>
  </p:cSld>
  <p:clrMapOvr>
    <a:masterClrMapping/>
  </p:clrMapOvr>
  <p:transition spd="med">
    <p:fade thruBlk="1"/>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normAutofit fontScale="90000"/>
          </a:bodyPr>
          <a:lstStyle/>
          <a:p>
            <a:r>
              <a:rPr lang="en-US" dirty="0" err="1" smtClean="0"/>
              <a:t>Kisah</a:t>
            </a:r>
            <a:r>
              <a:rPr lang="en-US" dirty="0" smtClean="0"/>
              <a:t> </a:t>
            </a:r>
            <a:r>
              <a:rPr lang="en-US" dirty="0" err="1" smtClean="0"/>
              <a:t>Negeri</a:t>
            </a:r>
            <a:r>
              <a:rPr lang="en-US" dirty="0" smtClean="0"/>
              <a:t> Samarkand </a:t>
            </a:r>
            <a:r>
              <a:rPr lang="en-US" dirty="0" smtClean="0"/>
              <a:t>(2)</a:t>
            </a:r>
            <a:endParaRPr lang="en-US" dirty="0"/>
          </a:p>
        </p:txBody>
      </p:sp>
      <p:sp>
        <p:nvSpPr>
          <p:cNvPr id="3" name="Content Placeholder 2"/>
          <p:cNvSpPr>
            <a:spLocks noGrp="1"/>
          </p:cNvSpPr>
          <p:nvPr>
            <p:ph idx="1"/>
          </p:nvPr>
        </p:nvSpPr>
        <p:spPr>
          <a:xfrm>
            <a:off x="762000" y="685800"/>
            <a:ext cx="7543800" cy="4495800"/>
          </a:xfrm>
        </p:spPr>
        <p:txBody>
          <a:bodyPr>
            <a:normAutofit fontScale="92500" lnSpcReduction="20000"/>
          </a:bodyPr>
          <a:lstStyle/>
          <a:p>
            <a:r>
              <a:rPr lang="en-US" dirty="0" err="1" smtClean="0"/>
              <a:t>Khalifah</a:t>
            </a:r>
            <a:r>
              <a:rPr lang="en-US" dirty="0" smtClean="0"/>
              <a:t> pun </a:t>
            </a:r>
            <a:r>
              <a:rPr lang="en-US" dirty="0" err="1" smtClean="0"/>
              <a:t>faham</a:t>
            </a:r>
            <a:r>
              <a:rPr lang="en-US" dirty="0" smtClean="0"/>
              <a:t> </a:t>
            </a:r>
            <a:r>
              <a:rPr lang="en-US" dirty="0" err="1" smtClean="0"/>
              <a:t>apa</a:t>
            </a:r>
            <a:r>
              <a:rPr lang="en-US" dirty="0" smtClean="0"/>
              <a:t> yang </a:t>
            </a:r>
            <a:r>
              <a:rPr lang="en-US" dirty="0" err="1" smtClean="0"/>
              <a:t>terjadi</a:t>
            </a:r>
            <a:r>
              <a:rPr lang="en-US" dirty="0" smtClean="0"/>
              <a:t>, </a:t>
            </a:r>
            <a:r>
              <a:rPr lang="en-US" dirty="0" err="1" smtClean="0"/>
              <a:t>lantas</a:t>
            </a:r>
            <a:r>
              <a:rPr lang="en-US" dirty="0" smtClean="0"/>
              <a:t> </a:t>
            </a:r>
            <a:r>
              <a:rPr lang="en-US" dirty="0" err="1" smtClean="0"/>
              <a:t>beliau</a:t>
            </a:r>
            <a:r>
              <a:rPr lang="en-US" dirty="0" smtClean="0"/>
              <a:t> </a:t>
            </a:r>
            <a:r>
              <a:rPr lang="en-US" dirty="0" err="1" smtClean="0"/>
              <a:t>memanggil</a:t>
            </a:r>
            <a:r>
              <a:rPr lang="en-US" dirty="0" smtClean="0"/>
              <a:t> </a:t>
            </a:r>
            <a:r>
              <a:rPr lang="en-US" dirty="0" err="1" smtClean="0"/>
              <a:t>hakimnya</a:t>
            </a:r>
            <a:r>
              <a:rPr lang="en-US" dirty="0" smtClean="0"/>
              <a:t> </a:t>
            </a:r>
            <a:r>
              <a:rPr lang="en-US" dirty="0" err="1" smtClean="0"/>
              <a:t>untuk</a:t>
            </a:r>
            <a:r>
              <a:rPr lang="en-US" dirty="0" smtClean="0"/>
              <a:t> </a:t>
            </a:r>
            <a:r>
              <a:rPr lang="en-US" dirty="0" err="1" smtClean="0"/>
              <a:t>mengadili</a:t>
            </a:r>
            <a:r>
              <a:rPr lang="en-US" dirty="0" smtClean="0"/>
              <a:t> </a:t>
            </a:r>
            <a:r>
              <a:rPr lang="en-US" dirty="0" err="1" smtClean="0"/>
              <a:t>panglima</a:t>
            </a:r>
            <a:r>
              <a:rPr lang="en-US" dirty="0" smtClean="0"/>
              <a:t> </a:t>
            </a:r>
            <a:r>
              <a:rPr lang="en-US" dirty="0" err="1" smtClean="0"/>
              <a:t>perang</a:t>
            </a:r>
            <a:r>
              <a:rPr lang="en-US" dirty="0" smtClean="0"/>
              <a:t> </a:t>
            </a:r>
            <a:r>
              <a:rPr lang="en-US" dirty="0" err="1" smtClean="0"/>
              <a:t>dan</a:t>
            </a:r>
            <a:r>
              <a:rPr lang="en-US" dirty="0" smtClean="0"/>
              <a:t> </a:t>
            </a:r>
            <a:r>
              <a:rPr lang="en-US" dirty="0" err="1" smtClean="0"/>
              <a:t>seluruh</a:t>
            </a:r>
            <a:r>
              <a:rPr lang="en-US" dirty="0" smtClean="0"/>
              <a:t> </a:t>
            </a:r>
            <a:r>
              <a:rPr lang="en-US" dirty="0" err="1" smtClean="0"/>
              <a:t>pasukan</a:t>
            </a:r>
            <a:r>
              <a:rPr lang="en-US" dirty="0" smtClean="0"/>
              <a:t> yang </a:t>
            </a:r>
            <a:r>
              <a:rPr lang="en-US" dirty="0" err="1" smtClean="0"/>
              <a:t>terlibat</a:t>
            </a:r>
            <a:r>
              <a:rPr lang="en-US" dirty="0" smtClean="0"/>
              <a:t>. </a:t>
            </a:r>
            <a:r>
              <a:rPr lang="en-US" dirty="0" err="1" smtClean="0"/>
              <a:t>Akhirnya</a:t>
            </a:r>
            <a:r>
              <a:rPr lang="en-US" dirty="0" smtClean="0"/>
              <a:t> </a:t>
            </a:r>
            <a:r>
              <a:rPr lang="en-US" dirty="0" err="1" smtClean="0"/>
              <a:t>diputuskan</a:t>
            </a:r>
            <a:r>
              <a:rPr lang="en-US" dirty="0" smtClean="0"/>
              <a:t> </a:t>
            </a:r>
            <a:r>
              <a:rPr lang="en-US" dirty="0" err="1" smtClean="0"/>
              <a:t>bahwa</a:t>
            </a:r>
            <a:r>
              <a:rPr lang="en-US" dirty="0" smtClean="0"/>
              <a:t> </a:t>
            </a:r>
            <a:r>
              <a:rPr lang="en-US" dirty="0" err="1" smtClean="0"/>
              <a:t>penaklukan</a:t>
            </a:r>
            <a:r>
              <a:rPr lang="en-US" dirty="0" smtClean="0"/>
              <a:t> </a:t>
            </a:r>
            <a:r>
              <a:rPr lang="en-US" dirty="0" err="1" smtClean="0"/>
              <a:t>Samarkhand</a:t>
            </a:r>
            <a:r>
              <a:rPr lang="en-US" dirty="0" smtClean="0"/>
              <a:t> yang </a:t>
            </a:r>
            <a:r>
              <a:rPr lang="en-US" dirty="0" err="1" smtClean="0"/>
              <a:t>baru</a:t>
            </a:r>
            <a:r>
              <a:rPr lang="en-US" dirty="0" smtClean="0"/>
              <a:t> </a:t>
            </a:r>
            <a:r>
              <a:rPr lang="en-US" dirty="0" err="1" smtClean="0"/>
              <a:t>saja</a:t>
            </a:r>
            <a:r>
              <a:rPr lang="en-US" dirty="0" smtClean="0"/>
              <a:t> </a:t>
            </a:r>
            <a:r>
              <a:rPr lang="en-US" dirty="0" err="1" smtClean="0"/>
              <a:t>dilakukan</a:t>
            </a:r>
            <a:r>
              <a:rPr lang="en-US" dirty="0" smtClean="0"/>
              <a:t> </a:t>
            </a:r>
            <a:r>
              <a:rPr lang="en-US" dirty="0" err="1" smtClean="0"/>
              <a:t>adalah</a:t>
            </a:r>
            <a:r>
              <a:rPr lang="en-US" dirty="0" smtClean="0"/>
              <a:t> </a:t>
            </a:r>
            <a:r>
              <a:rPr lang="en-US" dirty="0" err="1" smtClean="0"/>
              <a:t>tidak</a:t>
            </a:r>
            <a:r>
              <a:rPr lang="en-US" dirty="0" smtClean="0"/>
              <a:t> </a:t>
            </a:r>
            <a:r>
              <a:rPr lang="en-US" dirty="0" err="1" smtClean="0"/>
              <a:t>sah</a:t>
            </a:r>
            <a:r>
              <a:rPr lang="en-US" dirty="0" smtClean="0"/>
              <a:t> </a:t>
            </a:r>
            <a:r>
              <a:rPr lang="en-US" dirty="0" err="1" smtClean="0"/>
              <a:t>menurut</a:t>
            </a:r>
            <a:r>
              <a:rPr lang="en-US" dirty="0" smtClean="0"/>
              <a:t> </a:t>
            </a:r>
            <a:r>
              <a:rPr lang="en-US" dirty="0" err="1" smtClean="0"/>
              <a:t>hukum</a:t>
            </a:r>
            <a:r>
              <a:rPr lang="en-US" dirty="0" smtClean="0"/>
              <a:t> Islam, </a:t>
            </a:r>
            <a:r>
              <a:rPr lang="en-US" dirty="0" err="1" smtClean="0"/>
              <a:t>dan</a:t>
            </a:r>
            <a:r>
              <a:rPr lang="en-US" dirty="0" smtClean="0"/>
              <a:t> </a:t>
            </a:r>
            <a:r>
              <a:rPr lang="en-US" dirty="0" err="1" smtClean="0"/>
              <a:t>pasukan</a:t>
            </a:r>
            <a:r>
              <a:rPr lang="en-US" dirty="0" smtClean="0"/>
              <a:t> yang </a:t>
            </a:r>
            <a:r>
              <a:rPr lang="en-US" dirty="0" err="1" smtClean="0"/>
              <a:t>terlibat</a:t>
            </a:r>
            <a:r>
              <a:rPr lang="en-US" dirty="0" smtClean="0"/>
              <a:t> </a:t>
            </a:r>
            <a:r>
              <a:rPr lang="en-US" dirty="0" err="1" smtClean="0"/>
              <a:t>mendapat</a:t>
            </a:r>
            <a:r>
              <a:rPr lang="en-US" dirty="0" smtClean="0"/>
              <a:t> </a:t>
            </a:r>
            <a:r>
              <a:rPr lang="en-US" dirty="0" err="1" smtClean="0"/>
              <a:t>hukuman</a:t>
            </a:r>
            <a:r>
              <a:rPr lang="en-US" dirty="0" smtClean="0"/>
              <a:t> </a:t>
            </a:r>
            <a:r>
              <a:rPr lang="en-US" dirty="0" err="1" smtClean="0"/>
              <a:t>yaitu</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meminta</a:t>
            </a:r>
            <a:r>
              <a:rPr lang="en-US" dirty="0" smtClean="0"/>
              <a:t> </a:t>
            </a:r>
            <a:r>
              <a:rPr lang="en-US" dirty="0" err="1" smtClean="0"/>
              <a:t>maaf</a:t>
            </a:r>
            <a:r>
              <a:rPr lang="en-US" dirty="0" smtClean="0"/>
              <a:t> </a:t>
            </a:r>
            <a:r>
              <a:rPr lang="en-US" dirty="0" err="1" smtClean="0"/>
              <a:t>satu</a:t>
            </a:r>
            <a:r>
              <a:rPr lang="en-US" dirty="0" smtClean="0"/>
              <a:t> per </a:t>
            </a:r>
            <a:r>
              <a:rPr lang="en-US" dirty="0" err="1" smtClean="0"/>
              <a:t>satu</a:t>
            </a:r>
            <a:r>
              <a:rPr lang="en-US" dirty="0" smtClean="0"/>
              <a:t> </a:t>
            </a:r>
            <a:r>
              <a:rPr lang="en-US" dirty="0" err="1" smtClean="0"/>
              <a:t>kepada</a:t>
            </a:r>
            <a:r>
              <a:rPr lang="en-US" dirty="0" smtClean="0"/>
              <a:t> </a:t>
            </a:r>
            <a:r>
              <a:rPr lang="en-US" dirty="0" err="1" smtClean="0"/>
              <a:t>seluruh</a:t>
            </a:r>
            <a:r>
              <a:rPr lang="en-US" dirty="0" smtClean="0"/>
              <a:t> </a:t>
            </a:r>
            <a:r>
              <a:rPr lang="en-US" dirty="0" err="1" smtClean="0"/>
              <a:t>penduduk</a:t>
            </a:r>
            <a:r>
              <a:rPr lang="en-US" dirty="0" smtClean="0"/>
              <a:t> </a:t>
            </a:r>
            <a:r>
              <a:rPr lang="en-US" dirty="0" err="1" smtClean="0"/>
              <a:t>kota</a:t>
            </a:r>
            <a:r>
              <a:rPr lang="en-US" dirty="0" smtClean="0"/>
              <a:t> </a:t>
            </a:r>
            <a:r>
              <a:rPr lang="en-US" dirty="0" err="1" smtClean="0"/>
              <a:t>Samarkhand</a:t>
            </a:r>
            <a:r>
              <a:rPr lang="en-US" dirty="0" smtClean="0"/>
              <a:t>.</a:t>
            </a:r>
          </a:p>
          <a:p>
            <a:r>
              <a:rPr lang="en-US" dirty="0" err="1" smtClean="0"/>
              <a:t>Maka</a:t>
            </a:r>
            <a:r>
              <a:rPr lang="en-US" dirty="0" smtClean="0"/>
              <a:t> </a:t>
            </a:r>
            <a:r>
              <a:rPr lang="en-US" dirty="0" err="1" smtClean="0"/>
              <a:t>terjadilah</a:t>
            </a:r>
            <a:r>
              <a:rPr lang="en-US" dirty="0" smtClean="0"/>
              <a:t> </a:t>
            </a:r>
            <a:r>
              <a:rPr lang="en-US" dirty="0" err="1" smtClean="0"/>
              <a:t>peristiwa</a:t>
            </a:r>
            <a:r>
              <a:rPr lang="en-US" dirty="0" smtClean="0"/>
              <a:t> </a:t>
            </a:r>
            <a:r>
              <a:rPr lang="en-US" dirty="0" err="1" smtClean="0"/>
              <a:t>luar</a:t>
            </a:r>
            <a:r>
              <a:rPr lang="en-US" dirty="0" smtClean="0"/>
              <a:t> </a:t>
            </a:r>
            <a:r>
              <a:rPr lang="en-US" dirty="0" err="1" smtClean="0"/>
              <a:t>biasa</a:t>
            </a:r>
            <a:r>
              <a:rPr lang="en-US" dirty="0" smtClean="0"/>
              <a:t>, </a:t>
            </a:r>
            <a:r>
              <a:rPr lang="en-US" dirty="0" err="1" smtClean="0"/>
              <a:t>pasukan</a:t>
            </a:r>
            <a:r>
              <a:rPr lang="en-US" dirty="0" smtClean="0"/>
              <a:t> Muslim yang </a:t>
            </a:r>
            <a:r>
              <a:rPr lang="en-US" dirty="0" err="1" smtClean="0"/>
              <a:t>mencapai</a:t>
            </a:r>
            <a:r>
              <a:rPr lang="en-US" dirty="0" smtClean="0"/>
              <a:t> </a:t>
            </a:r>
            <a:r>
              <a:rPr lang="en-US" dirty="0" err="1" smtClean="0"/>
              <a:t>jumlah</a:t>
            </a:r>
            <a:r>
              <a:rPr lang="en-US" dirty="0" smtClean="0"/>
              <a:t> </a:t>
            </a:r>
            <a:r>
              <a:rPr lang="en-US" dirty="0" err="1" smtClean="0"/>
              <a:t>ribuan</a:t>
            </a:r>
            <a:r>
              <a:rPr lang="en-US" dirty="0" smtClean="0"/>
              <a:t> </a:t>
            </a:r>
            <a:r>
              <a:rPr lang="en-US" dirty="0" err="1" smtClean="0"/>
              <a:t>itu</a:t>
            </a:r>
            <a:r>
              <a:rPr lang="en-US" dirty="0" smtClean="0"/>
              <a:t> </a:t>
            </a:r>
            <a:r>
              <a:rPr lang="en-US" dirty="0" err="1" smtClean="0"/>
              <a:t>lantas</a:t>
            </a:r>
            <a:r>
              <a:rPr lang="en-US" dirty="0" smtClean="0"/>
              <a:t> </a:t>
            </a:r>
            <a:r>
              <a:rPr lang="en-US" dirty="0" err="1" smtClean="0"/>
              <a:t>bertebaran</a:t>
            </a:r>
            <a:r>
              <a:rPr lang="en-US" dirty="0" smtClean="0"/>
              <a:t> </a:t>
            </a:r>
            <a:r>
              <a:rPr lang="en-US" dirty="0" err="1" smtClean="0"/>
              <a:t>keseluruh</a:t>
            </a:r>
            <a:r>
              <a:rPr lang="en-US" dirty="0" smtClean="0"/>
              <a:t> </a:t>
            </a:r>
            <a:r>
              <a:rPr lang="en-US" dirty="0" err="1" smtClean="0"/>
              <a:t>pelosok</a:t>
            </a:r>
            <a:r>
              <a:rPr lang="en-US" dirty="0" smtClean="0"/>
              <a:t> </a:t>
            </a:r>
            <a:r>
              <a:rPr lang="en-US" dirty="0" err="1" smtClean="0"/>
              <a:t>kota</a:t>
            </a:r>
            <a:r>
              <a:rPr lang="en-US" dirty="0" smtClean="0"/>
              <a:t>, door to door, </a:t>
            </a:r>
            <a:r>
              <a:rPr lang="en-US" dirty="0" err="1" smtClean="0"/>
              <a:t>untuk</a:t>
            </a:r>
            <a:r>
              <a:rPr lang="en-US" dirty="0" smtClean="0"/>
              <a:t> </a:t>
            </a:r>
            <a:r>
              <a:rPr lang="en-US" b="1" dirty="0" err="1" smtClean="0"/>
              <a:t>meminta</a:t>
            </a:r>
            <a:r>
              <a:rPr lang="en-US" b="1" dirty="0" smtClean="0"/>
              <a:t> </a:t>
            </a:r>
            <a:r>
              <a:rPr lang="en-US" b="1" dirty="0" err="1" smtClean="0"/>
              <a:t>maaf</a:t>
            </a:r>
            <a:r>
              <a:rPr lang="en-US" b="1" dirty="0" smtClean="0"/>
              <a:t> </a:t>
            </a:r>
            <a:r>
              <a:rPr lang="en-US" b="1" dirty="0" err="1" smtClean="0"/>
              <a:t>kepada</a:t>
            </a:r>
            <a:r>
              <a:rPr lang="en-US" b="1" dirty="0" smtClean="0"/>
              <a:t> </a:t>
            </a:r>
            <a:r>
              <a:rPr lang="en-US" b="1" dirty="0" err="1" smtClean="0"/>
              <a:t>seluruh</a:t>
            </a:r>
            <a:r>
              <a:rPr lang="en-US" b="1" dirty="0" smtClean="0"/>
              <a:t> </a:t>
            </a:r>
            <a:r>
              <a:rPr lang="en-US" b="1" dirty="0" err="1" smtClean="0"/>
              <a:t>penduduk</a:t>
            </a:r>
            <a:r>
              <a:rPr lang="en-US" b="1" dirty="0" smtClean="0"/>
              <a:t> </a:t>
            </a:r>
            <a:r>
              <a:rPr lang="en-US" b="1" dirty="0" err="1" smtClean="0"/>
              <a:t>kota</a:t>
            </a:r>
            <a:r>
              <a:rPr lang="en-US" b="1" dirty="0" smtClean="0"/>
              <a:t> </a:t>
            </a:r>
            <a:r>
              <a:rPr lang="en-US" b="1" dirty="0" err="1" smtClean="0"/>
              <a:t>Samarkhand</a:t>
            </a:r>
            <a:r>
              <a:rPr lang="en-US" b="1" dirty="0" smtClean="0"/>
              <a:t> </a:t>
            </a:r>
            <a:r>
              <a:rPr lang="en-US" b="1" dirty="0" err="1" smtClean="0"/>
              <a:t>tanpa</a:t>
            </a:r>
            <a:r>
              <a:rPr lang="en-US" b="1" dirty="0" smtClean="0"/>
              <a:t> </a:t>
            </a:r>
            <a:r>
              <a:rPr lang="en-US" b="1" dirty="0" err="1" smtClean="0"/>
              <a:t>terkecuali</a:t>
            </a:r>
            <a:r>
              <a:rPr lang="en-US" b="1" dirty="0" smtClean="0"/>
              <a:t>. </a:t>
            </a:r>
            <a:r>
              <a:rPr lang="en-US" b="1" dirty="0" err="1" smtClean="0"/>
              <a:t>Bagi</a:t>
            </a:r>
            <a:r>
              <a:rPr lang="en-US" b="1" dirty="0" smtClean="0"/>
              <a:t> </a:t>
            </a:r>
            <a:r>
              <a:rPr lang="en-US" b="1" dirty="0" err="1" smtClean="0"/>
              <a:t>mereka</a:t>
            </a:r>
            <a:r>
              <a:rPr lang="en-US" b="1" dirty="0" smtClean="0"/>
              <a:t> </a:t>
            </a:r>
            <a:r>
              <a:rPr lang="en-US" b="1" dirty="0" err="1" smtClean="0"/>
              <a:t>ketaatan</a:t>
            </a:r>
            <a:r>
              <a:rPr lang="en-US" b="1" dirty="0" smtClean="0"/>
              <a:t> </a:t>
            </a:r>
            <a:r>
              <a:rPr lang="en-US" b="1" dirty="0" err="1" smtClean="0"/>
              <a:t>kepada</a:t>
            </a:r>
            <a:r>
              <a:rPr lang="en-US" b="1" dirty="0" smtClean="0"/>
              <a:t> Allah, </a:t>
            </a:r>
            <a:r>
              <a:rPr lang="en-US" b="1" dirty="0" err="1" smtClean="0"/>
              <a:t>Rasulullah</a:t>
            </a:r>
            <a:r>
              <a:rPr lang="en-US" b="1" dirty="0" smtClean="0"/>
              <a:t> </a:t>
            </a:r>
            <a:r>
              <a:rPr lang="en-US" b="1" dirty="0" err="1" smtClean="0"/>
              <a:t>dan</a:t>
            </a:r>
            <a:r>
              <a:rPr lang="en-US" b="1" dirty="0" smtClean="0"/>
              <a:t> </a:t>
            </a:r>
            <a:r>
              <a:rPr lang="en-US" b="1" dirty="0" err="1" smtClean="0"/>
              <a:t>Pemimpin</a:t>
            </a:r>
            <a:r>
              <a:rPr lang="en-US" b="1" dirty="0" smtClean="0"/>
              <a:t> </a:t>
            </a:r>
            <a:r>
              <a:rPr lang="en-US" b="1" dirty="0" err="1" smtClean="0"/>
              <a:t>adalah</a:t>
            </a:r>
            <a:r>
              <a:rPr lang="en-US" b="1" dirty="0" smtClean="0"/>
              <a:t> </a:t>
            </a:r>
            <a:r>
              <a:rPr lang="en-US" b="1" dirty="0" err="1" smtClean="0"/>
              <a:t>lebih</a:t>
            </a:r>
            <a:r>
              <a:rPr lang="en-US" b="1" dirty="0" smtClean="0"/>
              <a:t> </a:t>
            </a:r>
            <a:r>
              <a:rPr lang="en-US" b="1" dirty="0" err="1" smtClean="0"/>
              <a:t>utama.Sungguh</a:t>
            </a:r>
            <a:r>
              <a:rPr lang="en-US" b="1" dirty="0" smtClean="0"/>
              <a:t> </a:t>
            </a:r>
            <a:r>
              <a:rPr lang="en-US" b="1" dirty="0" err="1" smtClean="0"/>
              <a:t>peristiwa</a:t>
            </a:r>
            <a:r>
              <a:rPr lang="en-US" b="1" dirty="0" smtClean="0"/>
              <a:t> </a:t>
            </a:r>
            <a:r>
              <a:rPr lang="en-US" b="1" dirty="0" err="1" smtClean="0"/>
              <a:t>luar</a:t>
            </a:r>
            <a:r>
              <a:rPr lang="en-US" b="1" dirty="0" smtClean="0"/>
              <a:t> </a:t>
            </a:r>
            <a:r>
              <a:rPr lang="en-US" b="1" dirty="0" err="1" smtClean="0"/>
              <a:t>biasa</a:t>
            </a:r>
            <a:r>
              <a:rPr lang="en-US" b="1" dirty="0" smtClean="0"/>
              <a:t>, </a:t>
            </a:r>
            <a:r>
              <a:rPr lang="en-US" b="1" dirty="0" err="1" smtClean="0"/>
              <a:t>mengharukan</a:t>
            </a:r>
            <a:r>
              <a:rPr lang="en-US" b="1" dirty="0" smtClean="0"/>
              <a:t>, </a:t>
            </a:r>
            <a:r>
              <a:rPr lang="en-US" b="1" dirty="0" err="1" smtClean="0"/>
              <a:t>dan</a:t>
            </a:r>
            <a:r>
              <a:rPr lang="en-US" b="1" dirty="0" smtClean="0"/>
              <a:t> </a:t>
            </a:r>
            <a:r>
              <a:rPr lang="en-US" b="1" dirty="0" err="1" smtClean="0"/>
              <a:t>ajaib</a:t>
            </a:r>
            <a:r>
              <a:rPr lang="en-US" b="1" dirty="0" smtClean="0"/>
              <a:t>, yang </a:t>
            </a:r>
            <a:r>
              <a:rPr lang="en-US" b="1" dirty="0" err="1" smtClean="0"/>
              <a:t>belum</a:t>
            </a:r>
            <a:r>
              <a:rPr lang="en-US" b="1" dirty="0" smtClean="0"/>
              <a:t> </a:t>
            </a:r>
            <a:r>
              <a:rPr lang="en-US" b="1" dirty="0" err="1" smtClean="0"/>
              <a:t>pernah</a:t>
            </a:r>
            <a:r>
              <a:rPr lang="en-US" b="1" dirty="0" smtClean="0"/>
              <a:t> </a:t>
            </a:r>
            <a:r>
              <a:rPr lang="en-US" b="1" dirty="0" err="1" smtClean="0"/>
              <a:t>diajarkan</a:t>
            </a:r>
            <a:r>
              <a:rPr lang="en-US" b="1" dirty="0" smtClean="0"/>
              <a:t> </a:t>
            </a:r>
            <a:r>
              <a:rPr lang="en-US" b="1" dirty="0" err="1" smtClean="0"/>
              <a:t>oleh</a:t>
            </a:r>
            <a:r>
              <a:rPr lang="en-US" b="1" dirty="0" smtClean="0"/>
              <a:t> </a:t>
            </a:r>
            <a:r>
              <a:rPr lang="en-US" b="1" dirty="0" err="1" smtClean="0"/>
              <a:t>Pemimpin</a:t>
            </a:r>
            <a:r>
              <a:rPr lang="en-US" b="1" dirty="0" smtClean="0"/>
              <a:t> </a:t>
            </a:r>
            <a:r>
              <a:rPr lang="en-US" b="1" dirty="0" err="1" smtClean="0"/>
              <a:t>ataupun</a:t>
            </a:r>
            <a:r>
              <a:rPr lang="en-US" b="1" dirty="0" smtClean="0"/>
              <a:t> </a:t>
            </a:r>
            <a:r>
              <a:rPr lang="en-US" b="1" dirty="0" err="1" smtClean="0"/>
              <a:t>diajarkan</a:t>
            </a:r>
            <a:r>
              <a:rPr lang="en-US" b="1" dirty="0" smtClean="0"/>
              <a:t> </a:t>
            </a:r>
            <a:r>
              <a:rPr lang="en-US" b="1" dirty="0" err="1" smtClean="0"/>
              <a:t>dalam</a:t>
            </a:r>
            <a:r>
              <a:rPr lang="en-US" b="1" dirty="0" smtClean="0"/>
              <a:t> </a:t>
            </a:r>
            <a:r>
              <a:rPr lang="en-US" b="1" dirty="0" err="1" smtClean="0"/>
              <a:t>ilmu</a:t>
            </a:r>
            <a:r>
              <a:rPr lang="en-US" b="1" dirty="0" smtClean="0"/>
              <a:t> </a:t>
            </a:r>
            <a:r>
              <a:rPr lang="en-US" b="1" dirty="0" err="1" smtClean="0"/>
              <a:t>perang</a:t>
            </a:r>
            <a:r>
              <a:rPr lang="en-US" b="1" dirty="0" smtClean="0"/>
              <a:t> </a:t>
            </a:r>
            <a:r>
              <a:rPr lang="en-US" b="1" dirty="0" err="1" smtClean="0"/>
              <a:t>mana</a:t>
            </a:r>
            <a:r>
              <a:rPr lang="en-US" b="1" dirty="0" smtClean="0"/>
              <a:t> pun. </a:t>
            </a:r>
            <a:r>
              <a:rPr lang="en-US" b="1" dirty="0" err="1" smtClean="0"/>
              <a:t>Itulah</a:t>
            </a:r>
            <a:r>
              <a:rPr lang="en-US" b="1" dirty="0" smtClean="0"/>
              <a:t> </a:t>
            </a:r>
            <a:r>
              <a:rPr lang="en-US" b="1" dirty="0" err="1" smtClean="0"/>
              <a:t>indahnya</a:t>
            </a:r>
            <a:r>
              <a:rPr lang="en-US" b="1" dirty="0" smtClean="0"/>
              <a:t> Islam</a:t>
            </a:r>
            <a:r>
              <a:rPr lang="en-US" b="1" dirty="0" smtClean="0"/>
              <a:t>.</a:t>
            </a:r>
            <a:endParaRPr lang="en-US" dirty="0" smtClean="0"/>
          </a:p>
        </p:txBody>
      </p:sp>
    </p:spTree>
  </p:cSld>
  <p:clrMapOvr>
    <a:masterClrMapping/>
  </p:clrMapOvr>
  <p:transition spd="med">
    <p:fade thruBlk="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391400" cy="1600200"/>
          </a:xfrm>
        </p:spPr>
        <p:txBody>
          <a:bodyPr>
            <a:normAutofit fontScale="90000"/>
          </a:bodyPr>
          <a:lstStyle/>
          <a:p>
            <a:r>
              <a:rPr lang="en-US" dirty="0" err="1" smtClean="0"/>
              <a:t>Kisah</a:t>
            </a:r>
            <a:r>
              <a:rPr lang="en-US" dirty="0" smtClean="0"/>
              <a:t> </a:t>
            </a:r>
            <a:r>
              <a:rPr lang="en-US" dirty="0" err="1" smtClean="0"/>
              <a:t>Negeri</a:t>
            </a:r>
            <a:r>
              <a:rPr lang="en-US" dirty="0" smtClean="0"/>
              <a:t> Samarkand </a:t>
            </a:r>
            <a:r>
              <a:rPr lang="en-US" dirty="0" smtClean="0"/>
              <a:t>(3)</a:t>
            </a:r>
            <a:endParaRPr lang="en-US" dirty="0"/>
          </a:p>
        </p:txBody>
      </p:sp>
      <p:sp>
        <p:nvSpPr>
          <p:cNvPr id="3" name="Content Placeholder 2"/>
          <p:cNvSpPr>
            <a:spLocks noGrp="1"/>
          </p:cNvSpPr>
          <p:nvPr>
            <p:ph idx="1"/>
          </p:nvPr>
        </p:nvSpPr>
        <p:spPr>
          <a:xfrm>
            <a:off x="762000" y="685800"/>
            <a:ext cx="7543800" cy="4419600"/>
          </a:xfrm>
        </p:spPr>
        <p:txBody>
          <a:bodyPr>
            <a:normAutofit fontScale="92500" lnSpcReduction="20000"/>
          </a:bodyPr>
          <a:lstStyle/>
          <a:p>
            <a:r>
              <a:rPr lang="en-US" dirty="0" err="1" smtClean="0"/>
              <a:t>Beberapa</a:t>
            </a:r>
            <a:r>
              <a:rPr lang="en-US" dirty="0" smtClean="0"/>
              <a:t> </a:t>
            </a:r>
            <a:r>
              <a:rPr lang="en-US" dirty="0" err="1" smtClean="0"/>
              <a:t>bulan</a:t>
            </a:r>
            <a:r>
              <a:rPr lang="en-US" dirty="0" smtClean="0"/>
              <a:t> </a:t>
            </a:r>
            <a:r>
              <a:rPr lang="en-US" dirty="0" err="1" smtClean="0"/>
              <a:t>kemudian</a:t>
            </a:r>
            <a:r>
              <a:rPr lang="en-US" dirty="0" smtClean="0"/>
              <a:t> </a:t>
            </a:r>
            <a:r>
              <a:rPr lang="en-US" dirty="0" err="1" smtClean="0"/>
              <a:t>dilakukan</a:t>
            </a:r>
            <a:r>
              <a:rPr lang="en-US" dirty="0" smtClean="0"/>
              <a:t> </a:t>
            </a:r>
            <a:r>
              <a:rPr lang="en-US" dirty="0" err="1" smtClean="0"/>
              <a:t>lagi</a:t>
            </a:r>
            <a:r>
              <a:rPr lang="en-US" dirty="0" smtClean="0"/>
              <a:t> </a:t>
            </a:r>
            <a:r>
              <a:rPr lang="en-US" dirty="0" err="1" smtClean="0"/>
              <a:t>ekspedisi</a:t>
            </a:r>
            <a:r>
              <a:rPr lang="en-US" dirty="0" smtClean="0"/>
              <a:t> </a:t>
            </a:r>
            <a:r>
              <a:rPr lang="en-US" dirty="0" err="1" smtClean="0"/>
              <a:t>oleh</a:t>
            </a:r>
            <a:r>
              <a:rPr lang="en-US" dirty="0" smtClean="0"/>
              <a:t> </a:t>
            </a:r>
            <a:r>
              <a:rPr lang="en-US" dirty="0" err="1" smtClean="0"/>
              <a:t>tentara</a:t>
            </a:r>
            <a:r>
              <a:rPr lang="en-US" dirty="0" smtClean="0"/>
              <a:t> Muslim </a:t>
            </a:r>
            <a:r>
              <a:rPr lang="en-US" dirty="0" err="1" smtClean="0"/>
              <a:t>ke</a:t>
            </a:r>
            <a:r>
              <a:rPr lang="en-US" dirty="0" smtClean="0"/>
              <a:t> </a:t>
            </a:r>
            <a:r>
              <a:rPr lang="en-US" dirty="0" err="1" smtClean="0"/>
              <a:t>Samarkhand</a:t>
            </a:r>
            <a:r>
              <a:rPr lang="en-US" dirty="0" smtClean="0"/>
              <a:t>. Kali </a:t>
            </a:r>
            <a:r>
              <a:rPr lang="en-US" dirty="0" err="1" smtClean="0"/>
              <a:t>ini</a:t>
            </a:r>
            <a:r>
              <a:rPr lang="en-US" dirty="0" smtClean="0"/>
              <a:t> </a:t>
            </a:r>
            <a:r>
              <a:rPr lang="en-US" dirty="0" err="1" smtClean="0"/>
              <a:t>tentu</a:t>
            </a:r>
            <a:r>
              <a:rPr lang="en-US" dirty="0" smtClean="0"/>
              <a:t> </a:t>
            </a:r>
            <a:r>
              <a:rPr lang="en-US" dirty="0" err="1" smtClean="0"/>
              <a:t>saja</a:t>
            </a:r>
            <a:r>
              <a:rPr lang="en-US" dirty="0" smtClean="0"/>
              <a:t> </a:t>
            </a:r>
            <a:r>
              <a:rPr lang="en-US" dirty="0" err="1" smtClean="0"/>
              <a:t>semua</a:t>
            </a:r>
            <a:r>
              <a:rPr lang="en-US" dirty="0" smtClean="0"/>
              <a:t> </a:t>
            </a:r>
            <a:r>
              <a:rPr lang="en-US" dirty="0" err="1" smtClean="0"/>
              <a:t>dilakukan</a:t>
            </a:r>
            <a:r>
              <a:rPr lang="en-US" dirty="0" smtClean="0"/>
              <a:t> </a:t>
            </a:r>
            <a:r>
              <a:rPr lang="en-US" dirty="0" err="1" smtClean="0"/>
              <a:t>dengan</a:t>
            </a:r>
            <a:r>
              <a:rPr lang="en-US" dirty="0" smtClean="0"/>
              <a:t> Standard Operating Procedure (SOP) yang </a:t>
            </a:r>
            <a:r>
              <a:rPr lang="en-US" dirty="0" err="1" smtClean="0"/>
              <a:t>diajarkan</a:t>
            </a:r>
            <a:r>
              <a:rPr lang="en-US" dirty="0" smtClean="0"/>
              <a:t> </a:t>
            </a:r>
            <a:r>
              <a:rPr lang="en-US" dirty="0" err="1" smtClean="0"/>
              <a:t>Rasulullah</a:t>
            </a:r>
            <a:r>
              <a:rPr lang="en-US" dirty="0" smtClean="0"/>
              <a:t> SAW.</a:t>
            </a:r>
          </a:p>
          <a:p>
            <a:r>
              <a:rPr lang="en-US" dirty="0" err="1" smtClean="0"/>
              <a:t>Maka</a:t>
            </a:r>
            <a:r>
              <a:rPr lang="en-US" dirty="0" smtClean="0"/>
              <a:t> </a:t>
            </a:r>
            <a:r>
              <a:rPr lang="en-US" dirty="0" err="1" smtClean="0"/>
              <a:t>apa</a:t>
            </a:r>
            <a:r>
              <a:rPr lang="en-US" dirty="0" smtClean="0"/>
              <a:t> yang </a:t>
            </a:r>
            <a:r>
              <a:rPr lang="en-US" dirty="0" err="1" smtClean="0"/>
              <a:t>terjadi</a:t>
            </a:r>
            <a:r>
              <a:rPr lang="en-US" dirty="0" smtClean="0"/>
              <a:t>? Yang </a:t>
            </a:r>
            <a:r>
              <a:rPr lang="en-US" dirty="0" err="1" smtClean="0"/>
              <a:t>terjadi</a:t>
            </a:r>
            <a:r>
              <a:rPr lang="en-US" dirty="0" smtClean="0"/>
              <a:t> </a:t>
            </a:r>
            <a:r>
              <a:rPr lang="en-US" dirty="0" err="1" smtClean="0"/>
              <a:t>adalah</a:t>
            </a:r>
            <a:r>
              <a:rPr lang="en-US" dirty="0" smtClean="0"/>
              <a:t> </a:t>
            </a:r>
            <a:r>
              <a:rPr lang="en-US" dirty="0" err="1" smtClean="0"/>
              <a:t>sebuah</a:t>
            </a:r>
            <a:r>
              <a:rPr lang="en-US" dirty="0" smtClean="0"/>
              <a:t> </a:t>
            </a:r>
            <a:r>
              <a:rPr lang="en-US" dirty="0" err="1" smtClean="0"/>
              <a:t>keajaiban</a:t>
            </a:r>
            <a:r>
              <a:rPr lang="en-US" dirty="0" smtClean="0"/>
              <a:t>. </a:t>
            </a:r>
            <a:r>
              <a:rPr lang="en-US" b="1" dirty="0" err="1" smtClean="0"/>
              <a:t>Tanpa</a:t>
            </a:r>
            <a:r>
              <a:rPr lang="en-US" b="1" dirty="0" smtClean="0"/>
              <a:t> </a:t>
            </a:r>
            <a:r>
              <a:rPr lang="en-US" b="1" dirty="0" err="1" smtClean="0"/>
              <a:t>disangka-sangka</a:t>
            </a:r>
            <a:r>
              <a:rPr lang="en-US" b="1" dirty="0" smtClean="0"/>
              <a:t>, </a:t>
            </a:r>
            <a:r>
              <a:rPr lang="en-US" b="1" dirty="0" err="1" smtClean="0"/>
              <a:t>penduduk</a:t>
            </a:r>
            <a:r>
              <a:rPr lang="en-US" b="1" dirty="0" smtClean="0"/>
              <a:t> </a:t>
            </a:r>
            <a:r>
              <a:rPr lang="en-US" b="1" dirty="0" err="1" smtClean="0"/>
              <a:t>Samarkhand</a:t>
            </a:r>
            <a:r>
              <a:rPr lang="en-US" b="1" dirty="0" smtClean="0"/>
              <a:t> </a:t>
            </a:r>
            <a:r>
              <a:rPr lang="en-US" b="1" dirty="0" err="1" smtClean="0"/>
              <a:t>ternyata</a:t>
            </a:r>
            <a:r>
              <a:rPr lang="en-US" b="1" dirty="0" smtClean="0"/>
              <a:t> </a:t>
            </a:r>
            <a:r>
              <a:rPr lang="en-US" b="1" dirty="0" err="1" smtClean="0"/>
              <a:t>sudah</a:t>
            </a:r>
            <a:r>
              <a:rPr lang="en-US" b="1" dirty="0" smtClean="0"/>
              <a:t> </a:t>
            </a:r>
            <a:r>
              <a:rPr lang="en-US" b="1" dirty="0" err="1" smtClean="0"/>
              <a:t>menanti</a:t>
            </a:r>
            <a:r>
              <a:rPr lang="en-US" b="1" dirty="0" smtClean="0"/>
              <a:t> </a:t>
            </a:r>
            <a:r>
              <a:rPr lang="en-US" b="1" dirty="0" err="1" smtClean="0"/>
              <a:t>di</a:t>
            </a:r>
            <a:r>
              <a:rPr lang="en-US" b="1" dirty="0" smtClean="0"/>
              <a:t> </a:t>
            </a:r>
            <a:r>
              <a:rPr lang="en-US" b="1" dirty="0" err="1" smtClean="0"/>
              <a:t>depan</a:t>
            </a:r>
            <a:r>
              <a:rPr lang="en-US" b="1" dirty="0" smtClean="0"/>
              <a:t> </a:t>
            </a:r>
            <a:r>
              <a:rPr lang="en-US" b="1" dirty="0" err="1" smtClean="0"/>
              <a:t>pintu</a:t>
            </a:r>
            <a:r>
              <a:rPr lang="en-US" b="1" dirty="0" smtClean="0"/>
              <a:t> </a:t>
            </a:r>
            <a:r>
              <a:rPr lang="en-US" b="1" dirty="0" err="1" smtClean="0"/>
              <a:t>kota</a:t>
            </a:r>
            <a:r>
              <a:rPr lang="en-US" b="1" dirty="0" smtClean="0"/>
              <a:t> </a:t>
            </a:r>
            <a:r>
              <a:rPr lang="en-US" b="1" dirty="0" err="1" smtClean="0"/>
              <a:t>untuk</a:t>
            </a:r>
            <a:r>
              <a:rPr lang="en-US" b="1" dirty="0" smtClean="0"/>
              <a:t> </a:t>
            </a:r>
            <a:r>
              <a:rPr lang="en-US" b="1" dirty="0" err="1" smtClean="0"/>
              <a:t>menyambut</a:t>
            </a:r>
            <a:r>
              <a:rPr lang="en-US" b="1" dirty="0" smtClean="0"/>
              <a:t> </a:t>
            </a:r>
            <a:r>
              <a:rPr lang="en-US" b="1" dirty="0" err="1" smtClean="0"/>
              <a:t>pasukan</a:t>
            </a:r>
            <a:r>
              <a:rPr lang="en-US" b="1" dirty="0" smtClean="0"/>
              <a:t> Islam </a:t>
            </a:r>
            <a:r>
              <a:rPr lang="en-US" b="1" dirty="0" err="1" smtClean="0"/>
              <a:t>tersebut</a:t>
            </a:r>
            <a:r>
              <a:rPr lang="en-US" b="1" dirty="0" smtClean="0"/>
              <a:t>, </a:t>
            </a:r>
            <a:r>
              <a:rPr lang="en-US" b="1" dirty="0" err="1" smtClean="0"/>
              <a:t>bukan</a:t>
            </a:r>
            <a:r>
              <a:rPr lang="en-US" b="1" dirty="0" smtClean="0"/>
              <a:t> </a:t>
            </a:r>
            <a:r>
              <a:rPr lang="en-US" b="1" dirty="0" err="1" smtClean="0"/>
              <a:t>dengan</a:t>
            </a:r>
            <a:r>
              <a:rPr lang="en-US" b="1" dirty="0" smtClean="0"/>
              <a:t> </a:t>
            </a:r>
            <a:r>
              <a:rPr lang="en-US" b="1" dirty="0" err="1" smtClean="0"/>
              <a:t>senjata</a:t>
            </a:r>
            <a:r>
              <a:rPr lang="en-US" b="1" dirty="0" smtClean="0"/>
              <a:t> </a:t>
            </a:r>
            <a:r>
              <a:rPr lang="en-US" b="1" dirty="0" err="1" smtClean="0"/>
              <a:t>tetapi</a:t>
            </a:r>
            <a:r>
              <a:rPr lang="en-US" b="1" dirty="0" smtClean="0"/>
              <a:t> </a:t>
            </a:r>
            <a:r>
              <a:rPr lang="en-US" b="1" dirty="0" err="1" smtClean="0"/>
              <a:t>dengan</a:t>
            </a:r>
            <a:r>
              <a:rPr lang="en-US" b="1" dirty="0" smtClean="0"/>
              <a:t> </a:t>
            </a:r>
            <a:r>
              <a:rPr lang="en-US" b="1" dirty="0" err="1" smtClean="0"/>
              <a:t>senyuma</a:t>
            </a:r>
            <a:r>
              <a:rPr lang="en-US" b="1" dirty="0" smtClean="0"/>
              <a:t> </a:t>
            </a:r>
            <a:r>
              <a:rPr lang="en-US" b="1" dirty="0" err="1" smtClean="0"/>
              <a:t>hangat</a:t>
            </a:r>
            <a:r>
              <a:rPr lang="en-US" b="1" dirty="0" smtClean="0"/>
              <a:t> yang </a:t>
            </a:r>
            <a:r>
              <a:rPr lang="en-US" b="1" dirty="0" err="1" smtClean="0"/>
              <a:t>penuh</a:t>
            </a:r>
            <a:r>
              <a:rPr lang="en-US" b="1" dirty="0" smtClean="0"/>
              <a:t> </a:t>
            </a:r>
            <a:r>
              <a:rPr lang="en-US" b="1" dirty="0" err="1" smtClean="0"/>
              <a:t>harapan</a:t>
            </a:r>
            <a:r>
              <a:rPr lang="en-US" b="1" dirty="0" smtClean="0"/>
              <a:t>. </a:t>
            </a:r>
            <a:r>
              <a:rPr lang="en-US" b="1" dirty="0" err="1" smtClean="0"/>
              <a:t>Mereka</a:t>
            </a:r>
            <a:r>
              <a:rPr lang="en-US" b="1" dirty="0" smtClean="0"/>
              <a:t> </a:t>
            </a:r>
            <a:r>
              <a:rPr lang="en-US" b="1" dirty="0" err="1" smtClean="0"/>
              <a:t>berbondong-bondong</a:t>
            </a:r>
            <a:r>
              <a:rPr lang="en-US" b="1" dirty="0" smtClean="0"/>
              <a:t> </a:t>
            </a:r>
            <a:r>
              <a:rPr lang="en-US" b="1" dirty="0" err="1" smtClean="0"/>
              <a:t>ingin</a:t>
            </a:r>
            <a:r>
              <a:rPr lang="en-US" b="1" dirty="0" smtClean="0"/>
              <a:t> </a:t>
            </a:r>
            <a:r>
              <a:rPr lang="en-US" b="1" dirty="0" err="1" smtClean="0"/>
              <a:t>memeluk</a:t>
            </a:r>
            <a:r>
              <a:rPr lang="en-US" b="1" dirty="0" smtClean="0"/>
              <a:t> Agama Islam, </a:t>
            </a:r>
            <a:r>
              <a:rPr lang="en-US" b="1" dirty="0" err="1" smtClean="0"/>
              <a:t>karena</a:t>
            </a:r>
            <a:r>
              <a:rPr lang="en-US" b="1" dirty="0" smtClean="0"/>
              <a:t> </a:t>
            </a:r>
            <a:r>
              <a:rPr lang="en-US" b="1" dirty="0" err="1" smtClean="0"/>
              <a:t>mereka</a:t>
            </a:r>
            <a:r>
              <a:rPr lang="en-US" b="1" dirty="0" smtClean="0"/>
              <a:t> </a:t>
            </a:r>
            <a:r>
              <a:rPr lang="en-US" b="1" dirty="0" err="1" smtClean="0"/>
              <a:t>telah</a:t>
            </a:r>
            <a:r>
              <a:rPr lang="en-US" b="1" dirty="0" smtClean="0"/>
              <a:t> </a:t>
            </a:r>
            <a:r>
              <a:rPr lang="en-US" b="1" dirty="0" err="1" smtClean="0"/>
              <a:t>merasakan</a:t>
            </a:r>
            <a:r>
              <a:rPr lang="en-US" b="1" dirty="0" smtClean="0"/>
              <a:t> </a:t>
            </a:r>
            <a:r>
              <a:rPr lang="en-US" b="1" dirty="0" err="1" smtClean="0"/>
              <a:t>akhlak</a:t>
            </a:r>
            <a:r>
              <a:rPr lang="en-US" b="1" dirty="0" smtClean="0"/>
              <a:t> Islam yang </a:t>
            </a:r>
            <a:r>
              <a:rPr lang="en-US" b="1" dirty="0" err="1" smtClean="0"/>
              <a:t>sungguh</a:t>
            </a:r>
            <a:r>
              <a:rPr lang="en-US" b="1" dirty="0" smtClean="0"/>
              <a:t> </a:t>
            </a:r>
            <a:r>
              <a:rPr lang="en-US" b="1" dirty="0" err="1" smtClean="0"/>
              <a:t>agung</a:t>
            </a:r>
            <a:r>
              <a:rPr lang="en-US" b="1" dirty="0" smtClean="0"/>
              <a:t> yang </a:t>
            </a:r>
            <a:r>
              <a:rPr lang="en-US" b="1" dirty="0" err="1" smtClean="0"/>
              <a:t>diajarkan</a:t>
            </a:r>
            <a:r>
              <a:rPr lang="en-US" b="1" dirty="0" smtClean="0"/>
              <a:t> </a:t>
            </a:r>
            <a:r>
              <a:rPr lang="en-US" b="1" dirty="0" err="1" smtClean="0"/>
              <a:t>Rasulullah</a:t>
            </a:r>
            <a:r>
              <a:rPr lang="en-US" b="1" dirty="0" smtClean="0"/>
              <a:t> SAW, </a:t>
            </a:r>
            <a:r>
              <a:rPr lang="en-US" b="1" dirty="0" err="1" smtClean="0"/>
              <a:t>dan</a:t>
            </a:r>
            <a:r>
              <a:rPr lang="en-US" b="1" dirty="0" smtClean="0"/>
              <a:t> </a:t>
            </a:r>
            <a:r>
              <a:rPr lang="en-US" b="1" dirty="0" err="1" smtClean="0"/>
              <a:t>merasakan</a:t>
            </a:r>
            <a:r>
              <a:rPr lang="en-US" b="1" dirty="0" smtClean="0"/>
              <a:t> </a:t>
            </a:r>
            <a:r>
              <a:rPr lang="en-US" b="1" dirty="0" err="1" smtClean="0"/>
              <a:t>bahwa</a:t>
            </a:r>
            <a:r>
              <a:rPr lang="en-US" b="1" dirty="0" smtClean="0"/>
              <a:t> </a:t>
            </a:r>
            <a:r>
              <a:rPr lang="en-US" b="1" dirty="0" err="1" smtClean="0"/>
              <a:t>hanya</a:t>
            </a:r>
            <a:r>
              <a:rPr lang="en-US" b="1" dirty="0" smtClean="0"/>
              <a:t> </a:t>
            </a:r>
            <a:r>
              <a:rPr lang="en-US" b="1" dirty="0" err="1" smtClean="0"/>
              <a:t>dengan</a:t>
            </a:r>
            <a:r>
              <a:rPr lang="en-US" b="1" dirty="0" smtClean="0"/>
              <a:t> Islam </a:t>
            </a:r>
            <a:r>
              <a:rPr lang="en-US" b="1" dirty="0" err="1" smtClean="0"/>
              <a:t>mereka</a:t>
            </a:r>
            <a:r>
              <a:rPr lang="en-US" b="1" dirty="0" smtClean="0"/>
              <a:t> </a:t>
            </a:r>
            <a:r>
              <a:rPr lang="en-US" b="1" dirty="0" err="1" smtClean="0"/>
              <a:t>akan</a:t>
            </a:r>
            <a:r>
              <a:rPr lang="en-US" b="1" dirty="0" smtClean="0"/>
              <a:t> </a:t>
            </a:r>
            <a:r>
              <a:rPr lang="en-US" b="1" dirty="0" err="1" smtClean="0"/>
              <a:t>mendapat</a:t>
            </a:r>
            <a:r>
              <a:rPr lang="en-US" b="1" dirty="0" smtClean="0"/>
              <a:t> </a:t>
            </a:r>
            <a:r>
              <a:rPr lang="en-US" b="1" dirty="0" err="1" smtClean="0"/>
              <a:t>keselamatan</a:t>
            </a:r>
            <a:r>
              <a:rPr lang="en-US" b="1" dirty="0" smtClean="0"/>
              <a:t>. </a:t>
            </a:r>
            <a:r>
              <a:rPr lang="en-US" b="1" dirty="0" err="1" smtClean="0"/>
              <a:t>Hati</a:t>
            </a:r>
            <a:r>
              <a:rPr lang="en-US" b="1" dirty="0" smtClean="0"/>
              <a:t> </a:t>
            </a:r>
            <a:r>
              <a:rPr lang="en-US" b="1" dirty="0" err="1" smtClean="0"/>
              <a:t>mereka</a:t>
            </a:r>
            <a:r>
              <a:rPr lang="en-US" b="1" dirty="0" smtClean="0"/>
              <a:t> </a:t>
            </a:r>
            <a:r>
              <a:rPr lang="en-US" b="1" dirty="0" err="1" smtClean="0"/>
              <a:t>sugguh</a:t>
            </a:r>
            <a:r>
              <a:rPr lang="en-US" b="1" dirty="0" smtClean="0"/>
              <a:t> </a:t>
            </a:r>
            <a:r>
              <a:rPr lang="en-US" b="1" dirty="0" err="1" smtClean="0"/>
              <a:t>puas</a:t>
            </a:r>
            <a:r>
              <a:rPr lang="en-US" b="1" dirty="0" smtClean="0"/>
              <a:t> </a:t>
            </a:r>
            <a:r>
              <a:rPr lang="en-US" b="1" dirty="0" err="1" smtClean="0"/>
              <a:t>dan</a:t>
            </a:r>
            <a:r>
              <a:rPr lang="en-US" b="1" dirty="0" smtClean="0"/>
              <a:t> </a:t>
            </a:r>
            <a:r>
              <a:rPr lang="en-US" b="1" dirty="0" err="1" smtClean="0"/>
              <a:t>redha</a:t>
            </a:r>
            <a:r>
              <a:rPr lang="en-US" b="1" dirty="0" smtClean="0"/>
              <a:t> </a:t>
            </a:r>
            <a:r>
              <a:rPr lang="en-US" b="1" dirty="0" err="1" smtClean="0"/>
              <a:t>menerima</a:t>
            </a:r>
            <a:r>
              <a:rPr lang="en-US" b="1" dirty="0" smtClean="0"/>
              <a:t> </a:t>
            </a:r>
            <a:r>
              <a:rPr lang="en-US" b="1" dirty="0" err="1" smtClean="0"/>
              <a:t>kedatangan</a:t>
            </a:r>
            <a:r>
              <a:rPr lang="en-US" b="1" dirty="0" smtClean="0"/>
              <a:t> Islam.</a:t>
            </a:r>
            <a:r>
              <a:rPr lang="en-US" dirty="0" smtClean="0"/>
              <a:t> </a:t>
            </a:r>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smtClean="0">
                <a:solidFill>
                  <a:schemeClr val="tx2"/>
                </a:solidFill>
              </a:rPr>
              <a:t>مُجَاهِدٌ </a:t>
            </a:r>
            <a:r>
              <a:rPr lang="ar-SA" b="1" dirty="0" smtClean="0">
                <a:solidFill>
                  <a:schemeClr val="tx2"/>
                </a:solidFill>
              </a:rPr>
              <a:t>رَبَّانِيٌّ</a:t>
            </a:r>
            <a:endParaRPr lang="en-US" dirty="0"/>
          </a:p>
        </p:txBody>
      </p:sp>
      <p:sp>
        <p:nvSpPr>
          <p:cNvPr id="3" name="Content Placeholder 2"/>
          <p:cNvSpPr>
            <a:spLocks noGrp="1"/>
          </p:cNvSpPr>
          <p:nvPr>
            <p:ph idx="1"/>
          </p:nvPr>
        </p:nvSpPr>
        <p:spPr/>
        <p:txBody>
          <a:bodyPr/>
          <a:lstStyle/>
          <a:p>
            <a:r>
              <a:rPr lang="en-US" dirty="0" err="1" smtClean="0"/>
              <a:t>Watak</a:t>
            </a:r>
            <a:r>
              <a:rPr lang="en-US" dirty="0" smtClean="0"/>
              <a:t> Islam </a:t>
            </a:r>
            <a:r>
              <a:rPr lang="en-US" dirty="0" err="1" smtClean="0"/>
              <a:t>ini</a:t>
            </a:r>
            <a:r>
              <a:rPr lang="en-US" dirty="0" smtClean="0"/>
              <a:t> </a:t>
            </a:r>
            <a:r>
              <a:rPr lang="en-US" dirty="0" err="1" smtClean="0"/>
              <a:t>mencetak</a:t>
            </a:r>
            <a:r>
              <a:rPr lang="en-US" dirty="0" smtClean="0"/>
              <a:t> </a:t>
            </a:r>
            <a:r>
              <a:rPr lang="en-US" dirty="0" err="1" smtClean="0"/>
              <a:t>pribadi</a:t>
            </a:r>
            <a:r>
              <a:rPr lang="en-US" dirty="0" smtClean="0"/>
              <a:t> yang </a:t>
            </a:r>
            <a:r>
              <a:rPr lang="en-US" dirty="0" err="1" smtClean="0"/>
              <a:t>Mujahid</a:t>
            </a:r>
            <a:r>
              <a:rPr lang="en-US" dirty="0" smtClean="0"/>
              <a:t> </a:t>
            </a:r>
            <a:r>
              <a:rPr lang="en-US" dirty="0" err="1" smtClean="0"/>
              <a:t>Rabbani</a:t>
            </a:r>
            <a:endParaRPr lang="en-US" dirty="0" smtClean="0"/>
          </a:p>
          <a:p>
            <a:r>
              <a:rPr lang="en-US" dirty="0" err="1" smtClean="0"/>
              <a:t>Sifat-sifatnya</a:t>
            </a:r>
            <a:r>
              <a:rPr lang="en-US" dirty="0" smtClean="0"/>
              <a:t> </a:t>
            </a:r>
            <a:r>
              <a:rPr lang="en-US" dirty="0" err="1" smtClean="0"/>
              <a:t>tertuang</a:t>
            </a:r>
            <a:r>
              <a:rPr lang="en-US" dirty="0" smtClean="0"/>
              <a:t> </a:t>
            </a:r>
            <a:r>
              <a:rPr lang="en-US" dirty="0" err="1" smtClean="0"/>
              <a:t>dalam</a:t>
            </a:r>
            <a:r>
              <a:rPr lang="en-US" dirty="0" smtClean="0"/>
              <a:t> Al-Qur’an (3:146-147)</a:t>
            </a:r>
          </a:p>
          <a:p>
            <a:pPr marL="457200" indent="-457200">
              <a:buFont typeface="+mj-lt"/>
              <a:buAutoNum type="arabicPeriod"/>
            </a:pPr>
            <a:r>
              <a:rPr lang="en-US" dirty="0" err="1" smtClean="0"/>
              <a:t>Tidak</a:t>
            </a:r>
            <a:r>
              <a:rPr lang="en-US" dirty="0" smtClean="0"/>
              <a:t> </a:t>
            </a:r>
            <a:r>
              <a:rPr lang="en-US" dirty="0" err="1" smtClean="0"/>
              <a:t>wahn</a:t>
            </a:r>
            <a:r>
              <a:rPr lang="en-US" dirty="0" smtClean="0"/>
              <a:t> (</a:t>
            </a:r>
            <a:r>
              <a:rPr lang="en-US" dirty="0" err="1" smtClean="0"/>
              <a:t>cinta</a:t>
            </a:r>
            <a:r>
              <a:rPr lang="en-US" dirty="0" smtClean="0"/>
              <a:t> </a:t>
            </a:r>
            <a:r>
              <a:rPr lang="en-US" dirty="0" err="1" smtClean="0"/>
              <a:t>dunia</a:t>
            </a:r>
            <a:r>
              <a:rPr lang="en-US" dirty="0" smtClean="0"/>
              <a:t> </a:t>
            </a:r>
            <a:r>
              <a:rPr lang="en-US" dirty="0" err="1" smtClean="0"/>
              <a:t>takut</a:t>
            </a:r>
            <a:r>
              <a:rPr lang="en-US" dirty="0" smtClean="0"/>
              <a:t> </a:t>
            </a:r>
            <a:r>
              <a:rPr lang="en-US" dirty="0" err="1" smtClean="0"/>
              <a:t>mati</a:t>
            </a:r>
            <a:r>
              <a:rPr lang="en-US" dirty="0" smtClean="0"/>
              <a:t>)</a:t>
            </a:r>
          </a:p>
          <a:p>
            <a:pPr marL="457200" indent="-457200">
              <a:buFont typeface="+mj-lt"/>
              <a:buAutoNum type="arabicPeriod"/>
            </a:pPr>
            <a:r>
              <a:rPr lang="en-US" dirty="0" err="1" smtClean="0"/>
              <a:t>Tidak</a:t>
            </a:r>
            <a:r>
              <a:rPr lang="en-US" dirty="0" smtClean="0"/>
              <a:t> </a:t>
            </a:r>
            <a:r>
              <a:rPr lang="en-US" dirty="0" err="1" smtClean="0"/>
              <a:t>lemah</a:t>
            </a:r>
            <a:endParaRPr lang="en-US" dirty="0" smtClean="0"/>
          </a:p>
          <a:p>
            <a:pPr marL="457200" indent="-457200">
              <a:buFont typeface="+mj-lt"/>
              <a:buAutoNum type="arabicPeriod"/>
            </a:pPr>
            <a:r>
              <a:rPr lang="en-US" dirty="0" err="1" smtClean="0"/>
              <a:t>Tidak</a:t>
            </a:r>
            <a:r>
              <a:rPr lang="en-US" dirty="0" smtClean="0"/>
              <a:t> </a:t>
            </a:r>
            <a:r>
              <a:rPr lang="en-US" dirty="0" err="1" smtClean="0"/>
              <a:t>menyerah</a:t>
            </a:r>
            <a:r>
              <a:rPr lang="en-US" dirty="0" smtClean="0"/>
              <a:t> </a:t>
            </a:r>
            <a:r>
              <a:rPr lang="en-US" dirty="0" err="1" smtClean="0"/>
              <a:t>karena</a:t>
            </a:r>
            <a:r>
              <a:rPr lang="en-US" dirty="0" smtClean="0"/>
              <a:t> </a:t>
            </a:r>
            <a:r>
              <a:rPr lang="en-US" dirty="0" err="1" smtClean="0"/>
              <a:t>bencana</a:t>
            </a:r>
            <a:r>
              <a:rPr lang="en-US" dirty="0" smtClean="0"/>
              <a:t> yang </a:t>
            </a:r>
            <a:r>
              <a:rPr lang="en-US" dirty="0" err="1" smtClean="0"/>
              <a:t>menimpanya</a:t>
            </a:r>
            <a:r>
              <a:rPr lang="en-US" dirty="0" smtClean="0"/>
              <a:t> </a:t>
            </a:r>
            <a:r>
              <a:rPr lang="en-US" dirty="0" err="1" smtClean="0"/>
              <a:t>di</a:t>
            </a:r>
            <a:r>
              <a:rPr lang="en-US" dirty="0" smtClean="0"/>
              <a:t> </a:t>
            </a:r>
            <a:r>
              <a:rPr lang="en-US" dirty="0" err="1" smtClean="0"/>
              <a:t>jalan</a:t>
            </a:r>
            <a:r>
              <a:rPr lang="en-US" dirty="0" smtClean="0"/>
              <a:t> Allah</a:t>
            </a:r>
          </a:p>
          <a:p>
            <a:pPr marL="457200" indent="-457200">
              <a:buFont typeface="+mj-lt"/>
              <a:buAutoNum type="arabicPeriod"/>
            </a:pPr>
            <a:r>
              <a:rPr lang="en-US" dirty="0" err="1" smtClean="0"/>
              <a:t>Selalu</a:t>
            </a:r>
            <a:r>
              <a:rPr lang="en-US" dirty="0" smtClean="0"/>
              <a:t> </a:t>
            </a:r>
            <a:r>
              <a:rPr lang="en-US" dirty="0" err="1" smtClean="0"/>
              <a:t>berdoa</a:t>
            </a:r>
            <a:r>
              <a:rPr lang="en-US" dirty="0" smtClean="0"/>
              <a:t> </a:t>
            </a:r>
            <a:r>
              <a:rPr lang="en-US" dirty="0" err="1" smtClean="0"/>
              <a:t>minta</a:t>
            </a:r>
            <a:r>
              <a:rPr lang="en-US" dirty="0" smtClean="0"/>
              <a:t> </a:t>
            </a:r>
            <a:r>
              <a:rPr lang="en-US" dirty="0" err="1" smtClean="0"/>
              <a:t>kesabaran</a:t>
            </a:r>
            <a:r>
              <a:rPr lang="en-US" dirty="0" smtClean="0"/>
              <a:t>, </a:t>
            </a:r>
            <a:r>
              <a:rPr lang="en-US" dirty="0" err="1" smtClean="0"/>
              <a:t>keteguhan</a:t>
            </a:r>
            <a:r>
              <a:rPr lang="en-US" dirty="0" smtClean="0"/>
              <a:t>, </a:t>
            </a:r>
            <a:r>
              <a:rPr lang="en-US" dirty="0" err="1" smtClean="0"/>
              <a:t>dan</a:t>
            </a:r>
            <a:r>
              <a:rPr lang="en-US" dirty="0" smtClean="0"/>
              <a:t> </a:t>
            </a:r>
            <a:r>
              <a:rPr lang="en-US" dirty="0" err="1" smtClean="0"/>
              <a:t>kemenangan</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43800" cy="1676400"/>
          </a:xfrm>
        </p:spPr>
        <p:txBody>
          <a:bodyPr>
            <a:normAutofit/>
          </a:bodyPr>
          <a:lstStyle/>
          <a:p>
            <a:pPr algn="ctr"/>
            <a:r>
              <a:rPr lang="ar-SA" sz="8800" b="1" dirty="0" smtClean="0">
                <a:solidFill>
                  <a:schemeClr val="bg1"/>
                </a:solidFill>
              </a:rPr>
              <a:t>دِيْنُ الْحَرَكَةُ وَالْمِنْهَاجِ</a:t>
            </a:r>
            <a:endParaRPr lang="en-US" sz="8800" dirty="0">
              <a:solidFill>
                <a:schemeClr val="bg1"/>
              </a:solidFill>
            </a:endParaRPr>
          </a:p>
        </p:txBody>
      </p:sp>
      <p:sp>
        <p:nvSpPr>
          <p:cNvPr id="3" name="Text Placeholder 2"/>
          <p:cNvSpPr>
            <a:spLocks noGrp="1"/>
          </p:cNvSpPr>
          <p:nvPr>
            <p:ph type="body" idx="1"/>
          </p:nvPr>
        </p:nvSpPr>
        <p:spPr>
          <a:xfrm>
            <a:off x="762000" y="4953000"/>
            <a:ext cx="7543800" cy="914400"/>
          </a:xfrm>
        </p:spPr>
        <p:txBody>
          <a:bodyPr>
            <a:noAutofit/>
          </a:bodyPr>
          <a:lstStyle/>
          <a:p>
            <a:pPr algn="ctr"/>
            <a:r>
              <a:rPr lang="ar-SA" sz="6600" b="1" dirty="0"/>
              <a:t>اَلإِسْلاَمُ</a:t>
            </a:r>
            <a:endParaRPr lang="en-US" sz="6600" dirty="0"/>
          </a:p>
        </p:txBody>
      </p:sp>
      <p:sp>
        <p:nvSpPr>
          <p:cNvPr id="4" name="TextBox 3"/>
          <p:cNvSpPr txBox="1"/>
          <p:nvPr/>
        </p:nvSpPr>
        <p:spPr>
          <a:xfrm>
            <a:off x="3505200" y="3048000"/>
            <a:ext cx="1954381" cy="1862048"/>
          </a:xfrm>
          <a:prstGeom prst="rect">
            <a:avLst/>
          </a:prstGeom>
          <a:noFill/>
        </p:spPr>
        <p:txBody>
          <a:bodyPr wrap="none" rtlCol="0">
            <a:spAutoFit/>
          </a:bodyPr>
          <a:lstStyle/>
          <a:p>
            <a:pPr algn="ctr"/>
            <a:r>
              <a:rPr lang="en-US" sz="11500" dirty="0" smtClean="0">
                <a:latin typeface="Algerian" pitchFamily="82" charset="0"/>
              </a:rPr>
              <a:t>12</a:t>
            </a:r>
            <a:endParaRPr lang="en-US" sz="11500" dirty="0">
              <a:latin typeface="Algerian" pitchFamily="82" charset="0"/>
            </a:endParaRPr>
          </a:p>
        </p:txBody>
      </p:sp>
    </p:spTree>
    <p:extLst>
      <p:ext uri="{BB962C8B-B14F-4D97-AF65-F5344CB8AC3E}">
        <p14:creationId xmlns="" xmlns:p14="http://schemas.microsoft.com/office/powerpoint/2010/main" val="2093783767"/>
      </p:ext>
    </p:extLst>
  </p:cSld>
  <p:clrMapOvr>
    <a:masterClrMapping/>
  </p:clrMapOvr>
  <p:transition spd="med">
    <p:fade thruBlk="1"/>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normAutofit fontScale="90000"/>
          </a:bodyPr>
          <a:lstStyle/>
          <a:p>
            <a:r>
              <a:rPr lang="en-US" dirty="0" smtClean="0"/>
              <a:t>Agama </a:t>
            </a:r>
            <a:r>
              <a:rPr lang="en-US" dirty="0" err="1" smtClean="0"/>
              <a:t>Gerakan</a:t>
            </a:r>
            <a:r>
              <a:rPr lang="en-US" dirty="0" smtClean="0"/>
              <a:t> </a:t>
            </a:r>
            <a:r>
              <a:rPr lang="en-US" dirty="0" err="1" smtClean="0"/>
              <a:t>dan</a:t>
            </a:r>
            <a:r>
              <a:rPr lang="en-US" dirty="0" smtClean="0"/>
              <a:t> </a:t>
            </a:r>
            <a:r>
              <a:rPr lang="en-US" dirty="0" err="1" smtClean="0"/>
              <a:t>Sistem</a:t>
            </a:r>
            <a:endParaRPr lang="en-US" dirty="0"/>
          </a:p>
        </p:txBody>
      </p:sp>
      <p:sp>
        <p:nvSpPr>
          <p:cNvPr id="3" name="Content Placeholder 2"/>
          <p:cNvSpPr>
            <a:spLocks noGrp="1"/>
          </p:cNvSpPr>
          <p:nvPr>
            <p:ph idx="1"/>
          </p:nvPr>
        </p:nvSpPr>
        <p:spPr/>
        <p:txBody>
          <a:bodyPr/>
          <a:lstStyle/>
          <a:p>
            <a:r>
              <a:rPr lang="en-US" dirty="0" smtClean="0"/>
              <a:t>Islam </a:t>
            </a:r>
            <a:r>
              <a:rPr lang="en-US" dirty="0" err="1" smtClean="0"/>
              <a:t>bukan</a:t>
            </a:r>
            <a:r>
              <a:rPr lang="en-US" dirty="0" smtClean="0"/>
              <a:t> agama </a:t>
            </a:r>
            <a:r>
              <a:rPr lang="en-US" dirty="0" err="1" smtClean="0"/>
              <a:t>pemalas</a:t>
            </a:r>
            <a:r>
              <a:rPr lang="en-US" dirty="0" smtClean="0"/>
              <a:t> </a:t>
            </a:r>
            <a:r>
              <a:rPr lang="en-US" dirty="0" smtClean="0">
                <a:sym typeface="Wingdings" pitchFamily="2" charset="2"/>
              </a:rPr>
              <a:t> Islam </a:t>
            </a:r>
            <a:r>
              <a:rPr lang="en-US" dirty="0" err="1" smtClean="0">
                <a:sym typeface="Wingdings" pitchFamily="2" charset="2"/>
              </a:rPr>
              <a:t>selalu</a:t>
            </a:r>
            <a:r>
              <a:rPr lang="en-US" dirty="0" smtClean="0">
                <a:sym typeface="Wingdings" pitchFamily="2" charset="2"/>
              </a:rPr>
              <a:t> </a:t>
            </a:r>
            <a:r>
              <a:rPr lang="en-US" dirty="0" err="1" smtClean="0">
                <a:sym typeface="Wingdings" pitchFamily="2" charset="2"/>
              </a:rPr>
              <a:t>dinamis</a:t>
            </a:r>
            <a:r>
              <a:rPr lang="en-US" dirty="0" smtClean="0">
                <a:sym typeface="Wingdings" pitchFamily="2" charset="2"/>
              </a:rPr>
              <a:t>, </a:t>
            </a:r>
            <a:r>
              <a:rPr lang="en-US" dirty="0" err="1" smtClean="0">
                <a:sym typeface="Wingdings" pitchFamily="2" charset="2"/>
              </a:rPr>
              <a:t>bergerak</a:t>
            </a:r>
            <a:endParaRPr lang="en-US" dirty="0" smtClean="0">
              <a:sym typeface="Wingdings" pitchFamily="2" charset="2"/>
            </a:endParaRPr>
          </a:p>
          <a:p>
            <a:r>
              <a:rPr lang="en-US" dirty="0" err="1" smtClean="0">
                <a:sym typeface="Wingdings" pitchFamily="2" charset="2"/>
              </a:rPr>
              <a:t>Inilah</a:t>
            </a:r>
            <a:r>
              <a:rPr lang="en-US" dirty="0" smtClean="0">
                <a:sym typeface="Wingdings" pitchFamily="2" charset="2"/>
              </a:rPr>
              <a:t> yang </a:t>
            </a:r>
            <a:r>
              <a:rPr lang="en-US" dirty="0" err="1" smtClean="0">
                <a:sym typeface="Wingdings" pitchFamily="2" charset="2"/>
              </a:rPr>
              <a:t>menjadi</a:t>
            </a:r>
            <a:r>
              <a:rPr lang="en-US" dirty="0" smtClean="0">
                <a:sym typeface="Wingdings" pitchFamily="2" charset="2"/>
              </a:rPr>
              <a:t> </a:t>
            </a:r>
            <a:r>
              <a:rPr lang="en-US" dirty="0" err="1" smtClean="0">
                <a:sym typeface="Wingdings" pitchFamily="2" charset="2"/>
              </a:rPr>
              <a:t>ciri</a:t>
            </a:r>
            <a:r>
              <a:rPr lang="en-US" dirty="0" smtClean="0">
                <a:sym typeface="Wingdings" pitchFamily="2" charset="2"/>
              </a:rPr>
              <a:t> UMMAT TERBAIK: </a:t>
            </a:r>
            <a:r>
              <a:rPr lang="en-US" dirty="0" err="1" smtClean="0">
                <a:sym typeface="Wingdings" pitchFamily="2" charset="2"/>
              </a:rPr>
              <a:t>amar</a:t>
            </a:r>
            <a:r>
              <a:rPr lang="en-US" dirty="0" smtClean="0">
                <a:sym typeface="Wingdings" pitchFamily="2" charset="2"/>
              </a:rPr>
              <a:t> </a:t>
            </a:r>
            <a:r>
              <a:rPr lang="en-US" dirty="0" err="1" smtClean="0">
                <a:sym typeface="Wingdings" pitchFamily="2" charset="2"/>
              </a:rPr>
              <a:t>ma’rud</a:t>
            </a:r>
            <a:r>
              <a:rPr lang="en-US" dirty="0" smtClean="0">
                <a:sym typeface="Wingdings" pitchFamily="2" charset="2"/>
              </a:rPr>
              <a:t> </a:t>
            </a:r>
            <a:r>
              <a:rPr lang="en-US" dirty="0" err="1" smtClean="0">
                <a:sym typeface="Wingdings" pitchFamily="2" charset="2"/>
              </a:rPr>
              <a:t>nahi</a:t>
            </a:r>
            <a:r>
              <a:rPr lang="en-US" dirty="0" smtClean="0">
                <a:sym typeface="Wingdings" pitchFamily="2" charset="2"/>
              </a:rPr>
              <a:t> </a:t>
            </a:r>
            <a:r>
              <a:rPr lang="en-US" dirty="0" err="1" smtClean="0">
                <a:sym typeface="Wingdings" pitchFamily="2" charset="2"/>
              </a:rPr>
              <a:t>munkar</a:t>
            </a:r>
            <a:r>
              <a:rPr lang="en-US" dirty="0" smtClean="0">
                <a:sym typeface="Wingdings" pitchFamily="2" charset="2"/>
              </a:rPr>
              <a:t> (3:110)</a:t>
            </a:r>
          </a:p>
          <a:p>
            <a:r>
              <a:rPr lang="en-US" dirty="0" err="1" smtClean="0">
                <a:sym typeface="Wingdings" pitchFamily="2" charset="2"/>
              </a:rPr>
              <a:t>Rasulullah</a:t>
            </a:r>
            <a:r>
              <a:rPr lang="en-US" dirty="0" smtClean="0">
                <a:sym typeface="Wingdings" pitchFamily="2" charset="2"/>
              </a:rPr>
              <a:t> SAW </a:t>
            </a:r>
            <a:r>
              <a:rPr lang="en-US" dirty="0" err="1" smtClean="0">
                <a:sym typeface="Wingdings" pitchFamily="2" charset="2"/>
              </a:rPr>
              <a:t>menegakkan</a:t>
            </a:r>
            <a:r>
              <a:rPr lang="en-US" dirty="0" smtClean="0">
                <a:sym typeface="Wingdings" pitchFamily="2" charset="2"/>
              </a:rPr>
              <a:t> agama </a:t>
            </a:r>
            <a:r>
              <a:rPr lang="en-US" dirty="0" err="1" smtClean="0">
                <a:sym typeface="Wingdings" pitchFamily="2" charset="2"/>
              </a:rPr>
              <a:t>ini</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metode</a:t>
            </a:r>
            <a:r>
              <a:rPr lang="en-US" dirty="0" smtClean="0">
                <a:sym typeface="Wingdings" pitchFamily="2" charset="2"/>
              </a:rPr>
              <a:t> </a:t>
            </a:r>
            <a:r>
              <a:rPr lang="en-US" dirty="0" err="1" smtClean="0">
                <a:sym typeface="Wingdings" pitchFamily="2" charset="2"/>
              </a:rPr>
              <a:t>harakah</a:t>
            </a:r>
            <a:r>
              <a:rPr lang="en-US" dirty="0" smtClean="0">
                <a:sym typeface="Wingdings" pitchFamily="2" charset="2"/>
              </a:rPr>
              <a:t> (</a:t>
            </a:r>
            <a:r>
              <a:rPr lang="en-US" dirty="0" err="1" smtClean="0">
                <a:sym typeface="Wingdings" pitchFamily="2" charset="2"/>
              </a:rPr>
              <a:t>gerakan</a:t>
            </a:r>
            <a:r>
              <a:rPr lang="en-US" dirty="0" smtClean="0">
                <a:sym typeface="Wingdings" pitchFamily="2" charset="2"/>
              </a:rPr>
              <a:t>) </a:t>
            </a:r>
            <a:r>
              <a:rPr lang="en-US" dirty="0" err="1" smtClean="0">
                <a:sym typeface="Wingdings" pitchFamily="2" charset="2"/>
              </a:rPr>
              <a:t>bukan</a:t>
            </a:r>
            <a:r>
              <a:rPr lang="en-US" dirty="0" smtClean="0">
                <a:sym typeface="Wingdings" pitchFamily="2" charset="2"/>
              </a:rPr>
              <a:t> </a:t>
            </a:r>
            <a:r>
              <a:rPr lang="en-US" dirty="0" err="1" smtClean="0">
                <a:sym typeface="Wingdings" pitchFamily="2" charset="2"/>
              </a:rPr>
              <a:t>hanya</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ceramah-ceramah</a:t>
            </a:r>
            <a:r>
              <a:rPr lang="en-US" dirty="0" smtClean="0">
                <a:sym typeface="Wingdings" pitchFamily="2" charset="2"/>
              </a:rPr>
              <a:t> </a:t>
            </a:r>
            <a:r>
              <a:rPr lang="en-US" dirty="0" err="1" smtClean="0">
                <a:sym typeface="Wingdings" pitchFamily="2" charset="2"/>
              </a:rPr>
              <a:t>saja</a:t>
            </a:r>
            <a:endParaRPr lang="en-US" dirty="0"/>
          </a:p>
        </p:txBody>
      </p:sp>
    </p:spTree>
    <p:extLst>
      <p:ext uri="{BB962C8B-B14F-4D97-AF65-F5344CB8AC3E}">
        <p14:creationId xmlns="" xmlns:p14="http://schemas.microsoft.com/office/powerpoint/2010/main" val="2147568283"/>
      </p:ext>
    </p:extLst>
  </p:cSld>
  <p:clrMapOvr>
    <a:masterClrMapping/>
  </p:clrMapOvr>
  <p:transition spd="med">
    <p:fade thruBlk="1"/>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Harakah</a:t>
            </a:r>
            <a:r>
              <a:rPr lang="en-US" dirty="0" smtClean="0"/>
              <a:t> </a:t>
            </a:r>
            <a:r>
              <a:rPr lang="en-US" dirty="0" err="1" smtClean="0"/>
              <a:t>Rasulullah</a:t>
            </a:r>
            <a:r>
              <a:rPr lang="en-US" dirty="0" smtClean="0"/>
              <a:t> SAW</a:t>
            </a:r>
            <a:endParaRPr lang="en-US" dirty="0"/>
          </a:p>
        </p:txBody>
      </p:sp>
      <p:sp>
        <p:nvSpPr>
          <p:cNvPr id="3" name="Content Placeholder 2"/>
          <p:cNvSpPr>
            <a:spLocks noGrp="1"/>
          </p:cNvSpPr>
          <p:nvPr>
            <p:ph idx="1"/>
          </p:nvPr>
        </p:nvSpPr>
        <p:spPr>
          <a:xfrm>
            <a:off x="762000" y="685800"/>
            <a:ext cx="7543800" cy="4800600"/>
          </a:xfrm>
        </p:spPr>
        <p:txBody>
          <a:bodyPr>
            <a:normAutofit/>
          </a:bodyPr>
          <a:lstStyle/>
          <a:p>
            <a:r>
              <a:rPr lang="en-US" dirty="0" err="1" smtClean="0"/>
              <a:t>Harakah</a:t>
            </a:r>
            <a:r>
              <a:rPr lang="en-US" dirty="0" smtClean="0"/>
              <a:t> yang </a:t>
            </a:r>
            <a:r>
              <a:rPr lang="en-US" dirty="0" err="1" smtClean="0"/>
              <a:t>dilakukan</a:t>
            </a:r>
            <a:r>
              <a:rPr lang="en-US" dirty="0" smtClean="0"/>
              <a:t> </a:t>
            </a:r>
            <a:r>
              <a:rPr lang="en-US" dirty="0" err="1" smtClean="0"/>
              <a:t>oleh</a:t>
            </a:r>
            <a:r>
              <a:rPr lang="en-US" dirty="0" smtClean="0"/>
              <a:t> </a:t>
            </a:r>
            <a:r>
              <a:rPr lang="en-US" dirty="0" err="1" smtClean="0"/>
              <a:t>Rasulullah</a:t>
            </a:r>
            <a:r>
              <a:rPr lang="en-US" dirty="0" smtClean="0"/>
              <a:t> SAW </a:t>
            </a:r>
            <a:r>
              <a:rPr lang="en-US" dirty="0" err="1" smtClean="0"/>
              <a:t>sesuai</a:t>
            </a:r>
            <a:r>
              <a:rPr lang="en-US" dirty="0" smtClean="0"/>
              <a:t> </a:t>
            </a:r>
            <a:r>
              <a:rPr lang="en-US" dirty="0" err="1" smtClean="0"/>
              <a:t>dengan</a:t>
            </a:r>
            <a:r>
              <a:rPr lang="en-US" dirty="0" smtClean="0"/>
              <a:t> </a:t>
            </a:r>
            <a:r>
              <a:rPr lang="en-US" dirty="0" err="1" smtClean="0"/>
              <a:t>Sirah</a:t>
            </a:r>
            <a:r>
              <a:rPr lang="en-US" dirty="0" smtClean="0"/>
              <a:t> </a:t>
            </a:r>
            <a:r>
              <a:rPr lang="en-US" dirty="0" err="1" smtClean="0"/>
              <a:t>adalah</a:t>
            </a:r>
            <a:r>
              <a:rPr lang="en-US" dirty="0" smtClean="0"/>
              <a:t> </a:t>
            </a:r>
            <a:r>
              <a:rPr lang="en-US" dirty="0" err="1" smtClean="0"/>
              <a:t>sebagai</a:t>
            </a:r>
            <a:r>
              <a:rPr lang="en-US" dirty="0" smtClean="0"/>
              <a:t> </a:t>
            </a:r>
            <a:r>
              <a:rPr lang="en-US" dirty="0" err="1" smtClean="0"/>
              <a:t>berikut</a:t>
            </a:r>
            <a:endParaRPr lang="en-US" dirty="0" smtClean="0"/>
          </a:p>
          <a:p>
            <a:pPr marL="457200" indent="-457200">
              <a:buFont typeface="+mj-lt"/>
              <a:buAutoNum type="arabicPeriod"/>
            </a:pPr>
            <a:r>
              <a:rPr lang="en-US" dirty="0" err="1" smtClean="0"/>
              <a:t>Dakwah</a:t>
            </a:r>
            <a:r>
              <a:rPr lang="en-US" dirty="0" smtClean="0"/>
              <a:t> </a:t>
            </a:r>
            <a:r>
              <a:rPr lang="en-US" dirty="0" err="1" smtClean="0"/>
              <a:t>sirriyah</a:t>
            </a:r>
            <a:r>
              <a:rPr lang="en-US" dirty="0" smtClean="0"/>
              <a:t> </a:t>
            </a:r>
            <a:r>
              <a:rPr lang="en-US" dirty="0" err="1" smtClean="0"/>
              <a:t>dan</a:t>
            </a:r>
            <a:r>
              <a:rPr lang="en-US" dirty="0" smtClean="0"/>
              <a:t> </a:t>
            </a:r>
            <a:r>
              <a:rPr lang="en-US" dirty="0" err="1" smtClean="0"/>
              <a:t>tanzhimnya</a:t>
            </a:r>
            <a:r>
              <a:rPr lang="en-US" dirty="0" smtClean="0"/>
              <a:t> </a:t>
            </a:r>
            <a:r>
              <a:rPr lang="en-US" dirty="0" err="1" smtClean="0"/>
              <a:t>juga</a:t>
            </a:r>
            <a:r>
              <a:rPr lang="en-US" dirty="0" smtClean="0"/>
              <a:t> </a:t>
            </a:r>
            <a:r>
              <a:rPr lang="en-US" dirty="0" err="1" smtClean="0"/>
              <a:t>sirriyah</a:t>
            </a:r>
            <a:endParaRPr lang="en-US" dirty="0" smtClean="0"/>
          </a:p>
          <a:p>
            <a:pPr marL="457200" indent="-457200">
              <a:buFont typeface="+mj-lt"/>
              <a:buAutoNum type="arabicPeriod"/>
            </a:pPr>
            <a:r>
              <a:rPr lang="en-US" dirty="0" err="1" smtClean="0"/>
              <a:t>Dakwah</a:t>
            </a:r>
            <a:r>
              <a:rPr lang="en-US" dirty="0" smtClean="0"/>
              <a:t> </a:t>
            </a:r>
            <a:r>
              <a:rPr lang="en-US" dirty="0" err="1" smtClean="0"/>
              <a:t>jahriyah</a:t>
            </a:r>
            <a:r>
              <a:rPr lang="en-US" dirty="0" smtClean="0"/>
              <a:t> </a:t>
            </a:r>
            <a:r>
              <a:rPr lang="en-US" dirty="0" err="1" smtClean="0"/>
              <a:t>tapi</a:t>
            </a:r>
            <a:r>
              <a:rPr lang="en-US" dirty="0" smtClean="0"/>
              <a:t> </a:t>
            </a:r>
            <a:r>
              <a:rPr lang="en-US" dirty="0" err="1" smtClean="0"/>
              <a:t>tanzhimnya</a:t>
            </a:r>
            <a:r>
              <a:rPr lang="en-US" dirty="0" smtClean="0"/>
              <a:t> </a:t>
            </a:r>
            <a:r>
              <a:rPr lang="en-US" dirty="0" err="1" smtClean="0"/>
              <a:t>tetap</a:t>
            </a:r>
            <a:r>
              <a:rPr lang="en-US" dirty="0" smtClean="0"/>
              <a:t> </a:t>
            </a:r>
            <a:r>
              <a:rPr lang="en-US" dirty="0" err="1" smtClean="0"/>
              <a:t>sirriyah</a:t>
            </a:r>
            <a:endParaRPr lang="en-US" dirty="0" smtClean="0"/>
          </a:p>
          <a:p>
            <a:pPr marL="457200" indent="-457200">
              <a:buFont typeface="+mj-lt"/>
              <a:buAutoNum type="arabicPeriod"/>
            </a:pPr>
            <a:r>
              <a:rPr lang="en-US" dirty="0" err="1" smtClean="0"/>
              <a:t>Menegakkan</a:t>
            </a:r>
            <a:r>
              <a:rPr lang="en-US" dirty="0" smtClean="0"/>
              <a:t> </a:t>
            </a:r>
            <a:r>
              <a:rPr lang="en-US" dirty="0" err="1" smtClean="0"/>
              <a:t>negara</a:t>
            </a:r>
            <a:endParaRPr lang="en-US" dirty="0" smtClean="0"/>
          </a:p>
          <a:p>
            <a:pPr marL="457200" indent="-457200">
              <a:buFont typeface="+mj-lt"/>
              <a:buAutoNum type="arabicPeriod"/>
            </a:pPr>
            <a:r>
              <a:rPr lang="en-US" dirty="0" err="1" smtClean="0"/>
              <a:t>Mengokohkan</a:t>
            </a:r>
            <a:r>
              <a:rPr lang="en-US" dirty="0" smtClean="0"/>
              <a:t> </a:t>
            </a:r>
            <a:r>
              <a:rPr lang="en-US" dirty="0" err="1" smtClean="0"/>
              <a:t>negara</a:t>
            </a:r>
            <a:r>
              <a:rPr lang="en-US" dirty="0" smtClean="0"/>
              <a:t> </a:t>
            </a:r>
            <a:r>
              <a:rPr lang="en-US" dirty="0" err="1" smtClean="0"/>
              <a:t>dan</a:t>
            </a:r>
            <a:r>
              <a:rPr lang="en-US" dirty="0" smtClean="0"/>
              <a:t> </a:t>
            </a:r>
            <a:r>
              <a:rPr lang="en-US" dirty="0" err="1" smtClean="0"/>
              <a:t>pilar-pilarnya</a:t>
            </a:r>
            <a:endParaRPr lang="en-US" dirty="0" smtClean="0"/>
          </a:p>
          <a:p>
            <a:pPr marL="457200" indent="-457200">
              <a:buFont typeface="+mj-lt"/>
              <a:buAutoNum type="arabicPeriod"/>
            </a:pPr>
            <a:r>
              <a:rPr lang="en-US" dirty="0" err="1" smtClean="0"/>
              <a:t>Dakwah</a:t>
            </a:r>
            <a:r>
              <a:rPr lang="en-US" dirty="0" smtClean="0"/>
              <a:t> </a:t>
            </a:r>
            <a:r>
              <a:rPr lang="en-US" dirty="0" err="1" smtClean="0"/>
              <a:t>ke</a:t>
            </a:r>
            <a:r>
              <a:rPr lang="en-US" dirty="0" smtClean="0"/>
              <a:t> </a:t>
            </a:r>
            <a:r>
              <a:rPr lang="en-US" dirty="0" err="1" smtClean="0"/>
              <a:t>seluruh</a:t>
            </a:r>
            <a:r>
              <a:rPr lang="en-US" dirty="0" smtClean="0"/>
              <a:t> </a:t>
            </a:r>
            <a:r>
              <a:rPr lang="en-US" dirty="0" err="1" smtClean="0"/>
              <a:t>penjuru</a:t>
            </a:r>
            <a:r>
              <a:rPr lang="en-US" dirty="0" smtClean="0"/>
              <a:t> </a:t>
            </a:r>
            <a:r>
              <a:rPr lang="en-US" dirty="0" err="1" smtClean="0"/>
              <a:t>dunia</a:t>
            </a:r>
            <a:endParaRPr lang="en-US" dirty="0" smtClean="0"/>
          </a:p>
          <a:p>
            <a:pPr marL="457200" indent="-457200"/>
            <a:r>
              <a:rPr lang="en-US" dirty="0" err="1" smtClean="0"/>
              <a:t>Semua</a:t>
            </a:r>
            <a:r>
              <a:rPr lang="en-US" dirty="0" smtClean="0"/>
              <a:t> </a:t>
            </a:r>
            <a:r>
              <a:rPr lang="en-US" dirty="0" err="1" smtClean="0"/>
              <a:t>itu</a:t>
            </a:r>
            <a:r>
              <a:rPr lang="en-US" dirty="0" smtClean="0"/>
              <a:t> </a:t>
            </a:r>
            <a:r>
              <a:rPr lang="en-US" dirty="0" err="1" smtClean="0"/>
              <a:t>tentu</a:t>
            </a:r>
            <a:r>
              <a:rPr lang="en-US" dirty="0" smtClean="0"/>
              <a:t> </a:t>
            </a:r>
            <a:r>
              <a:rPr lang="en-US" dirty="0" err="1" smtClean="0"/>
              <a:t>sesuai</a:t>
            </a:r>
            <a:r>
              <a:rPr lang="en-US" dirty="0" smtClean="0"/>
              <a:t> </a:t>
            </a:r>
            <a:r>
              <a:rPr lang="en-US" dirty="0" err="1" smtClean="0"/>
              <a:t>dengan</a:t>
            </a:r>
            <a:r>
              <a:rPr lang="en-US" dirty="0" smtClean="0"/>
              <a:t> MINHAJ ASASI yang </a:t>
            </a:r>
            <a:r>
              <a:rPr lang="en-US" dirty="0" err="1" smtClean="0"/>
              <a:t>utama</a:t>
            </a:r>
            <a:r>
              <a:rPr lang="en-US" dirty="0" smtClean="0"/>
              <a:t>, </a:t>
            </a:r>
            <a:r>
              <a:rPr lang="en-US" dirty="0" err="1" smtClean="0"/>
              <a:t>yaitu</a:t>
            </a:r>
            <a:r>
              <a:rPr lang="en-US" dirty="0" smtClean="0"/>
              <a:t> Al-Qur’an yang </a:t>
            </a:r>
            <a:r>
              <a:rPr lang="en-US" dirty="0" err="1" smtClean="0"/>
              <a:t>diturunkan</a:t>
            </a:r>
            <a:r>
              <a:rPr lang="en-US" dirty="0" smtClean="0"/>
              <a:t> </a:t>
            </a:r>
            <a:r>
              <a:rPr lang="en-US" dirty="0" err="1" smtClean="0"/>
              <a:t>secara</a:t>
            </a:r>
            <a:r>
              <a:rPr lang="en-US" dirty="0" smtClean="0"/>
              <a:t> </a:t>
            </a:r>
            <a:r>
              <a:rPr lang="en-US" dirty="0" err="1" smtClean="0"/>
              <a:t>berangsur-angsur</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Kerahiban</a:t>
            </a:r>
            <a:r>
              <a:rPr lang="en-US" dirty="0" smtClean="0"/>
              <a:t> </a:t>
            </a:r>
            <a:r>
              <a:rPr lang="en-US" dirty="0" err="1" smtClean="0"/>
              <a:t>dalam</a:t>
            </a:r>
            <a:r>
              <a:rPr lang="en-US" dirty="0" smtClean="0"/>
              <a:t> Islam</a:t>
            </a:r>
            <a:endParaRPr lang="en-US" dirty="0"/>
          </a:p>
        </p:txBody>
      </p:sp>
      <p:sp>
        <p:nvSpPr>
          <p:cNvPr id="3" name="Content Placeholder 2"/>
          <p:cNvSpPr>
            <a:spLocks noGrp="1"/>
          </p:cNvSpPr>
          <p:nvPr>
            <p:ph idx="1"/>
          </p:nvPr>
        </p:nvSpPr>
        <p:spPr/>
        <p:txBody>
          <a:bodyPr/>
          <a:lstStyle/>
          <a:p>
            <a:pPr marL="0" indent="0" algn="ctr">
              <a:buNone/>
            </a:pPr>
            <a:r>
              <a:rPr lang="ar-SA" sz="5400" b="1" dirty="0"/>
              <a:t>عَلَيْكَ </a:t>
            </a:r>
            <a:r>
              <a:rPr lang="ar-SA" sz="5400" b="1" dirty="0" smtClean="0"/>
              <a:t>بِالْجِهَادِ </a:t>
            </a:r>
            <a:r>
              <a:rPr lang="ar-SA" sz="5400" b="1" dirty="0"/>
              <a:t>فَإِنَّهُ رَهْبَانِيَّةُ </a:t>
            </a:r>
            <a:r>
              <a:rPr lang="ar-SA" sz="5400" b="1" dirty="0" smtClean="0"/>
              <a:t>أُمَّتِي</a:t>
            </a:r>
            <a:endParaRPr lang="en-US" sz="5400" b="1" dirty="0" smtClean="0"/>
          </a:p>
          <a:p>
            <a:pPr marL="0" indent="0" algn="ctr">
              <a:buNone/>
            </a:pPr>
            <a:r>
              <a:rPr lang="en-US" i="1" dirty="0" err="1" smtClean="0"/>
              <a:t>Wajib</a:t>
            </a:r>
            <a:r>
              <a:rPr lang="en-US" i="1" dirty="0" smtClean="0"/>
              <a:t> </a:t>
            </a:r>
            <a:r>
              <a:rPr lang="en-US" i="1" dirty="0" err="1" smtClean="0"/>
              <a:t>atasmu</a:t>
            </a:r>
            <a:r>
              <a:rPr lang="en-US" i="1" dirty="0" smtClean="0"/>
              <a:t> </a:t>
            </a:r>
            <a:r>
              <a:rPr lang="en-US" i="1" dirty="0" err="1" smtClean="0"/>
              <a:t>berjihad</a:t>
            </a:r>
            <a:r>
              <a:rPr lang="en-US" i="1" dirty="0" smtClean="0"/>
              <a:t> </a:t>
            </a:r>
            <a:r>
              <a:rPr lang="en-US" i="1" dirty="0" err="1" smtClean="0"/>
              <a:t>karena</a:t>
            </a:r>
            <a:r>
              <a:rPr lang="en-US" i="1" dirty="0" smtClean="0"/>
              <a:t> </a:t>
            </a:r>
            <a:r>
              <a:rPr lang="en-US" i="1" dirty="0" err="1" smtClean="0"/>
              <a:t>sesungguh</a:t>
            </a:r>
            <a:r>
              <a:rPr lang="en-US" i="1" dirty="0" smtClean="0"/>
              <a:t> jihad </a:t>
            </a:r>
            <a:r>
              <a:rPr lang="en-US" i="1" dirty="0" err="1" smtClean="0"/>
              <a:t>itu</a:t>
            </a:r>
            <a:r>
              <a:rPr lang="en-US" i="1" dirty="0" smtClean="0"/>
              <a:t> </a:t>
            </a:r>
            <a:r>
              <a:rPr lang="en-US" i="1" dirty="0" err="1" smtClean="0"/>
              <a:t>kerahiban</a:t>
            </a:r>
            <a:r>
              <a:rPr lang="en-US" i="1" dirty="0" smtClean="0"/>
              <a:t> </a:t>
            </a:r>
            <a:r>
              <a:rPr lang="en-US" i="1" dirty="0" err="1" smtClean="0"/>
              <a:t>ummatku</a:t>
            </a:r>
            <a:r>
              <a:rPr lang="en-US" i="1" dirty="0" smtClean="0"/>
              <a:t> </a:t>
            </a:r>
            <a:r>
              <a:rPr lang="en-US" dirty="0" smtClean="0"/>
              <a:t>(HR. </a:t>
            </a:r>
            <a:r>
              <a:rPr lang="en-US" dirty="0" err="1" smtClean="0"/>
              <a:t>Thabrani</a:t>
            </a:r>
            <a:r>
              <a:rPr lang="en-US" dirty="0" smtClean="0"/>
              <a:t>)</a:t>
            </a:r>
          </a:p>
          <a:p>
            <a:pPr marL="0" indent="0" algn="ctr">
              <a:buNone/>
            </a:pPr>
            <a:endParaRPr lang="en-US" i="1" dirty="0" smtClean="0"/>
          </a:p>
          <a:p>
            <a:r>
              <a:rPr lang="en-US" dirty="0" err="1" smtClean="0"/>
              <a:t>Kenapa</a:t>
            </a:r>
            <a:r>
              <a:rPr lang="en-US" dirty="0" smtClean="0"/>
              <a:t> jihad </a:t>
            </a:r>
            <a:r>
              <a:rPr lang="en-US" dirty="0" err="1" smtClean="0"/>
              <a:t>disebut</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kerahiban</a:t>
            </a:r>
            <a:r>
              <a:rPr lang="en-US" dirty="0" smtClean="0"/>
              <a:t> </a:t>
            </a:r>
            <a:r>
              <a:rPr lang="en-US" dirty="0" smtClean="0">
                <a:sym typeface="Wingdings" pitchFamily="2" charset="2"/>
              </a:rPr>
              <a:t> orang yang </a:t>
            </a:r>
            <a:r>
              <a:rPr lang="en-US" dirty="0" err="1" smtClean="0">
                <a:sym typeface="Wingdings" pitchFamily="2" charset="2"/>
              </a:rPr>
              <a:t>berjihad</a:t>
            </a:r>
            <a:r>
              <a:rPr lang="en-US" dirty="0" smtClean="0">
                <a:sym typeface="Wingdings" pitchFamily="2" charset="2"/>
              </a:rPr>
              <a:t> </a:t>
            </a:r>
            <a:r>
              <a:rPr lang="en-US" dirty="0" err="1" smtClean="0">
                <a:sym typeface="Wingdings" pitchFamily="2" charset="2"/>
              </a:rPr>
              <a:t>itu</a:t>
            </a:r>
            <a:r>
              <a:rPr lang="en-US" dirty="0" smtClean="0">
                <a:sym typeface="Wingdings" pitchFamily="2" charset="2"/>
              </a:rPr>
              <a:t> </a:t>
            </a:r>
            <a:r>
              <a:rPr lang="en-US" dirty="0" err="1" smtClean="0">
                <a:sym typeface="Wingdings" pitchFamily="2" charset="2"/>
              </a:rPr>
              <a:t>seperti</a:t>
            </a:r>
            <a:r>
              <a:rPr lang="en-US" dirty="0" smtClean="0">
                <a:sym typeface="Wingdings" pitchFamily="2" charset="2"/>
              </a:rPr>
              <a:t> </a:t>
            </a:r>
            <a:r>
              <a:rPr lang="en-US" dirty="0" err="1" smtClean="0">
                <a:sym typeface="Wingdings" pitchFamily="2" charset="2"/>
              </a:rPr>
              <a:t>tidak</a:t>
            </a:r>
            <a:r>
              <a:rPr lang="en-US" dirty="0" smtClean="0">
                <a:sym typeface="Wingdings" pitchFamily="2" charset="2"/>
              </a:rPr>
              <a:t> </a:t>
            </a:r>
            <a:r>
              <a:rPr lang="en-US" dirty="0" err="1" smtClean="0">
                <a:sym typeface="Wingdings" pitchFamily="2" charset="2"/>
              </a:rPr>
              <a:t>memikirkan</a:t>
            </a:r>
            <a:r>
              <a:rPr lang="en-US" dirty="0" smtClean="0">
                <a:sym typeface="Wingdings" pitchFamily="2" charset="2"/>
              </a:rPr>
              <a:t> </a:t>
            </a:r>
            <a:r>
              <a:rPr lang="en-US" dirty="0" err="1" smtClean="0">
                <a:sym typeface="Wingdings" pitchFamily="2" charset="2"/>
              </a:rPr>
              <a:t>apa-apa</a:t>
            </a:r>
            <a:r>
              <a:rPr lang="en-US" dirty="0" smtClean="0">
                <a:sym typeface="Wingdings" pitchFamily="2" charset="2"/>
              </a:rPr>
              <a:t> </a:t>
            </a:r>
            <a:r>
              <a:rPr lang="en-US" dirty="0" err="1" smtClean="0">
                <a:sym typeface="Wingdings" pitchFamily="2" charset="2"/>
              </a:rPr>
              <a:t>selain</a:t>
            </a:r>
            <a:r>
              <a:rPr lang="en-US" dirty="0" smtClean="0">
                <a:sym typeface="Wingdings" pitchFamily="2" charset="2"/>
              </a:rPr>
              <a:t> jihad, </a:t>
            </a:r>
            <a:r>
              <a:rPr lang="en-US" dirty="0" err="1" smtClean="0">
                <a:sym typeface="Wingdings" pitchFamily="2" charset="2"/>
              </a:rPr>
              <a:t>dan</a:t>
            </a:r>
            <a:r>
              <a:rPr lang="en-US" dirty="0" smtClean="0">
                <a:sym typeface="Wingdings" pitchFamily="2" charset="2"/>
              </a:rPr>
              <a:t> </a:t>
            </a:r>
            <a:r>
              <a:rPr lang="en-US" dirty="0" err="1" smtClean="0">
                <a:sym typeface="Wingdings" pitchFamily="2" charset="2"/>
              </a:rPr>
              <a:t>itu</a:t>
            </a:r>
            <a:r>
              <a:rPr lang="en-US" dirty="0" smtClean="0">
                <a:sym typeface="Wingdings" pitchFamily="2" charset="2"/>
              </a:rPr>
              <a:t> </a:t>
            </a:r>
            <a:r>
              <a:rPr lang="en-US" dirty="0" err="1" smtClean="0">
                <a:sym typeface="Wingdings" pitchFamily="2" charset="2"/>
              </a:rPr>
              <a:t>dapat</a:t>
            </a:r>
            <a:r>
              <a:rPr lang="en-US" dirty="0" smtClean="0">
                <a:sym typeface="Wingdings" pitchFamily="2" charset="2"/>
              </a:rPr>
              <a:t> </a:t>
            </a:r>
            <a:r>
              <a:rPr lang="en-US" dirty="0" err="1" smtClean="0">
                <a:sym typeface="Wingdings" pitchFamily="2" charset="2"/>
              </a:rPr>
              <a:t>berlangsung</a:t>
            </a:r>
            <a:r>
              <a:rPr lang="en-US" dirty="0" smtClean="0">
                <a:sym typeface="Wingdings" pitchFamily="2" charset="2"/>
              </a:rPr>
              <a:t> lama</a:t>
            </a:r>
            <a:endParaRPr lang="en-US" dirty="0"/>
          </a:p>
        </p:txBody>
      </p:sp>
    </p:spTree>
    <p:extLst>
      <p:ext uri="{BB962C8B-B14F-4D97-AF65-F5344CB8AC3E}">
        <p14:creationId xmlns="" xmlns:p14="http://schemas.microsoft.com/office/powerpoint/2010/main" val="877121204"/>
      </p:ext>
    </p:extLst>
  </p:cSld>
  <p:clrMapOvr>
    <a:masterClrMapping/>
  </p:clrMapOvr>
  <p:transition spd="med">
    <p:fade thruBlk="1"/>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SA" b="1" dirty="0" smtClean="0">
                <a:solidFill>
                  <a:schemeClr val="tx2"/>
                </a:solidFill>
              </a:rPr>
              <a:t>حَرَكِيٌّ </a:t>
            </a:r>
            <a:r>
              <a:rPr lang="ar-SA" b="1" dirty="0" smtClean="0">
                <a:solidFill>
                  <a:schemeClr val="tx2"/>
                </a:solidFill>
              </a:rPr>
              <a:t>مِنْهَاجِيٌّ</a:t>
            </a:r>
            <a:endParaRPr lang="en-US" b="1" dirty="0">
              <a:solidFill>
                <a:schemeClr val="tx2"/>
              </a:solidFill>
            </a:endParaRPr>
          </a:p>
        </p:txBody>
      </p:sp>
      <p:sp>
        <p:nvSpPr>
          <p:cNvPr id="3" name="Content Placeholder 2"/>
          <p:cNvSpPr>
            <a:spLocks noGrp="1"/>
          </p:cNvSpPr>
          <p:nvPr>
            <p:ph idx="1"/>
          </p:nvPr>
        </p:nvSpPr>
        <p:spPr/>
        <p:txBody>
          <a:bodyPr>
            <a:normAutofit lnSpcReduction="10000"/>
          </a:bodyPr>
          <a:lstStyle/>
          <a:p>
            <a:r>
              <a:rPr lang="en-US" dirty="0" err="1" smtClean="0"/>
              <a:t>Watak</a:t>
            </a:r>
            <a:r>
              <a:rPr lang="en-US" dirty="0" smtClean="0"/>
              <a:t> Islam </a:t>
            </a:r>
            <a:r>
              <a:rPr lang="en-US" dirty="0" err="1" smtClean="0"/>
              <a:t>ini</a:t>
            </a:r>
            <a:r>
              <a:rPr lang="en-US" dirty="0" smtClean="0"/>
              <a:t> </a:t>
            </a:r>
            <a:r>
              <a:rPr lang="en-US" dirty="0" err="1" smtClean="0"/>
              <a:t>mencetak</a:t>
            </a:r>
            <a:r>
              <a:rPr lang="en-US" dirty="0" smtClean="0"/>
              <a:t> </a:t>
            </a:r>
            <a:r>
              <a:rPr lang="en-US" dirty="0" err="1" smtClean="0"/>
              <a:t>pribadi</a:t>
            </a:r>
            <a:r>
              <a:rPr lang="en-US" dirty="0" smtClean="0"/>
              <a:t> </a:t>
            </a:r>
            <a:r>
              <a:rPr lang="en-US" dirty="0" err="1" smtClean="0"/>
              <a:t>penggerak</a:t>
            </a:r>
            <a:r>
              <a:rPr lang="en-US" dirty="0" smtClean="0"/>
              <a:t> yang </a:t>
            </a:r>
            <a:r>
              <a:rPr lang="en-US" dirty="0" err="1" smtClean="0"/>
              <a:t>sistematis</a:t>
            </a:r>
            <a:endParaRPr lang="en-US" dirty="0" smtClean="0"/>
          </a:p>
          <a:p>
            <a:r>
              <a:rPr lang="en-US" dirty="0" smtClean="0"/>
              <a:t>Cara </a:t>
            </a:r>
            <a:r>
              <a:rPr lang="en-US" dirty="0" err="1" smtClean="0"/>
              <a:t>bergeraknya</a:t>
            </a:r>
            <a:r>
              <a:rPr lang="en-US" dirty="0" smtClean="0"/>
              <a:t> </a:t>
            </a:r>
            <a:r>
              <a:rPr lang="en-US" dirty="0" err="1" smtClean="0"/>
              <a:t>selalu</a:t>
            </a:r>
            <a:r>
              <a:rPr lang="en-US" dirty="0" smtClean="0"/>
              <a:t> </a:t>
            </a:r>
            <a:r>
              <a:rPr lang="en-US" dirty="0" err="1" smtClean="0"/>
              <a:t>disesuaikan</a:t>
            </a:r>
            <a:r>
              <a:rPr lang="en-US" dirty="0" smtClean="0"/>
              <a:t> </a:t>
            </a:r>
            <a:r>
              <a:rPr lang="en-US" dirty="0" err="1" smtClean="0"/>
              <a:t>dengan</a:t>
            </a:r>
            <a:r>
              <a:rPr lang="en-US" dirty="0" smtClean="0"/>
              <a:t> </a:t>
            </a:r>
            <a:r>
              <a:rPr lang="en-US" dirty="0" err="1" smtClean="0"/>
              <a:t>panduan</a:t>
            </a:r>
            <a:r>
              <a:rPr lang="en-US" dirty="0" smtClean="0"/>
              <a:t> </a:t>
            </a:r>
            <a:r>
              <a:rPr lang="en-US" dirty="0" err="1" smtClean="0"/>
              <a:t>asasi</a:t>
            </a:r>
            <a:r>
              <a:rPr lang="en-US" dirty="0" smtClean="0"/>
              <a:t> (Al-Qur’an, As-</a:t>
            </a:r>
            <a:r>
              <a:rPr lang="en-US" dirty="0" err="1" smtClean="0"/>
              <a:t>Sunnah</a:t>
            </a:r>
            <a:r>
              <a:rPr lang="en-US" dirty="0" smtClean="0"/>
              <a:t>, </a:t>
            </a:r>
            <a:r>
              <a:rPr lang="en-US" dirty="0" err="1" smtClean="0"/>
              <a:t>dan</a:t>
            </a:r>
            <a:r>
              <a:rPr lang="en-US" dirty="0" smtClean="0"/>
              <a:t> </a:t>
            </a:r>
            <a:r>
              <a:rPr lang="en-US" dirty="0" err="1" smtClean="0"/>
              <a:t>Sirah</a:t>
            </a:r>
            <a:r>
              <a:rPr lang="en-US" dirty="0" smtClean="0"/>
              <a:t>) </a:t>
            </a:r>
            <a:r>
              <a:rPr lang="en-US" dirty="0" err="1" smtClean="0"/>
              <a:t>dan</a:t>
            </a:r>
            <a:r>
              <a:rPr lang="en-US" dirty="0" smtClean="0"/>
              <a:t> </a:t>
            </a:r>
            <a:r>
              <a:rPr lang="en-US" dirty="0" err="1" smtClean="0"/>
              <a:t>juga</a:t>
            </a:r>
            <a:r>
              <a:rPr lang="en-US" dirty="0" smtClean="0"/>
              <a:t> </a:t>
            </a:r>
            <a:r>
              <a:rPr lang="en-US" dirty="0" err="1" smtClean="0"/>
              <a:t>panduan</a:t>
            </a:r>
            <a:r>
              <a:rPr lang="en-US" dirty="0" smtClean="0"/>
              <a:t> </a:t>
            </a:r>
            <a:r>
              <a:rPr lang="en-US" dirty="0" err="1" smtClean="0"/>
              <a:t>amali</a:t>
            </a:r>
            <a:r>
              <a:rPr lang="en-US" dirty="0" smtClean="0"/>
              <a:t> (</a:t>
            </a:r>
            <a:r>
              <a:rPr lang="en-US" dirty="0" err="1" smtClean="0"/>
              <a:t>aplikatif</a:t>
            </a:r>
            <a:r>
              <a:rPr lang="en-US" dirty="0" smtClean="0"/>
              <a:t>) yang </a:t>
            </a:r>
            <a:r>
              <a:rPr lang="en-US" dirty="0" err="1" smtClean="0"/>
              <a:t>telah</a:t>
            </a:r>
            <a:r>
              <a:rPr lang="en-US" dirty="0" smtClean="0"/>
              <a:t> </a:t>
            </a:r>
            <a:r>
              <a:rPr lang="en-US" dirty="0" err="1" smtClean="0"/>
              <a:t>ditetapkan</a:t>
            </a:r>
            <a:r>
              <a:rPr lang="en-US" dirty="0" smtClean="0"/>
              <a:t> </a:t>
            </a:r>
            <a:r>
              <a:rPr lang="en-US" dirty="0" err="1" smtClean="0"/>
              <a:t>oleh</a:t>
            </a:r>
            <a:r>
              <a:rPr lang="en-US" dirty="0" smtClean="0"/>
              <a:t> </a:t>
            </a:r>
            <a:r>
              <a:rPr lang="en-US" dirty="0" err="1" smtClean="0"/>
              <a:t>Gerakan</a:t>
            </a:r>
            <a:r>
              <a:rPr lang="en-US" dirty="0" smtClean="0"/>
              <a:t> </a:t>
            </a:r>
            <a:r>
              <a:rPr lang="en-US" dirty="0" err="1" smtClean="0"/>
              <a:t>Dakwah</a:t>
            </a:r>
            <a:endParaRPr lang="en-US" dirty="0" smtClean="0"/>
          </a:p>
          <a:p>
            <a:pPr lvl="1"/>
            <a:r>
              <a:rPr lang="en-US" dirty="0" smtClean="0"/>
              <a:t>AD/ART</a:t>
            </a:r>
          </a:p>
          <a:p>
            <a:pPr lvl="1"/>
            <a:r>
              <a:rPr lang="en-US" dirty="0" err="1" smtClean="0"/>
              <a:t>Manhaj</a:t>
            </a:r>
            <a:r>
              <a:rPr lang="en-US" dirty="0" smtClean="0"/>
              <a:t> </a:t>
            </a:r>
            <a:r>
              <a:rPr lang="en-US" dirty="0" err="1" smtClean="0"/>
              <a:t>Tarbiyah</a:t>
            </a:r>
            <a:endParaRPr lang="en-US" dirty="0" smtClean="0"/>
          </a:p>
          <a:p>
            <a:pPr lvl="1"/>
            <a:r>
              <a:rPr lang="en-US" dirty="0" err="1" smtClean="0"/>
              <a:t>Falsafah</a:t>
            </a:r>
            <a:r>
              <a:rPr lang="en-US" dirty="0" smtClean="0"/>
              <a:t> </a:t>
            </a:r>
            <a:r>
              <a:rPr lang="en-US" dirty="0" err="1" smtClean="0"/>
              <a:t>Dasar</a:t>
            </a:r>
            <a:r>
              <a:rPr lang="en-US" dirty="0" smtClean="0"/>
              <a:t> </a:t>
            </a:r>
            <a:r>
              <a:rPr lang="en-US" dirty="0" err="1" smtClean="0"/>
              <a:t>Perjuangan</a:t>
            </a:r>
            <a:endParaRPr lang="en-US" dirty="0" smtClean="0"/>
          </a:p>
          <a:p>
            <a:pPr lvl="1"/>
            <a:r>
              <a:rPr lang="en-US" dirty="0" smtClean="0"/>
              <a:t>Platform </a:t>
            </a:r>
            <a:r>
              <a:rPr lang="en-US" dirty="0" err="1" smtClean="0"/>
              <a:t>Kebijakan</a:t>
            </a:r>
            <a:r>
              <a:rPr lang="en-US" dirty="0" smtClean="0"/>
              <a:t> Pembangunan</a:t>
            </a:r>
            <a:endParaRPr lang="en-US" dirty="0"/>
          </a:p>
        </p:txBody>
      </p:sp>
      <p:sp>
        <p:nvSpPr>
          <p:cNvPr id="4" name="TextBox 3">
            <a:hlinkClick r:id="rId2" action="ppaction://hlinksldjump"/>
          </p:cNvPr>
          <p:cNvSpPr txBox="1"/>
          <p:nvPr/>
        </p:nvSpPr>
        <p:spPr>
          <a:xfrm>
            <a:off x="7924309" y="6336268"/>
            <a:ext cx="8386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RASM</a:t>
            </a:r>
            <a:endParaRPr lang="en-US" dirty="0"/>
          </a:p>
        </p:txBody>
      </p:sp>
    </p:spTree>
  </p:cSld>
  <p:clrMapOvr>
    <a:masterClrMapping/>
  </p:clrMapOvr>
  <p:transition spd="med">
    <p:fade thruBlk="1"/>
  </p:transition>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geometrical_silence">
  <a:themeElements>
    <a:clrScheme name="geometrical_silen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ometrical_silence">
      <a:majorFont>
        <a:latin typeface="Aero"/>
        <a:ea typeface=""/>
        <a:cs typeface=""/>
      </a:majorFont>
      <a:minorFont>
        <a:latin typeface="Ae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ometrical_silen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ometrical_silen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ometrical_silen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ometrical_silen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ometrical_silen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ometrical_silen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ometrical_silen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ometrical_silen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ometrical_silen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ometrical_silen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ometrical_silen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ometrical_silen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911 Porsch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ouse_pixels">
  <a:themeElements>
    <a:clrScheme name="mouse_pixel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use_pixel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use_pixel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use_pixel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use_pixel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use_pixel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use_pixel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use_pixel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use_pixel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use_pixel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use_pixel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use_pixel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use_pixel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use_pixel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ＭＳ Ｐゴシック"/>
        <a:font script="Hang" typeface="HY견고딕"/>
        <a:font script="Hans" typeface="宋体"/>
        <a:font script="Hant" typeface="新細明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geometrical_silence</Template>
  <TotalTime>1570</TotalTime>
  <Words>6032</Words>
  <Application>Microsoft Office PowerPoint</Application>
  <PresentationFormat>On-screen Show (4:3)</PresentationFormat>
  <Paragraphs>556</Paragraphs>
  <Slides>90</Slides>
  <Notes>8</Notes>
  <HiddenSlides>0</HiddenSlides>
  <MMClips>0</MMClips>
  <ScaleCrop>false</ScaleCrop>
  <HeadingPairs>
    <vt:vector size="4" baseType="variant">
      <vt:variant>
        <vt:lpstr>Theme</vt:lpstr>
      </vt:variant>
      <vt:variant>
        <vt:i4>4</vt:i4>
      </vt:variant>
      <vt:variant>
        <vt:lpstr>Slide Titles</vt:lpstr>
      </vt:variant>
      <vt:variant>
        <vt:i4>90</vt:i4>
      </vt:variant>
    </vt:vector>
  </HeadingPairs>
  <TitlesOfParts>
    <vt:vector size="94" baseType="lpstr">
      <vt:lpstr>geometrical_silence</vt:lpstr>
      <vt:lpstr>Custom Design</vt:lpstr>
      <vt:lpstr>mouse_pixels</vt:lpstr>
      <vt:lpstr>NewsPrint</vt:lpstr>
      <vt:lpstr>طَبِيْعَةُ دِيْنِ اْلإِسْلاَمِ</vt:lpstr>
      <vt:lpstr>Slide 2</vt:lpstr>
      <vt:lpstr>Watak Islam</vt:lpstr>
      <vt:lpstr>Umat Islam ≠ Islam</vt:lpstr>
      <vt:lpstr>Pribadi yang Berwatak Islam</vt:lpstr>
      <vt:lpstr>دِيْنُ الْخَالِصِ وَالْفِطْرِيِّ</vt:lpstr>
      <vt:lpstr>Agama yang Bersih</vt:lpstr>
      <vt:lpstr>Agama Fitrah</vt:lpstr>
      <vt:lpstr>Kerahiban dalam Islam</vt:lpstr>
      <vt:lpstr>Kasus 3 Sahabat</vt:lpstr>
      <vt:lpstr>مُخْلِصٌ حِنِيْفٌ</vt:lpstr>
      <vt:lpstr>دِيْنُ الْقِيَمِ وَالْمِنْهَاجِ</vt:lpstr>
      <vt:lpstr>Dien yang Penuh Nilai dan Konsepsi</vt:lpstr>
      <vt:lpstr>Dien yang Penuh Nilai</vt:lpstr>
      <vt:lpstr>Agama yang Berisi Konsep</vt:lpstr>
      <vt:lpstr>Konsep 22:40</vt:lpstr>
      <vt:lpstr>Kebangkitan Kembali</vt:lpstr>
      <vt:lpstr>قَيِّمٌ مِنْهَاجِيٌّ</vt:lpstr>
      <vt:lpstr>دِيْنُ الأَحْكَامِ وَاْلأَخْلاَقِ</vt:lpstr>
      <vt:lpstr>Agama Akhlak</vt:lpstr>
      <vt:lpstr>Akhlak Menghadapi Fitnah</vt:lpstr>
      <vt:lpstr>Agama Hukum</vt:lpstr>
      <vt:lpstr>Awal Kehancuran</vt:lpstr>
      <vt:lpstr>حَكِيْمٌ حَسَنُ الْخُلُقِ</vt:lpstr>
      <vt:lpstr>Pesan Sang Imam</vt:lpstr>
      <vt:lpstr>دِيْنُ النَّظَافَةِ وَالطَّهَارَةِ</vt:lpstr>
      <vt:lpstr>Agama Kebersihan dan Kesucian</vt:lpstr>
      <vt:lpstr>Ruang Lingkup Kebersihan dan Kesucian</vt:lpstr>
      <vt:lpstr>نَظِيْفٌ طَهُوْرٌ</vt:lpstr>
      <vt:lpstr>Pesan Selanjutnya…</vt:lpstr>
      <vt:lpstr>دِيْنُ الْعِلْمِ وَالْعَمَلِ</vt:lpstr>
      <vt:lpstr>Agama Ilmu dan Amal</vt:lpstr>
      <vt:lpstr>Ilmu sebelum Iman dan Amal</vt:lpstr>
      <vt:lpstr>Perintah Minta Ilmu</vt:lpstr>
      <vt:lpstr>Keutamaan Ilmu</vt:lpstr>
      <vt:lpstr>Pentingnya Amal</vt:lpstr>
      <vt:lpstr>عَالِمٌ عَامِلٌ</vt:lpstr>
      <vt:lpstr>Contoh Sosok Aktivis</vt:lpstr>
      <vt:lpstr>دِيْنُ الذِّكْرِ وَالْفِكْرِ</vt:lpstr>
      <vt:lpstr>Agama Dzikir dan Fikr </vt:lpstr>
      <vt:lpstr>Dzikir Terus-Menerus</vt:lpstr>
      <vt:lpstr>Keutamaan Berpikir</vt:lpstr>
      <vt:lpstr>Kisah Imam Syafi’i</vt:lpstr>
      <vt:lpstr>Berkembangnya Ilmu Pengetahuan</vt:lpstr>
      <vt:lpstr>ذَاكِرٌ مُفَكِّرٌ</vt:lpstr>
      <vt:lpstr>دِيْنُ الْعَمَلِ وَالأَمَلِ</vt:lpstr>
      <vt:lpstr>Agama Amal dan Harapan</vt:lpstr>
      <vt:lpstr>Balasan Amal</vt:lpstr>
      <vt:lpstr>Mengharap Balasan</vt:lpstr>
      <vt:lpstr>عَامِلٌ مُتَفَائِلٌ</vt:lpstr>
      <vt:lpstr>دِيْنُ الْقُوَّةِ وَالْمَسْؤُوْلِيَّةِ</vt:lpstr>
      <vt:lpstr>Agama Kekuatan dan Tanggung Jawab</vt:lpstr>
      <vt:lpstr>Dalam Doa</vt:lpstr>
      <vt:lpstr>Berlindung dari Berbagai Simbol Kelemahan</vt:lpstr>
      <vt:lpstr>Bertanggung Jawab</vt:lpstr>
      <vt:lpstr>Semuanya adalah Pemimpin</vt:lpstr>
      <vt:lpstr>قَوِيٌّ أَمِيْنٌ</vt:lpstr>
      <vt:lpstr>Kuat Tapi Durjana (27:48-53)</vt:lpstr>
      <vt:lpstr>دِيْنُ الْعِزَّةِ وَالرَّحْمَةِ</vt:lpstr>
      <vt:lpstr>Agama Kemuliaan dan Kasih Sayang</vt:lpstr>
      <vt:lpstr>Tiga Macam Izzah</vt:lpstr>
      <vt:lpstr>Tidak Mau Ruku’</vt:lpstr>
      <vt:lpstr>Agama Kasih Sayang</vt:lpstr>
      <vt:lpstr>100 Rahmat</vt:lpstr>
      <vt:lpstr>Pengakuan Palsu</vt:lpstr>
      <vt:lpstr>عَزِيْزٌ رَحِيْمٌ</vt:lpstr>
      <vt:lpstr>دِيْنُ الدَّوْلَةِ وَالْعِبَادَةِ</vt:lpstr>
      <vt:lpstr>Agama Negara dan Ibadah</vt:lpstr>
      <vt:lpstr>Syari’at yang Perlu Negara</vt:lpstr>
      <vt:lpstr>Sultan dan Al-Qur’an</vt:lpstr>
      <vt:lpstr>Raja dan Syari’at</vt:lpstr>
      <vt:lpstr>Memperbaiki Pemerintahan</vt:lpstr>
      <vt:lpstr>Melibatkan Non-Muslim</vt:lpstr>
      <vt:lpstr>Ciri-ciri Pemerintahan Islam</vt:lpstr>
      <vt:lpstr>Kewajiban Pemerintahan Islam</vt:lpstr>
      <vt:lpstr>Hak Pemerintahan Islam</vt:lpstr>
      <vt:lpstr>Kitab Fiqh</vt:lpstr>
      <vt:lpstr>Agama Ibadah</vt:lpstr>
      <vt:lpstr>سِيَاسِيٌّ عَابِدٌ</vt:lpstr>
      <vt:lpstr>دِيْنُ السَّيْفُ وَالْمُصْحَفِ</vt:lpstr>
      <vt:lpstr>Agama Pedang dan Mushaf</vt:lpstr>
      <vt:lpstr>Adab Perang</vt:lpstr>
      <vt:lpstr>Kisah Negeri Samarkand (1)</vt:lpstr>
      <vt:lpstr>Kisah Negeri Samarkand (2)</vt:lpstr>
      <vt:lpstr>Kisah Negeri Samarkand (3)</vt:lpstr>
      <vt:lpstr>مُجَاهِدٌ رَبَّانِيٌّ</vt:lpstr>
      <vt:lpstr>دِيْنُ الْحَرَكَةُ وَالْمِنْهَاجِ</vt:lpstr>
      <vt:lpstr>Agama Gerakan dan Sistem</vt:lpstr>
      <vt:lpstr>Harakah Rasulullah SAW</vt:lpstr>
      <vt:lpstr>حَرَكِيٌّ مِنْهَاجِيٌّ</vt:lpstr>
    </vt:vector>
  </TitlesOfParts>
  <Company>220310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مَعْرِفَةُ اْلإِسْلاَمِ</dc:title>
  <dc:creator>User</dc:creator>
  <cp:lastModifiedBy>User</cp:lastModifiedBy>
  <cp:revision>166</cp:revision>
  <dcterms:created xsi:type="dcterms:W3CDTF">2010-04-15T09:52:55Z</dcterms:created>
  <dcterms:modified xsi:type="dcterms:W3CDTF">2010-04-21T07:31:18Z</dcterms:modified>
</cp:coreProperties>
</file>