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Garamond" pitchFamily="18" charset="0"/>
        <a:ea typeface="+mn-ea"/>
        <a:cs typeface="Arial" charset="0"/>
      </a:defRPr>
    </a:lvl1pPr>
    <a:lvl2pPr marL="457200" algn="l" rtl="0" fontAlgn="base">
      <a:spcBef>
        <a:spcPct val="0"/>
      </a:spcBef>
      <a:spcAft>
        <a:spcPct val="0"/>
      </a:spcAft>
      <a:defRPr kern="1200">
        <a:solidFill>
          <a:schemeClr val="tx1"/>
        </a:solidFill>
        <a:latin typeface="Garamond" pitchFamily="18" charset="0"/>
        <a:ea typeface="+mn-ea"/>
        <a:cs typeface="Arial" charset="0"/>
      </a:defRPr>
    </a:lvl2pPr>
    <a:lvl3pPr marL="914400" algn="l" rtl="0" fontAlgn="base">
      <a:spcBef>
        <a:spcPct val="0"/>
      </a:spcBef>
      <a:spcAft>
        <a:spcPct val="0"/>
      </a:spcAft>
      <a:defRPr kern="1200">
        <a:solidFill>
          <a:schemeClr val="tx1"/>
        </a:solidFill>
        <a:latin typeface="Garamond" pitchFamily="18" charset="0"/>
        <a:ea typeface="+mn-ea"/>
        <a:cs typeface="Arial" charset="0"/>
      </a:defRPr>
    </a:lvl3pPr>
    <a:lvl4pPr marL="1371600" algn="l" rtl="0" fontAlgn="base">
      <a:spcBef>
        <a:spcPct val="0"/>
      </a:spcBef>
      <a:spcAft>
        <a:spcPct val="0"/>
      </a:spcAft>
      <a:defRPr kern="1200">
        <a:solidFill>
          <a:schemeClr val="tx1"/>
        </a:solidFill>
        <a:latin typeface="Garamond" pitchFamily="18" charset="0"/>
        <a:ea typeface="+mn-ea"/>
        <a:cs typeface="Arial" charset="0"/>
      </a:defRPr>
    </a:lvl4pPr>
    <a:lvl5pPr marL="1828800" algn="l" rtl="0" fontAlgn="base">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id-ID"/>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id-ID"/>
          </a:p>
        </p:txBody>
      </p:sp>
      <p:sp>
        <p:nvSpPr>
          <p:cNvPr id="1331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d-ID" smtClean="0"/>
              <a:t>Click to edit Master text styles</a:t>
            </a:r>
          </a:p>
          <a:p>
            <a:pPr lvl="1"/>
            <a:r>
              <a:rPr lang="id-ID" smtClean="0"/>
              <a:t>Second level</a:t>
            </a:r>
          </a:p>
          <a:p>
            <a:pPr lvl="2"/>
            <a:r>
              <a:rPr lang="id-ID" smtClean="0"/>
              <a:t>Third level</a:t>
            </a:r>
          </a:p>
          <a:p>
            <a:pPr lvl="3"/>
            <a:r>
              <a:rPr lang="id-ID" smtClean="0"/>
              <a:t>Fourth level</a:t>
            </a:r>
          </a:p>
          <a:p>
            <a:pPr lvl="4"/>
            <a:r>
              <a:rPr lang="id-ID"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id-ID"/>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067F1356-7608-403D-B465-C535380B4AA1}" type="slidenum">
              <a:rPr lang="id-ID"/>
              <a:pPr/>
              <a:t>‹#›</a:t>
            </a:fld>
            <a:endParaRPr lang="id-ID"/>
          </a:p>
        </p:txBody>
      </p:sp>
    </p:spTree>
    <p:extLst>
      <p:ext uri="{BB962C8B-B14F-4D97-AF65-F5344CB8AC3E}">
        <p14:creationId xmlns:p14="http://schemas.microsoft.com/office/powerpoint/2010/main" val="4597645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BCE5D9-5EB7-48C1-9D32-C39B5370FF25}" type="slidenum">
              <a:rPr lang="id-ID"/>
              <a:pPr/>
              <a:t>1</a:t>
            </a:fld>
            <a:endParaRPr lang="id-ID"/>
          </a:p>
        </p:txBody>
      </p:sp>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9DDF9-306E-4AFF-835E-E24AEFC76E47}" type="slidenum">
              <a:rPr lang="id-ID"/>
              <a:pPr/>
              <a:t>10</a:t>
            </a:fld>
            <a:endParaRPr lang="id-ID"/>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65723-6B29-4926-AD9B-DB02DAAB48B9}" type="slidenum">
              <a:rPr lang="id-ID"/>
              <a:pPr/>
              <a:t>2</a:t>
            </a:fld>
            <a:endParaRPr lang="id-ID"/>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29B615-5D13-4301-8EAC-3A389AED0192}" type="slidenum">
              <a:rPr lang="id-ID"/>
              <a:pPr/>
              <a:t>3</a:t>
            </a:fld>
            <a:endParaRPr lang="id-ID"/>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363D4-416D-4700-BD5A-AC525C83DE06}" type="slidenum">
              <a:rPr lang="id-ID"/>
              <a:pPr/>
              <a:t>4</a:t>
            </a:fld>
            <a:endParaRPr lang="id-ID"/>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61E15A-C52A-4B57-BF24-19C059C9AA39}" type="slidenum">
              <a:rPr lang="id-ID"/>
              <a:pPr/>
              <a:t>5</a:t>
            </a:fld>
            <a:endParaRPr lang="id-ID"/>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315CD-E793-4EDB-B853-12FC3BB12F21}" type="slidenum">
              <a:rPr lang="id-ID"/>
              <a:pPr/>
              <a:t>6</a:t>
            </a:fld>
            <a:endParaRPr lang="id-ID"/>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899A1-3E41-4939-A203-716CAE68DAE3}" type="slidenum">
              <a:rPr lang="id-ID"/>
              <a:pPr/>
              <a:t>7</a:t>
            </a:fld>
            <a:endParaRPr lang="id-ID"/>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6E361-296E-4B3D-8EDC-47B6FD02ACE5}" type="slidenum">
              <a:rPr lang="id-ID"/>
              <a:pPr/>
              <a:t>8</a:t>
            </a:fld>
            <a:endParaRPr lang="id-ID"/>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DB893-D559-42D6-AFD4-6C14EC9348C5}" type="slidenum">
              <a:rPr lang="id-ID"/>
              <a:pPr/>
              <a:t>9</a:t>
            </a:fld>
            <a:endParaRPr lang="id-ID"/>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1266" name="Group 2"/>
          <p:cNvGrpSpPr>
            <a:grpSpLocks/>
          </p:cNvGrpSpPr>
          <p:nvPr/>
        </p:nvGrpSpPr>
        <p:grpSpPr bwMode="auto">
          <a:xfrm>
            <a:off x="0" y="0"/>
            <a:ext cx="9140825" cy="6850063"/>
            <a:chOff x="0" y="0"/>
            <a:chExt cx="5758" cy="4315"/>
          </a:xfrm>
        </p:grpSpPr>
        <p:grpSp>
          <p:nvGrpSpPr>
            <p:cNvPr id="11267" name="Group 3"/>
            <p:cNvGrpSpPr>
              <a:grpSpLocks/>
            </p:cNvGrpSpPr>
            <p:nvPr userDrawn="1"/>
          </p:nvGrpSpPr>
          <p:grpSpPr bwMode="auto">
            <a:xfrm>
              <a:off x="1728" y="2230"/>
              <a:ext cx="4027" cy="2085"/>
              <a:chOff x="1728" y="2230"/>
              <a:chExt cx="4027" cy="2085"/>
            </a:xfrm>
          </p:grpSpPr>
          <p:sp>
            <p:nvSpPr>
              <p:cNvPr id="1126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273"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4"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275"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id-ID" noProof="0" smtClean="0"/>
              <a:t>Click to edit Master title style</a:t>
            </a:r>
          </a:p>
        </p:txBody>
      </p:sp>
      <p:sp>
        <p:nvSpPr>
          <p:cNvPr id="1127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id-ID" noProof="0" smtClean="0"/>
              <a:t>Click to edit Master subtitle style</a:t>
            </a:r>
          </a:p>
        </p:txBody>
      </p:sp>
      <p:sp>
        <p:nvSpPr>
          <p:cNvPr id="11277" name="Rectangle 13"/>
          <p:cNvSpPr>
            <a:spLocks noGrp="1" noChangeArrowheads="1"/>
          </p:cNvSpPr>
          <p:nvPr>
            <p:ph type="dt" sz="quarter" idx="2"/>
          </p:nvPr>
        </p:nvSpPr>
        <p:spPr>
          <a:xfrm>
            <a:off x="457200" y="6248400"/>
            <a:ext cx="2133600" cy="476250"/>
          </a:xfrm>
        </p:spPr>
        <p:txBody>
          <a:bodyPr/>
          <a:lstStyle>
            <a:lvl1pPr>
              <a:defRPr/>
            </a:lvl1pPr>
          </a:lstStyle>
          <a:p>
            <a:fld id="{2D50D818-81BB-4C7B-8128-877BF95CADE1}" type="datetime9">
              <a:rPr lang="id-ID"/>
              <a:pPr/>
              <a:t>17/10/2014 10:40:20</a:t>
            </a:fld>
            <a:endParaRPr lang="id-ID"/>
          </a:p>
        </p:txBody>
      </p:sp>
      <p:sp>
        <p:nvSpPr>
          <p:cNvPr id="11278" name="Rectangle 14"/>
          <p:cNvSpPr>
            <a:spLocks noGrp="1" noChangeArrowheads="1"/>
          </p:cNvSpPr>
          <p:nvPr>
            <p:ph type="ftr" sz="quarter" idx="3"/>
          </p:nvPr>
        </p:nvSpPr>
        <p:spPr>
          <a:xfrm>
            <a:off x="3124200" y="6251575"/>
            <a:ext cx="2895600" cy="476250"/>
          </a:xfrm>
        </p:spPr>
        <p:txBody>
          <a:bodyPr/>
          <a:lstStyle>
            <a:lvl1pPr>
              <a:defRPr/>
            </a:lvl1pPr>
          </a:lstStyle>
          <a:p>
            <a:r>
              <a:rPr lang="id-ID"/>
              <a:t>Disampaikan pada Dauroh Tarqiyah SMAN 1 Jakarta</a:t>
            </a:r>
          </a:p>
        </p:txBody>
      </p:sp>
      <p:sp>
        <p:nvSpPr>
          <p:cNvPr id="11279" name="Rectangle 15"/>
          <p:cNvSpPr>
            <a:spLocks noGrp="1" noChangeArrowheads="1"/>
          </p:cNvSpPr>
          <p:nvPr>
            <p:ph type="sldNum" sz="quarter" idx="4"/>
          </p:nvPr>
        </p:nvSpPr>
        <p:spPr>
          <a:xfrm>
            <a:off x="6553200" y="6254750"/>
            <a:ext cx="2133600" cy="476250"/>
          </a:xfrm>
        </p:spPr>
        <p:txBody>
          <a:bodyPr/>
          <a:lstStyle>
            <a:lvl1pPr>
              <a:defRPr/>
            </a:lvl1pPr>
          </a:lstStyle>
          <a:p>
            <a:fld id="{DA8C6A48-3CD6-497B-B862-754CFD9FC3E9}" type="slidenum">
              <a:rPr lang="id-ID"/>
              <a:pPr/>
              <a:t>‹#›</a:t>
            </a:fld>
            <a:endParaRPr lang="id-ID"/>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1A48B23-8193-4934-B3B2-6388AF5EED61}" type="datetime9">
              <a:rPr lang="id-ID"/>
              <a:pPr/>
              <a:t>17/10/2014 10:40:20</a:t>
            </a:fld>
            <a:endParaRPr lang="id-ID"/>
          </a:p>
        </p:txBody>
      </p:sp>
      <p:sp>
        <p:nvSpPr>
          <p:cNvPr id="5" name="Slide Number Placeholder 4"/>
          <p:cNvSpPr>
            <a:spLocks noGrp="1"/>
          </p:cNvSpPr>
          <p:nvPr>
            <p:ph type="sldNum" sz="quarter" idx="11"/>
          </p:nvPr>
        </p:nvSpPr>
        <p:spPr/>
        <p:txBody>
          <a:bodyPr/>
          <a:lstStyle>
            <a:lvl1pPr>
              <a:defRPr/>
            </a:lvl1pPr>
          </a:lstStyle>
          <a:p>
            <a:fld id="{32E3D8FF-FC70-4F58-B19D-3FCD27B6B451}" type="slidenum">
              <a:rPr lang="id-ID"/>
              <a:pPr/>
              <a:t>‹#›</a:t>
            </a:fld>
            <a:endParaRPr lang="id-ID"/>
          </a:p>
        </p:txBody>
      </p:sp>
      <p:sp>
        <p:nvSpPr>
          <p:cNvPr id="6" name="Footer Placeholder 5"/>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3819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C23DF35-CE57-4BA4-AC2E-F80F5AB6C53F}" type="datetime9">
              <a:rPr lang="id-ID"/>
              <a:pPr/>
              <a:t>17/10/2014 10:40:20</a:t>
            </a:fld>
            <a:endParaRPr lang="id-ID"/>
          </a:p>
        </p:txBody>
      </p:sp>
      <p:sp>
        <p:nvSpPr>
          <p:cNvPr id="5" name="Slide Number Placeholder 4"/>
          <p:cNvSpPr>
            <a:spLocks noGrp="1"/>
          </p:cNvSpPr>
          <p:nvPr>
            <p:ph type="sldNum" sz="quarter" idx="11"/>
          </p:nvPr>
        </p:nvSpPr>
        <p:spPr/>
        <p:txBody>
          <a:bodyPr/>
          <a:lstStyle>
            <a:lvl1pPr>
              <a:defRPr/>
            </a:lvl1pPr>
          </a:lstStyle>
          <a:p>
            <a:fld id="{C47C0EF6-9BD9-47E9-8FEB-ABF7C5278151}" type="slidenum">
              <a:rPr lang="id-ID"/>
              <a:pPr/>
              <a:t>‹#›</a:t>
            </a:fld>
            <a:endParaRPr lang="id-ID"/>
          </a:p>
        </p:txBody>
      </p:sp>
      <p:sp>
        <p:nvSpPr>
          <p:cNvPr id="6" name="Footer Placeholder 5"/>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420885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CDF4827-8C32-43EB-ADE6-2CD0B6AACD3B}" type="datetime9">
              <a:rPr lang="id-ID"/>
              <a:pPr/>
              <a:t>17/10/2014 10:40:20</a:t>
            </a:fld>
            <a:endParaRPr lang="id-ID"/>
          </a:p>
        </p:txBody>
      </p:sp>
      <p:sp>
        <p:nvSpPr>
          <p:cNvPr id="5" name="Slide Number Placeholder 4"/>
          <p:cNvSpPr>
            <a:spLocks noGrp="1"/>
          </p:cNvSpPr>
          <p:nvPr>
            <p:ph type="sldNum" sz="quarter" idx="11"/>
          </p:nvPr>
        </p:nvSpPr>
        <p:spPr/>
        <p:txBody>
          <a:bodyPr/>
          <a:lstStyle>
            <a:lvl1pPr>
              <a:defRPr/>
            </a:lvl1pPr>
          </a:lstStyle>
          <a:p>
            <a:fld id="{EC122D31-BAD4-4885-A53E-7746A49BD75F}" type="slidenum">
              <a:rPr lang="id-ID"/>
              <a:pPr/>
              <a:t>‹#›</a:t>
            </a:fld>
            <a:endParaRPr lang="id-ID"/>
          </a:p>
        </p:txBody>
      </p:sp>
      <p:sp>
        <p:nvSpPr>
          <p:cNvPr id="6" name="Footer Placeholder 5"/>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263211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BFD4EDC-223E-43A8-85AF-BE28AE16DC49}" type="datetime9">
              <a:rPr lang="id-ID"/>
              <a:pPr/>
              <a:t>17/10/2014 10:40:20</a:t>
            </a:fld>
            <a:endParaRPr lang="id-ID"/>
          </a:p>
        </p:txBody>
      </p:sp>
      <p:sp>
        <p:nvSpPr>
          <p:cNvPr id="5" name="Slide Number Placeholder 4"/>
          <p:cNvSpPr>
            <a:spLocks noGrp="1"/>
          </p:cNvSpPr>
          <p:nvPr>
            <p:ph type="sldNum" sz="quarter" idx="11"/>
          </p:nvPr>
        </p:nvSpPr>
        <p:spPr/>
        <p:txBody>
          <a:bodyPr/>
          <a:lstStyle>
            <a:lvl1pPr>
              <a:defRPr/>
            </a:lvl1pPr>
          </a:lstStyle>
          <a:p>
            <a:fld id="{C22ADDAF-ED59-4C56-97ED-D8FBA4880E36}" type="slidenum">
              <a:rPr lang="id-ID"/>
              <a:pPr/>
              <a:t>‹#›</a:t>
            </a:fld>
            <a:endParaRPr lang="id-ID"/>
          </a:p>
        </p:txBody>
      </p:sp>
      <p:sp>
        <p:nvSpPr>
          <p:cNvPr id="6" name="Footer Placeholder 5"/>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375793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BCA80F9-804C-487D-AD4C-32CFDDD28864}" type="datetime9">
              <a:rPr lang="id-ID"/>
              <a:pPr/>
              <a:t>17/10/2014 10:40:20</a:t>
            </a:fld>
            <a:endParaRPr lang="id-ID"/>
          </a:p>
        </p:txBody>
      </p:sp>
      <p:sp>
        <p:nvSpPr>
          <p:cNvPr id="6" name="Slide Number Placeholder 5"/>
          <p:cNvSpPr>
            <a:spLocks noGrp="1"/>
          </p:cNvSpPr>
          <p:nvPr>
            <p:ph type="sldNum" sz="quarter" idx="11"/>
          </p:nvPr>
        </p:nvSpPr>
        <p:spPr/>
        <p:txBody>
          <a:bodyPr/>
          <a:lstStyle>
            <a:lvl1pPr>
              <a:defRPr/>
            </a:lvl1pPr>
          </a:lstStyle>
          <a:p>
            <a:fld id="{68A43F5B-4E47-48FF-973D-8250C112ECBA}" type="slidenum">
              <a:rPr lang="id-ID"/>
              <a:pPr/>
              <a:t>‹#›</a:t>
            </a:fld>
            <a:endParaRPr lang="id-ID"/>
          </a:p>
        </p:txBody>
      </p:sp>
      <p:sp>
        <p:nvSpPr>
          <p:cNvPr id="7" name="Footer Placeholder 6"/>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331143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288D31B9-96B9-4BA9-B4E4-59BDDB56AF81}" type="datetime9">
              <a:rPr lang="id-ID"/>
              <a:pPr/>
              <a:t>17/10/2014 10:40:20</a:t>
            </a:fld>
            <a:endParaRPr lang="id-ID"/>
          </a:p>
        </p:txBody>
      </p:sp>
      <p:sp>
        <p:nvSpPr>
          <p:cNvPr id="8" name="Slide Number Placeholder 7"/>
          <p:cNvSpPr>
            <a:spLocks noGrp="1"/>
          </p:cNvSpPr>
          <p:nvPr>
            <p:ph type="sldNum" sz="quarter" idx="11"/>
          </p:nvPr>
        </p:nvSpPr>
        <p:spPr/>
        <p:txBody>
          <a:bodyPr/>
          <a:lstStyle>
            <a:lvl1pPr>
              <a:defRPr/>
            </a:lvl1pPr>
          </a:lstStyle>
          <a:p>
            <a:fld id="{B72FDFB2-DFA7-4FAF-BFDF-AA74F96FA381}" type="slidenum">
              <a:rPr lang="id-ID"/>
              <a:pPr/>
              <a:t>‹#›</a:t>
            </a:fld>
            <a:endParaRPr lang="id-ID"/>
          </a:p>
        </p:txBody>
      </p:sp>
      <p:sp>
        <p:nvSpPr>
          <p:cNvPr id="9" name="Footer Placeholder 8"/>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261965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CB1D618-F3AC-470E-8887-67CD10F918E0}" type="datetime9">
              <a:rPr lang="id-ID"/>
              <a:pPr/>
              <a:t>17/10/2014 10:40:20</a:t>
            </a:fld>
            <a:endParaRPr lang="id-ID"/>
          </a:p>
        </p:txBody>
      </p:sp>
      <p:sp>
        <p:nvSpPr>
          <p:cNvPr id="4" name="Slide Number Placeholder 3"/>
          <p:cNvSpPr>
            <a:spLocks noGrp="1"/>
          </p:cNvSpPr>
          <p:nvPr>
            <p:ph type="sldNum" sz="quarter" idx="11"/>
          </p:nvPr>
        </p:nvSpPr>
        <p:spPr/>
        <p:txBody>
          <a:bodyPr/>
          <a:lstStyle>
            <a:lvl1pPr>
              <a:defRPr/>
            </a:lvl1pPr>
          </a:lstStyle>
          <a:p>
            <a:fld id="{6DF8FF14-43EB-4749-83F8-58252ED16BC8}" type="slidenum">
              <a:rPr lang="id-ID"/>
              <a:pPr/>
              <a:t>‹#›</a:t>
            </a:fld>
            <a:endParaRPr lang="id-ID"/>
          </a:p>
        </p:txBody>
      </p:sp>
      <p:sp>
        <p:nvSpPr>
          <p:cNvPr id="5" name="Footer Placeholder 4"/>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123405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C014727-DC97-4A12-B141-A709ACF9BB6B}" type="datetime9">
              <a:rPr lang="id-ID"/>
              <a:pPr/>
              <a:t>17/10/2014 10:40:20</a:t>
            </a:fld>
            <a:endParaRPr lang="id-ID"/>
          </a:p>
        </p:txBody>
      </p:sp>
      <p:sp>
        <p:nvSpPr>
          <p:cNvPr id="3" name="Slide Number Placeholder 2"/>
          <p:cNvSpPr>
            <a:spLocks noGrp="1"/>
          </p:cNvSpPr>
          <p:nvPr>
            <p:ph type="sldNum" sz="quarter" idx="11"/>
          </p:nvPr>
        </p:nvSpPr>
        <p:spPr/>
        <p:txBody>
          <a:bodyPr/>
          <a:lstStyle>
            <a:lvl1pPr>
              <a:defRPr/>
            </a:lvl1pPr>
          </a:lstStyle>
          <a:p>
            <a:fld id="{408B675A-03BB-48ED-AA78-6514FCD869A7}" type="slidenum">
              <a:rPr lang="id-ID"/>
              <a:pPr/>
              <a:t>‹#›</a:t>
            </a:fld>
            <a:endParaRPr lang="id-ID"/>
          </a:p>
        </p:txBody>
      </p:sp>
      <p:sp>
        <p:nvSpPr>
          <p:cNvPr id="4" name="Footer Placeholder 3"/>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282624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7D0F282-8430-4672-AB27-36866FA4C289}" type="datetime9">
              <a:rPr lang="id-ID"/>
              <a:pPr/>
              <a:t>17/10/2014 10:40:20</a:t>
            </a:fld>
            <a:endParaRPr lang="id-ID"/>
          </a:p>
        </p:txBody>
      </p:sp>
      <p:sp>
        <p:nvSpPr>
          <p:cNvPr id="6" name="Slide Number Placeholder 5"/>
          <p:cNvSpPr>
            <a:spLocks noGrp="1"/>
          </p:cNvSpPr>
          <p:nvPr>
            <p:ph type="sldNum" sz="quarter" idx="11"/>
          </p:nvPr>
        </p:nvSpPr>
        <p:spPr/>
        <p:txBody>
          <a:bodyPr/>
          <a:lstStyle>
            <a:lvl1pPr>
              <a:defRPr/>
            </a:lvl1pPr>
          </a:lstStyle>
          <a:p>
            <a:fld id="{9A2FDDAC-AA62-4D80-B992-75396759276D}" type="slidenum">
              <a:rPr lang="id-ID"/>
              <a:pPr/>
              <a:t>‹#›</a:t>
            </a:fld>
            <a:endParaRPr lang="id-ID"/>
          </a:p>
        </p:txBody>
      </p:sp>
      <p:sp>
        <p:nvSpPr>
          <p:cNvPr id="7" name="Footer Placeholder 6"/>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190973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BC0B97-E50E-425F-94DB-BBBC03D30330}" type="datetime9">
              <a:rPr lang="id-ID"/>
              <a:pPr/>
              <a:t>17/10/2014 10:40:20</a:t>
            </a:fld>
            <a:endParaRPr lang="id-ID"/>
          </a:p>
        </p:txBody>
      </p:sp>
      <p:sp>
        <p:nvSpPr>
          <p:cNvPr id="6" name="Slide Number Placeholder 5"/>
          <p:cNvSpPr>
            <a:spLocks noGrp="1"/>
          </p:cNvSpPr>
          <p:nvPr>
            <p:ph type="sldNum" sz="quarter" idx="11"/>
          </p:nvPr>
        </p:nvSpPr>
        <p:spPr/>
        <p:txBody>
          <a:bodyPr/>
          <a:lstStyle>
            <a:lvl1pPr>
              <a:defRPr/>
            </a:lvl1pPr>
          </a:lstStyle>
          <a:p>
            <a:fld id="{1D7B158D-ABC2-452A-A5AA-6BB34AFD9CF3}" type="slidenum">
              <a:rPr lang="id-ID"/>
              <a:pPr/>
              <a:t>‹#›</a:t>
            </a:fld>
            <a:endParaRPr lang="id-ID"/>
          </a:p>
        </p:txBody>
      </p:sp>
      <p:sp>
        <p:nvSpPr>
          <p:cNvPr id="7" name="Footer Placeholder 6"/>
          <p:cNvSpPr>
            <a:spLocks noGrp="1"/>
          </p:cNvSpPr>
          <p:nvPr>
            <p:ph type="ftr" sz="quarter" idx="12"/>
          </p:nvPr>
        </p:nvSpPr>
        <p:spPr/>
        <p:txBody>
          <a:bodyPr/>
          <a:lstStyle>
            <a:lvl1pPr>
              <a:defRPr/>
            </a:lvl1pPr>
          </a:lstStyle>
          <a:p>
            <a:r>
              <a:rPr lang="id-ID"/>
              <a:t>Disampaikan pada Dauroh Tarqiyah SMAN 1 Jakarta</a:t>
            </a:r>
          </a:p>
        </p:txBody>
      </p:sp>
    </p:spTree>
    <p:extLst>
      <p:ext uri="{BB962C8B-B14F-4D97-AF65-F5344CB8AC3E}">
        <p14:creationId xmlns:p14="http://schemas.microsoft.com/office/powerpoint/2010/main" val="79572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fld id="{B2B6F175-CD91-41DD-8C70-048995B9DCC4}" type="datetime9">
              <a:rPr lang="id-ID"/>
              <a:pPr/>
              <a:t>17/10/2014 10:40:20</a:t>
            </a:fld>
            <a:endParaRPr lang="id-ID"/>
          </a:p>
        </p:txBody>
      </p:sp>
      <p:sp>
        <p:nvSpPr>
          <p:cNvPr id="10243"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CDE38D62-ED26-4567-9051-8B4EA8F96D01}" type="slidenum">
              <a:rPr lang="id-ID"/>
              <a:pPr/>
              <a:t>‹#›</a:t>
            </a:fld>
            <a:endParaRPr lang="id-ID"/>
          </a:p>
        </p:txBody>
      </p:sp>
      <p:grpSp>
        <p:nvGrpSpPr>
          <p:cNvPr id="10244" name="Group 4"/>
          <p:cNvGrpSpPr>
            <a:grpSpLocks/>
          </p:cNvGrpSpPr>
          <p:nvPr/>
        </p:nvGrpSpPr>
        <p:grpSpPr bwMode="auto">
          <a:xfrm>
            <a:off x="0" y="0"/>
            <a:ext cx="9140825" cy="6850063"/>
            <a:chOff x="0" y="0"/>
            <a:chExt cx="5758" cy="4315"/>
          </a:xfrm>
        </p:grpSpPr>
        <p:grpSp>
          <p:nvGrpSpPr>
            <p:cNvPr id="10245" name="Group 5"/>
            <p:cNvGrpSpPr>
              <a:grpSpLocks/>
            </p:cNvGrpSpPr>
            <p:nvPr userDrawn="1"/>
          </p:nvGrpSpPr>
          <p:grpSpPr bwMode="auto">
            <a:xfrm>
              <a:off x="1728" y="2230"/>
              <a:ext cx="4027" cy="2085"/>
              <a:chOff x="1728" y="2230"/>
              <a:chExt cx="4027" cy="2085"/>
            </a:xfrm>
          </p:grpSpPr>
          <p:sp>
            <p:nvSpPr>
              <p:cNvPr id="10246"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7"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8"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9"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0"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51"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52"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53"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d-ID" smtClean="0"/>
              <a:t>Click to edit Master title style</a:t>
            </a:r>
          </a:p>
        </p:txBody>
      </p:sp>
      <p:sp>
        <p:nvSpPr>
          <p:cNvPr id="10254"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r>
              <a:rPr lang="id-ID"/>
              <a:t>Disampaikan pada Dauroh Tarqiyah SMAN 1 Jakarta</a:t>
            </a:r>
          </a:p>
        </p:txBody>
      </p:sp>
      <p:sp>
        <p:nvSpPr>
          <p:cNvPr id="10255"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d-ID" smtClean="0"/>
              <a:t>Click to edit Master text styles</a:t>
            </a:r>
          </a:p>
          <a:p>
            <a:pPr lvl="1"/>
            <a:r>
              <a:rPr lang="id-ID" smtClean="0"/>
              <a:t>Second level</a:t>
            </a:r>
          </a:p>
          <a:p>
            <a:pPr lvl="2"/>
            <a:r>
              <a:rPr lang="id-ID" smtClean="0"/>
              <a:t>Third level</a:t>
            </a:r>
          </a:p>
          <a:p>
            <a:pPr lvl="3"/>
            <a:r>
              <a:rPr lang="id-ID" smtClean="0"/>
              <a:t>Fourth level</a:t>
            </a:r>
          </a:p>
          <a:p>
            <a:pPr lvl="4"/>
            <a:r>
              <a:rPr lang="id-ID" smtClean="0"/>
              <a:t>Fifth level</a:t>
            </a:r>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dt" sz="quarter" idx="2"/>
          </p:nvPr>
        </p:nvSpPr>
        <p:spPr/>
        <p:txBody>
          <a:bodyPr/>
          <a:lstStyle/>
          <a:p>
            <a:fld id="{2913428E-2C79-4506-86BA-CC41BEA7FB98}" type="datetime9">
              <a:rPr lang="id-ID"/>
              <a:pPr/>
              <a:t>17/10/2014 10:41:07</a:t>
            </a:fld>
            <a:endParaRPr lang="id-ID"/>
          </a:p>
        </p:txBody>
      </p:sp>
      <p:sp>
        <p:nvSpPr>
          <p:cNvPr id="2050" name="Rectangle 2"/>
          <p:cNvSpPr>
            <a:spLocks noGrp="1" noChangeArrowheads="1"/>
          </p:cNvSpPr>
          <p:nvPr>
            <p:ph type="ctrTitle"/>
          </p:nvPr>
        </p:nvSpPr>
        <p:spPr>
          <a:xfrm>
            <a:off x="684213" y="1052513"/>
            <a:ext cx="7772400" cy="1920875"/>
          </a:xfrm>
        </p:spPr>
        <p:txBody>
          <a:bodyPr/>
          <a:lstStyle/>
          <a:p>
            <a:r>
              <a:rPr lang="en-US" dirty="0" err="1" smtClean="0"/>
              <a:t>birrul</a:t>
            </a:r>
            <a:r>
              <a:rPr lang="en-US" dirty="0" smtClean="0"/>
              <a:t> </a:t>
            </a:r>
            <a:r>
              <a:rPr lang="en-US" dirty="0" err="1" smtClean="0"/>
              <a:t>walidain</a:t>
            </a:r>
            <a:r>
              <a:rPr lang="en-US" dirty="0" smtClean="0"/>
              <a:t> </a:t>
            </a:r>
            <a:endParaRPr lang="id-ID" dirty="0"/>
          </a:p>
        </p:txBody>
      </p:sp>
      <p:sp>
        <p:nvSpPr>
          <p:cNvPr id="2" name="Subtitle 1"/>
          <p:cNvSpPr>
            <a:spLocks noGrp="1"/>
          </p:cNvSpPr>
          <p:nvPr>
            <p:ph type="subTitle" sz="quarter" idx="1"/>
          </p:nvPr>
        </p:nvSpPr>
        <p:spPr/>
        <p:txBody>
          <a:bodyPr/>
          <a:lstStyle/>
          <a:p>
            <a:endParaRPr lang="en-US"/>
          </a:p>
        </p:txBody>
      </p:sp>
    </p:spTree>
  </p:cSld>
  <p:clrMapOvr>
    <a:masterClrMapping/>
  </p:clrMapOvr>
  <p:transition spd="slow">
    <p:randomBar dir="vert"/>
    <p:sndAc>
      <p:stSnd>
        <p:snd r:embed="rId3"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637676-CF0D-4E7D-9AAD-F0D0130A9C8A}" type="datetime9">
              <a:rPr lang="id-ID"/>
              <a:pPr/>
              <a:t>17/10/2014 10:40:20</a:t>
            </a:fld>
            <a:endParaRPr lang="id-ID"/>
          </a:p>
        </p:txBody>
      </p:sp>
      <p:sp>
        <p:nvSpPr>
          <p:cNvPr id="30722" name="Rectangle 2"/>
          <p:cNvSpPr>
            <a:spLocks noGrp="1" noRot="1" noChangeArrowheads="1"/>
          </p:cNvSpPr>
          <p:nvPr>
            <p:ph type="title"/>
          </p:nvPr>
        </p:nvSpPr>
        <p:spPr/>
        <p:txBody>
          <a:bodyPr/>
          <a:lstStyle/>
          <a:p>
            <a:r>
              <a:rPr lang="en-US"/>
              <a:t>Bangga Memiliki Orangtua</a:t>
            </a:r>
            <a:endParaRPr lang="id-ID"/>
          </a:p>
        </p:txBody>
      </p:sp>
      <p:sp>
        <p:nvSpPr>
          <p:cNvPr id="30723" name="Rectangle 3"/>
          <p:cNvSpPr>
            <a:spLocks noGrp="1" noChangeArrowheads="1"/>
          </p:cNvSpPr>
          <p:nvPr>
            <p:ph type="body" idx="1"/>
          </p:nvPr>
        </p:nvSpPr>
        <p:spPr/>
        <p:txBody>
          <a:bodyPr/>
          <a:lstStyle/>
          <a:p>
            <a:pPr>
              <a:lnSpc>
                <a:spcPct val="90000"/>
              </a:lnSpc>
            </a:pPr>
            <a:r>
              <a:rPr lang="en-US"/>
              <a:t>Besarkan peduli kita kepada orangtua kita.</a:t>
            </a:r>
          </a:p>
          <a:p>
            <a:pPr>
              <a:lnSpc>
                <a:spcPct val="90000"/>
              </a:lnSpc>
            </a:pPr>
            <a:r>
              <a:rPr lang="en-US"/>
              <a:t>Menjalin komunikasi yang sehat, benar, dan baik dengan orangtua.</a:t>
            </a:r>
          </a:p>
          <a:p>
            <a:pPr>
              <a:lnSpc>
                <a:spcPct val="90000"/>
              </a:lnSpc>
            </a:pPr>
            <a:r>
              <a:rPr lang="en-US"/>
              <a:t>Jangan terjebak opini negatif dari orang lain tentang orangtua dan keluarga kita sendiri. </a:t>
            </a:r>
          </a:p>
          <a:p>
            <a:pPr>
              <a:lnSpc>
                <a:spcPct val="90000"/>
              </a:lnSpc>
            </a:pPr>
            <a:r>
              <a:rPr lang="en-US"/>
              <a:t>Jalani dengan rileks dan diri kita merasa cair ketika kondisi orangtua atau keluarga kita belum ideal. Kita tetap menaruh empati dan simpati kepada orangtua kita. </a:t>
            </a:r>
            <a:endParaRPr lang="id-ID"/>
          </a:p>
        </p:txBody>
      </p:sp>
    </p:spTree>
  </p:cSld>
  <p:clrMapOvr>
    <a:masterClrMapping/>
  </p:clrMapOvr>
  <p:transition spd="slow">
    <p:wedg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p:cTn id="7" dur="1000" fill="hold"/>
                                        <p:tgtEl>
                                          <p:spTgt spid="3072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072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072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72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animEffect transition="in" filter="fade">
                                      <p:cBhvr>
                                        <p:cTn id="15" dur="1000"/>
                                        <p:tgtEl>
                                          <p:spTgt spid="30723">
                                            <p:txEl>
                                              <p:pRg st="1" end="1"/>
                                            </p:txEl>
                                          </p:spTgt>
                                        </p:tgtEl>
                                      </p:cBhvr>
                                    </p:animEffect>
                                    <p:anim calcmode="lin" valueType="num">
                                      <p:cBhvr>
                                        <p:cTn id="16"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30723">
                                            <p:txEl>
                                              <p:pRg st="2" end="2"/>
                                            </p:txEl>
                                          </p:spTgt>
                                        </p:tgtEl>
                                        <p:attrNameLst>
                                          <p:attrName>style.visibility</p:attrName>
                                        </p:attrNameLst>
                                      </p:cBhvr>
                                      <p:to>
                                        <p:strVal val="visible"/>
                                      </p:to>
                                    </p:set>
                                    <p:anim calcmode="lin" valueType="num">
                                      <p:cBhvr>
                                        <p:cTn id="23" dur="500" fill="hold"/>
                                        <p:tgtEl>
                                          <p:spTgt spid="3072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072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8" presetClass="entr" presetSubtype="0" accel="100000" fill="hold" nodeType="clickEffect">
                                  <p:stCondLst>
                                    <p:cond delay="0"/>
                                  </p:stCondLst>
                                  <p:childTnLst>
                                    <p:set>
                                      <p:cBhvr>
                                        <p:cTn id="28" dur="1" fill="hold">
                                          <p:stCondLst>
                                            <p:cond delay="0"/>
                                          </p:stCondLst>
                                        </p:cTn>
                                        <p:tgtEl>
                                          <p:spTgt spid="30723">
                                            <p:txEl>
                                              <p:pRg st="3" end="3"/>
                                            </p:txEl>
                                          </p:spTgt>
                                        </p:tgtEl>
                                        <p:attrNameLst>
                                          <p:attrName>style.visibility</p:attrName>
                                        </p:attrNameLst>
                                      </p:cBhvr>
                                      <p:to>
                                        <p:strVal val="visible"/>
                                      </p:to>
                                    </p:set>
                                    <p:anim calcmode="lin" valueType="num">
                                      <p:cBhvr>
                                        <p:cTn id="29" dur="500" fill="hold"/>
                                        <p:tgtEl>
                                          <p:spTgt spid="30723">
                                            <p:txEl>
                                              <p:pRg st="3" end="3"/>
                                            </p:txEl>
                                          </p:spTgt>
                                        </p:tgtEl>
                                        <p:attrNameLst>
                                          <p:attrName>ppt_w</p:attrName>
                                        </p:attrNameLst>
                                      </p:cBhvr>
                                      <p:tavLst>
                                        <p:tav tm="0">
                                          <p:val>
                                            <p:strVal val="#ppt_w*2.5"/>
                                          </p:val>
                                        </p:tav>
                                        <p:tav tm="100000">
                                          <p:val>
                                            <p:strVal val="#ppt_w"/>
                                          </p:val>
                                        </p:tav>
                                      </p:tavLst>
                                    </p:anim>
                                    <p:anim calcmode="lin" valueType="num">
                                      <p:cBhvr>
                                        <p:cTn id="30" dur="500" fill="hold"/>
                                        <p:tgtEl>
                                          <p:spTgt spid="30723">
                                            <p:txEl>
                                              <p:pRg st="3" end="3"/>
                                            </p:txEl>
                                          </p:spTgt>
                                        </p:tgtEl>
                                        <p:attrNameLst>
                                          <p:attrName>ppt_h</p:attrName>
                                        </p:attrNameLst>
                                      </p:cBhvr>
                                      <p:tavLst>
                                        <p:tav tm="0">
                                          <p:val>
                                            <p:strVal val="#ppt_h*0.01"/>
                                          </p:val>
                                        </p:tav>
                                        <p:tav tm="100000">
                                          <p:val>
                                            <p:strVal val="#ppt_h"/>
                                          </p:val>
                                        </p:tav>
                                      </p:tavLst>
                                    </p:anim>
                                    <p:anim calcmode="lin" valueType="num">
                                      <p:cBhvr>
                                        <p:cTn id="31"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0723">
                                            <p:txEl>
                                              <p:pRg st="3" end="3"/>
                                            </p:txEl>
                                          </p:spTgt>
                                        </p:tgtEl>
                                        <p:attrNameLst>
                                          <p:attrName>ppt_y</p:attrName>
                                        </p:attrNameLst>
                                      </p:cBhvr>
                                      <p:tavLst>
                                        <p:tav tm="0">
                                          <p:val>
                                            <p:strVal val="#ppt_h+1"/>
                                          </p:val>
                                        </p:tav>
                                        <p:tav tm="100000">
                                          <p:val>
                                            <p:strVal val="#ppt_y"/>
                                          </p:val>
                                        </p:tav>
                                      </p:tavLst>
                                    </p:anim>
                                    <p:animEffect transition="in" filter="fade">
                                      <p:cBhvr>
                                        <p:cTn id="33"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6BF5A-526A-4B4F-BD77-33D8DE5482AA}" type="datetime9">
              <a:rPr lang="id-ID"/>
              <a:pPr/>
              <a:t>17/10/2014 10:40:20</a:t>
            </a:fld>
            <a:endParaRPr lang="id-ID"/>
          </a:p>
        </p:txBody>
      </p:sp>
      <p:sp>
        <p:nvSpPr>
          <p:cNvPr id="12290" name="Rectangle 2"/>
          <p:cNvSpPr>
            <a:spLocks noGrp="1" noRot="1" noChangeArrowheads="1"/>
          </p:cNvSpPr>
          <p:nvPr>
            <p:ph type="title"/>
          </p:nvPr>
        </p:nvSpPr>
        <p:spPr/>
        <p:txBody>
          <a:bodyPr/>
          <a:lstStyle/>
          <a:p>
            <a:r>
              <a:rPr lang="en-US"/>
              <a:t>Keluarga di Jaman Pra Islam</a:t>
            </a:r>
            <a:endParaRPr lang="id-ID"/>
          </a:p>
        </p:txBody>
      </p:sp>
      <p:sp>
        <p:nvSpPr>
          <p:cNvPr id="12291" name="Rectangle 3"/>
          <p:cNvSpPr>
            <a:spLocks noGrp="1" noChangeArrowheads="1"/>
          </p:cNvSpPr>
          <p:nvPr>
            <p:ph type="body" idx="1"/>
          </p:nvPr>
        </p:nvSpPr>
        <p:spPr>
          <a:xfrm>
            <a:off x="468313" y="1268413"/>
            <a:ext cx="8229600" cy="4968875"/>
          </a:xfrm>
        </p:spPr>
        <p:txBody>
          <a:bodyPr/>
          <a:lstStyle/>
          <a:p>
            <a:pPr>
              <a:lnSpc>
                <a:spcPct val="80000"/>
              </a:lnSpc>
            </a:pPr>
            <a:r>
              <a:rPr lang="en-US" sz="2400">
                <a:latin typeface="Arial Narrow" pitchFamily="34" charset="0"/>
              </a:rPr>
              <a:t>Di Persia, pernikahan dengan mahram menjadi budaya. Mereka meyakini bahwa hal itu untuk mendekatkan kepada tuhan-tuhan mereka. Pada tahun 478 M Mazdak mengembangkan ajaran kepemilikan bersama, termasuk wanita. Akibatnya, banyak pengikut Mazdak yang merampas harta dan memperkosa wanita yang mereka temui.</a:t>
            </a:r>
          </a:p>
          <a:p>
            <a:pPr>
              <a:lnSpc>
                <a:spcPct val="80000"/>
              </a:lnSpc>
            </a:pPr>
            <a:r>
              <a:rPr lang="en-US" sz="2400">
                <a:latin typeface="Arial Narrow" pitchFamily="34" charset="0"/>
              </a:rPr>
              <a:t>Di Romawi, sejumlah kaisar terkenal dengan kegilaan mereka, salah satunya adalah Gaius Caesar Augustus Germanicus (lebih dikenal dengan Caligula). Senang berzina dengan istri orang--setelah mengancam dan memaksa suami mereka melepasnya--juga melakukan incest (hubungan sedarah) dengan tiga saudara perempuannya.</a:t>
            </a:r>
          </a:p>
          <a:p>
            <a:pPr>
              <a:lnSpc>
                <a:spcPct val="80000"/>
              </a:lnSpc>
            </a:pPr>
            <a:r>
              <a:rPr lang="en-US" sz="2400">
                <a:latin typeface="Arial Narrow" pitchFamily="34" charset="0"/>
              </a:rPr>
              <a:t>Di Jazirah Arab, para istri dan ibu tiri tak memiliki kehormatan. Jika ditinggal mati suaminya, maka ayahnya, saudara lelakinya atau anak lelakinya akan menjadi ‘ahli waris’ janda tersebut dan boleh menikahinya. Jika janda itu segera pergi ke keluarganya, ia bebas.</a:t>
            </a:r>
            <a:endParaRPr lang="id-ID" sz="2400">
              <a:latin typeface="Arial Narrow" pitchFamily="34" charset="0"/>
            </a:endParaRPr>
          </a:p>
        </p:txBody>
      </p:sp>
    </p:spTree>
  </p:cSld>
  <p:clrMapOvr>
    <a:masterClrMapping/>
  </p:clrMapOvr>
  <p:transition spd="slow">
    <p:zo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p:cTn id="7" dur="1000" fill="hold"/>
                                        <p:tgtEl>
                                          <p:spTgt spid="12291">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229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229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2291">
                                            <p:txEl>
                                              <p:pRg st="1" end="1"/>
                                            </p:txEl>
                                          </p:spTgt>
                                        </p:tgtEl>
                                        <p:attrNameLst>
                                          <p:attrName>style.visibility</p:attrName>
                                        </p:attrNameLst>
                                      </p:cBhvr>
                                      <p:to>
                                        <p:strVal val="visible"/>
                                      </p:to>
                                    </p:set>
                                    <p:animEffect transition="in" filter="dissolve">
                                      <p:cBhvr>
                                        <p:cTn id="14" dur="500"/>
                                        <p:tgtEl>
                                          <p:spTgt spid="12291">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9" presetClass="entr" presetSubtype="0" accel="100000" fill="hold"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p:cTn id="19" dur="500" fill="hold"/>
                                        <p:tgtEl>
                                          <p:spTgt spid="12291">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12291">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12291">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69BE6F-9F19-4D93-96F9-63177E4CE37B}" type="datetime9">
              <a:rPr lang="id-ID"/>
              <a:pPr/>
              <a:t>17/10/2014 10:40:20</a:t>
            </a:fld>
            <a:endParaRPr lang="id-ID"/>
          </a:p>
        </p:txBody>
      </p:sp>
      <p:sp>
        <p:nvSpPr>
          <p:cNvPr id="16386" name="Rectangle 2"/>
          <p:cNvSpPr>
            <a:spLocks noGrp="1" noRot="1" noChangeArrowheads="1"/>
          </p:cNvSpPr>
          <p:nvPr>
            <p:ph type="title"/>
          </p:nvPr>
        </p:nvSpPr>
        <p:spPr/>
        <p:txBody>
          <a:bodyPr/>
          <a:lstStyle/>
          <a:p>
            <a:r>
              <a:rPr lang="en-US"/>
              <a:t>Orangtua Menurut Islam</a:t>
            </a:r>
            <a:endParaRPr lang="id-ID"/>
          </a:p>
        </p:txBody>
      </p:sp>
      <p:sp>
        <p:nvSpPr>
          <p:cNvPr id="16387" name="Rectangle 3"/>
          <p:cNvSpPr>
            <a:spLocks noGrp="1" noChangeArrowheads="1"/>
          </p:cNvSpPr>
          <p:nvPr>
            <p:ph type="body" idx="1"/>
          </p:nvPr>
        </p:nvSpPr>
        <p:spPr>
          <a:xfrm>
            <a:off x="468313" y="1484313"/>
            <a:ext cx="8229600" cy="4525962"/>
          </a:xfrm>
        </p:spPr>
        <p:txBody>
          <a:bodyPr/>
          <a:lstStyle/>
          <a:p>
            <a:pPr>
              <a:lnSpc>
                <a:spcPct val="90000"/>
              </a:lnSpc>
            </a:pPr>
            <a:r>
              <a:rPr lang="en-US" sz="2600">
                <a:latin typeface="Arial Narrow" pitchFamily="34" charset="0"/>
              </a:rPr>
              <a:t>Adalah orang yang patut dimuliakan oleh anak-anak mereka.</a:t>
            </a:r>
          </a:p>
          <a:p>
            <a:pPr>
              <a:lnSpc>
                <a:spcPct val="90000"/>
              </a:lnSpc>
            </a:pPr>
            <a:r>
              <a:rPr lang="en-US" sz="2600">
                <a:latin typeface="Arial Narrow" pitchFamily="34" charset="0"/>
              </a:rPr>
              <a:t>Allah Swt. bahkan mengingatkan kaum Muslimin akan kewajiban berbakti kepada orangtua </a:t>
            </a:r>
            <a:r>
              <a:rPr lang="en-US" sz="2600" i="1">
                <a:latin typeface="Arial Narrow" pitchFamily="34" charset="0"/>
              </a:rPr>
              <a:t>(Birrul Walidain)</a:t>
            </a:r>
            <a:r>
              <a:rPr lang="en-US" sz="2600">
                <a:latin typeface="Arial Narrow" pitchFamily="34" charset="0"/>
              </a:rPr>
              <a:t>. Ada 14 ayat dalam al-Quran yang membahas tentang berbakti kepada orangtua: al-Baqarah [83; 180; 215], an-Nisaa [36], al-An’aam [151], Ibrahim [41], al-Israa’ [23], Maryam [14], an-Naml [19], al-’Ankabuut [8], Luqman [14], al-Ahqaf [15; 17], Nuh [28]</a:t>
            </a:r>
          </a:p>
          <a:p>
            <a:pPr>
              <a:lnSpc>
                <a:spcPct val="90000"/>
              </a:lnSpc>
            </a:pPr>
            <a:r>
              <a:rPr lang="en-US" sz="2600">
                <a:latin typeface="Arial Narrow" pitchFamily="34" charset="0"/>
              </a:rPr>
              <a:t>Rasulullah saw. juga mewanti-wanti kaum Muslimin untuk berbakti kepada kedua orangtua mereka. Sabda beliau: </a:t>
            </a:r>
            <a:r>
              <a:rPr lang="id-ID" sz="2600" i="1">
                <a:latin typeface="Arial Narrow" pitchFamily="34" charset="0"/>
              </a:rPr>
              <a:t>“</a:t>
            </a:r>
            <a:r>
              <a:rPr lang="en-US" sz="2600" i="1">
                <a:latin typeface="Arial Narrow" pitchFamily="34" charset="0"/>
              </a:rPr>
              <a:t>(</a:t>
            </a:r>
            <a:r>
              <a:rPr lang="id-ID" sz="2600" i="1">
                <a:latin typeface="Arial Narrow" pitchFamily="34" charset="0"/>
              </a:rPr>
              <a:t>Dosa besar</a:t>
            </a:r>
            <a:r>
              <a:rPr lang="en-US" sz="2600" i="1">
                <a:latin typeface="Arial Narrow" pitchFamily="34" charset="0"/>
              </a:rPr>
              <a:t>)</a:t>
            </a:r>
            <a:r>
              <a:rPr lang="id-ID" sz="2600" i="1">
                <a:latin typeface="Arial Narrow" pitchFamily="34" charset="0"/>
              </a:rPr>
              <a:t> adalah mempersekutukan Allah, durhaka pada kedua orang tua, membunuh manusia, dan bersaksi palsu.”</a:t>
            </a:r>
            <a:r>
              <a:rPr lang="id-ID" sz="2600" b="1">
                <a:latin typeface="Arial Narrow" pitchFamily="34" charset="0"/>
              </a:rPr>
              <a:t>(</a:t>
            </a:r>
            <a:r>
              <a:rPr lang="en-US" sz="2600" b="1">
                <a:latin typeface="Arial Narrow" pitchFamily="34" charset="0"/>
              </a:rPr>
              <a:t>HR</a:t>
            </a:r>
            <a:r>
              <a:rPr lang="id-ID" sz="2600" b="1">
                <a:latin typeface="Arial Narrow" pitchFamily="34" charset="0"/>
              </a:rPr>
              <a:t> Bukhari)</a:t>
            </a:r>
          </a:p>
        </p:txBody>
      </p:sp>
    </p:spTree>
  </p:cSld>
  <p:clrMapOvr>
    <a:masterClrMapping/>
  </p:clrMapOvr>
  <p:transition spd="slow">
    <p:zoom dir="in"/>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p:cTn id="7" dur="500" fill="hold"/>
                                        <p:tgtEl>
                                          <p:spTgt spid="163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38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p:cTn id="13" dur="1000" fill="hold"/>
                                        <p:tgtEl>
                                          <p:spTgt spid="16387">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16387">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1638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4" presetClass="entr" presetSubtype="0" fill="hold" nodeType="clickEffect">
                                  <p:stCondLst>
                                    <p:cond delay="0"/>
                                  </p:stCondLst>
                                  <p:childTnLst>
                                    <p:set>
                                      <p:cBhvr>
                                        <p:cTn id="19" dur="1" fill="hold">
                                          <p:stCondLst>
                                            <p:cond delay="0"/>
                                          </p:stCondLst>
                                        </p:cTn>
                                        <p:tgtEl>
                                          <p:spTgt spid="16387">
                                            <p:txEl>
                                              <p:pRg st="2" end="2"/>
                                            </p:txEl>
                                          </p:spTgt>
                                        </p:tgtEl>
                                        <p:attrNameLst>
                                          <p:attrName>style.visibility</p:attrName>
                                        </p:attrNameLst>
                                      </p:cBhvr>
                                      <p:to>
                                        <p:strVal val="visible"/>
                                      </p:to>
                                    </p:set>
                                    <p:anim from="(-#ppt_w/2)" to="(#ppt_x)" calcmode="lin" valueType="num">
                                      <p:cBhvr>
                                        <p:cTn id="20" dur="600" fill="hold">
                                          <p:stCondLst>
                                            <p:cond delay="0"/>
                                          </p:stCondLst>
                                        </p:cTn>
                                        <p:tgtEl>
                                          <p:spTgt spid="16387">
                                            <p:txEl>
                                              <p:pRg st="2" end="2"/>
                                            </p:txEl>
                                          </p:spTgt>
                                        </p:tgtEl>
                                        <p:attrNameLst>
                                          <p:attrName>ppt_x</p:attrName>
                                        </p:attrNameLst>
                                      </p:cBhvr>
                                    </p:anim>
                                    <p:anim from="0" to="-1.0" calcmode="lin" valueType="num">
                                      <p:cBhvr>
                                        <p:cTn id="21" dur="200" decel="50000" autoRev="1" fill="hold">
                                          <p:stCondLst>
                                            <p:cond delay="600"/>
                                          </p:stCondLst>
                                        </p:cTn>
                                        <p:tgtEl>
                                          <p:spTgt spid="16387">
                                            <p:txEl>
                                              <p:pRg st="2" end="2"/>
                                            </p:txEl>
                                          </p:spTgt>
                                        </p:tgtEl>
                                        <p:attrNameLst>
                                          <p:attrName>xshear</p:attrName>
                                        </p:attrNameLst>
                                      </p:cBhvr>
                                    </p:anim>
                                    <p:animScale>
                                      <p:cBhvr>
                                        <p:cTn id="22" dur="200" decel="100000" autoRev="1" fill="hold">
                                          <p:stCondLst>
                                            <p:cond delay="600"/>
                                          </p:stCondLst>
                                        </p:cTn>
                                        <p:tgtEl>
                                          <p:spTgt spid="16387">
                                            <p:txEl>
                                              <p:pRg st="2" end="2"/>
                                            </p:txEl>
                                          </p:spTgt>
                                        </p:tgtEl>
                                      </p:cBhvr>
                                      <p:from x="100000" y="100000"/>
                                      <p:to x="80000" y="100000"/>
                                    </p:animScale>
                                    <p:anim by="(#ppt_h/3+#ppt_w*0.1)" calcmode="lin" valueType="num">
                                      <p:cBhvr additive="sum">
                                        <p:cTn id="23" dur="200" decel="100000" autoRev="1" fill="hold">
                                          <p:stCondLst>
                                            <p:cond delay="600"/>
                                          </p:stCondLst>
                                        </p:cTn>
                                        <p:tgtEl>
                                          <p:spTgt spid="16387">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EB9079-0E3D-4E75-B117-253529A49683}" type="datetime9">
              <a:rPr lang="id-ID"/>
              <a:pPr/>
              <a:t>17/10/2014 10:40:20</a:t>
            </a:fld>
            <a:endParaRPr lang="id-ID"/>
          </a:p>
        </p:txBody>
      </p:sp>
      <p:sp>
        <p:nvSpPr>
          <p:cNvPr id="18434" name="Rectangle 2"/>
          <p:cNvSpPr>
            <a:spLocks noGrp="1" noRot="1" noChangeArrowheads="1"/>
          </p:cNvSpPr>
          <p:nvPr>
            <p:ph type="title"/>
          </p:nvPr>
        </p:nvSpPr>
        <p:spPr/>
        <p:txBody>
          <a:bodyPr/>
          <a:lstStyle/>
          <a:p>
            <a:r>
              <a:rPr lang="en-US"/>
              <a:t>Birrul Walidain Itu…</a:t>
            </a:r>
            <a:endParaRPr lang="id-ID"/>
          </a:p>
        </p:txBody>
      </p:sp>
      <p:sp>
        <p:nvSpPr>
          <p:cNvPr id="18435" name="Rectangle 3"/>
          <p:cNvSpPr>
            <a:spLocks noGrp="1" noChangeArrowheads="1"/>
          </p:cNvSpPr>
          <p:nvPr>
            <p:ph type="body" idx="1"/>
          </p:nvPr>
        </p:nvSpPr>
        <p:spPr/>
        <p:txBody>
          <a:bodyPr/>
          <a:lstStyle/>
          <a:p>
            <a:r>
              <a:rPr lang="en-US"/>
              <a:t>Menghormati, menyayangi, menghargai, dan merasa bangga dengan orangtua kita sendiri.</a:t>
            </a:r>
          </a:p>
          <a:p>
            <a:r>
              <a:rPr lang="en-US"/>
              <a:t>Tidak menyakiti hatinya, tidak membencinya, dan tidak merendahkanya.</a:t>
            </a:r>
          </a:p>
          <a:p>
            <a:r>
              <a:rPr lang="en-US"/>
              <a:t>Tetap menaruh rasa hormat, tetap menjaga hubungan silaturahmi, dan tetap sabar meski orangtua kita tidak sejalan pikir dan rasanya dengan kita.</a:t>
            </a:r>
            <a:endParaRPr lang="id-ID"/>
          </a:p>
        </p:txBody>
      </p:sp>
    </p:spTree>
  </p:cSld>
  <p:clrMapOvr>
    <a:masterClrMapping/>
  </p:clrMapOvr>
  <p:transition spd="slow">
    <p:cover dir="u"/>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1000"/>
                                        <p:tgtEl>
                                          <p:spTgt spid="18435">
                                            <p:txEl>
                                              <p:pRg st="0" end="0"/>
                                            </p:txEl>
                                          </p:spTgt>
                                        </p:tgtEl>
                                      </p:cBhvr>
                                    </p:animEffect>
                                    <p:anim calcmode="lin" valueType="num">
                                      <p:cBhvr>
                                        <p:cTn id="8" dur="10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18435">
                                            <p:txEl>
                                              <p:pRg st="1" end="1"/>
                                            </p:txEl>
                                          </p:spTgt>
                                        </p:tgtEl>
                                        <p:attrNameLst>
                                          <p:attrName>style.visibility</p:attrName>
                                        </p:attrNameLst>
                                      </p:cBhvr>
                                      <p:to>
                                        <p:strVal val="visible"/>
                                      </p:to>
                                    </p:set>
                                    <p:animEffect transition="in" filter="fade">
                                      <p:cBhvr>
                                        <p:cTn id="14" dur="1000"/>
                                        <p:tgtEl>
                                          <p:spTgt spid="18435">
                                            <p:txEl>
                                              <p:pRg st="1" end="1"/>
                                            </p:txEl>
                                          </p:spTgt>
                                        </p:tgtEl>
                                      </p:cBhvr>
                                    </p:animEffect>
                                    <p:anim calcmode="lin" valueType="num">
                                      <p:cBhvr>
                                        <p:cTn id="15" dur="1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9" presetClass="entr" presetSubtype="0" accel="100000" fill="hold" nodeType="clickEffect">
                                  <p:stCondLst>
                                    <p:cond delay="0"/>
                                  </p:stCondLst>
                                  <p:childTnLst>
                                    <p:set>
                                      <p:cBhvr>
                                        <p:cTn id="20" dur="1" fill="hold">
                                          <p:stCondLst>
                                            <p:cond delay="0"/>
                                          </p:stCondLst>
                                        </p:cTn>
                                        <p:tgtEl>
                                          <p:spTgt spid="18435">
                                            <p:txEl>
                                              <p:pRg st="2" end="2"/>
                                            </p:txEl>
                                          </p:spTgt>
                                        </p:tgtEl>
                                        <p:attrNameLst>
                                          <p:attrName>style.visibility</p:attrName>
                                        </p:attrNameLst>
                                      </p:cBhvr>
                                      <p:to>
                                        <p:strVal val="visible"/>
                                      </p:to>
                                    </p:set>
                                    <p:anim calcmode="lin" valueType="num">
                                      <p:cBhvr>
                                        <p:cTn id="21" dur="500" fill="hold"/>
                                        <p:tgtEl>
                                          <p:spTgt spid="1843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843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843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8C51A9-C1FC-42F1-86A6-7E0DAFE7EF88}" type="datetime9">
              <a:rPr lang="id-ID"/>
              <a:pPr/>
              <a:t>17/10/2014 10:40:20</a:t>
            </a:fld>
            <a:endParaRPr lang="id-ID"/>
          </a:p>
        </p:txBody>
      </p:sp>
      <p:sp>
        <p:nvSpPr>
          <p:cNvPr id="20482" name="Rectangle 2"/>
          <p:cNvSpPr>
            <a:spLocks noGrp="1" noRot="1" noChangeArrowheads="1"/>
          </p:cNvSpPr>
          <p:nvPr>
            <p:ph type="title"/>
          </p:nvPr>
        </p:nvSpPr>
        <p:spPr/>
        <p:txBody>
          <a:bodyPr/>
          <a:lstStyle/>
          <a:p>
            <a:r>
              <a:rPr lang="en-US"/>
              <a:t>Keutamaan Birrul Walidain</a:t>
            </a:r>
            <a:endParaRPr lang="id-ID"/>
          </a:p>
        </p:txBody>
      </p:sp>
      <p:sp>
        <p:nvSpPr>
          <p:cNvPr id="20483" name="Rectangle 3"/>
          <p:cNvSpPr>
            <a:spLocks noGrp="1" noChangeArrowheads="1"/>
          </p:cNvSpPr>
          <p:nvPr>
            <p:ph type="body" idx="1"/>
          </p:nvPr>
        </p:nvSpPr>
        <p:spPr>
          <a:xfrm>
            <a:off x="457200" y="1600200"/>
            <a:ext cx="8229600" cy="4205288"/>
          </a:xfrm>
        </p:spPr>
        <p:txBody>
          <a:bodyPr/>
          <a:lstStyle/>
          <a:p>
            <a:r>
              <a:rPr lang="en-US"/>
              <a:t>Insya Allah dimuliakan oleh Allah Swt. dalam hidupnya.</a:t>
            </a:r>
          </a:p>
          <a:p>
            <a:r>
              <a:rPr lang="en-US"/>
              <a:t>Insya Allah hidupnya berkah karena orangtuanya akan senantiasa mendoakannya. Sabda Rasulullah saw.: </a:t>
            </a:r>
            <a:r>
              <a:rPr lang="en-US" i="1"/>
              <a:t>“"Tiga macam doa yang pasti terkabulkan; doa orang tua untuk anaknya, doa orang musafir, dan doa orang yang teraniaya". </a:t>
            </a:r>
            <a:r>
              <a:rPr lang="en-US" b="1"/>
              <a:t>(Silsilah al-hadits ash-Shahihah, Imam al-Albani)</a:t>
            </a:r>
            <a:endParaRPr lang="id-ID"/>
          </a:p>
        </p:txBody>
      </p:sp>
    </p:spTree>
  </p:cSld>
  <p:clrMapOvr>
    <a:masterClrMapping/>
  </p:clrMapOvr>
  <p:transition spd="slow">
    <p:cover dir="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0" presetClass="entr" presetSubtype="0" decel="100000"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p:cTn id="13" dur="1000" fill="hold"/>
                                        <p:tgtEl>
                                          <p:spTgt spid="20483">
                                            <p:txEl>
                                              <p:pRg st="1" end="1"/>
                                            </p:txEl>
                                          </p:spTgt>
                                        </p:tgtEl>
                                        <p:attrNameLst>
                                          <p:attrName>ppt_w</p:attrName>
                                        </p:attrNameLst>
                                      </p:cBhvr>
                                      <p:tavLst>
                                        <p:tav tm="0">
                                          <p:val>
                                            <p:strVal val="#ppt_w+.3"/>
                                          </p:val>
                                        </p:tav>
                                        <p:tav tm="100000">
                                          <p:val>
                                            <p:strVal val="#ppt_w"/>
                                          </p:val>
                                        </p:tav>
                                      </p:tavLst>
                                    </p:anim>
                                    <p:anim calcmode="lin" valueType="num">
                                      <p:cBhvr>
                                        <p:cTn id="14" dur="1000" fill="hold"/>
                                        <p:tgtEl>
                                          <p:spTgt spid="20483">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20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53565A-D305-409F-AEA8-447D62CF351D}" type="datetime9">
              <a:rPr lang="id-ID"/>
              <a:pPr/>
              <a:t>17/10/2014 10:40:20</a:t>
            </a:fld>
            <a:endParaRPr lang="id-ID"/>
          </a:p>
        </p:txBody>
      </p:sp>
      <p:sp>
        <p:nvSpPr>
          <p:cNvPr id="21506" name="Rectangle 2"/>
          <p:cNvSpPr>
            <a:spLocks noGrp="1" noRot="1" noChangeArrowheads="1"/>
          </p:cNvSpPr>
          <p:nvPr>
            <p:ph type="title"/>
          </p:nvPr>
        </p:nvSpPr>
        <p:spPr/>
        <p:txBody>
          <a:bodyPr/>
          <a:lstStyle/>
          <a:p>
            <a:r>
              <a:rPr lang="en-US"/>
              <a:t>Konsekuensi Birrul Walidain</a:t>
            </a:r>
            <a:endParaRPr lang="id-ID"/>
          </a:p>
        </p:txBody>
      </p:sp>
      <p:sp>
        <p:nvSpPr>
          <p:cNvPr id="21508" name="Rectangle 4"/>
          <p:cNvSpPr>
            <a:spLocks noGrp="1" noChangeArrowheads="1"/>
          </p:cNvSpPr>
          <p:nvPr>
            <p:ph type="body" idx="1"/>
          </p:nvPr>
        </p:nvSpPr>
        <p:spPr>
          <a:xfrm>
            <a:off x="457200" y="1268413"/>
            <a:ext cx="8229600" cy="4525962"/>
          </a:xfrm>
          <a:noFill/>
          <a:ln/>
        </p:spPr>
        <p:txBody>
          <a:bodyPr/>
          <a:lstStyle/>
          <a:p>
            <a:pPr>
              <a:lnSpc>
                <a:spcPct val="80000"/>
              </a:lnSpc>
            </a:pPr>
            <a:r>
              <a:rPr lang="en-US" sz="2800">
                <a:latin typeface="Arial Narrow" pitchFamily="34" charset="0"/>
              </a:rPr>
              <a:t>Ath-Tha’am (memberi nafkah atau makan)</a:t>
            </a:r>
          </a:p>
          <a:p>
            <a:pPr>
              <a:lnSpc>
                <a:spcPct val="80000"/>
              </a:lnSpc>
            </a:pPr>
            <a:r>
              <a:rPr lang="en-US" sz="2800">
                <a:latin typeface="Arial Narrow" pitchFamily="34" charset="0"/>
              </a:rPr>
              <a:t>Al-Malbas (memberi pakaian)</a:t>
            </a:r>
            <a:endParaRPr lang="id-ID" sz="2800">
              <a:latin typeface="Arial Narrow" pitchFamily="34" charset="0"/>
            </a:endParaRPr>
          </a:p>
          <a:p>
            <a:pPr>
              <a:lnSpc>
                <a:spcPct val="80000"/>
              </a:lnSpc>
            </a:pPr>
            <a:r>
              <a:rPr lang="en-US" sz="2800">
                <a:latin typeface="Arial Narrow" pitchFamily="34" charset="0"/>
              </a:rPr>
              <a:t>Al-Maskan (memberi tempat berlindung)</a:t>
            </a:r>
          </a:p>
          <a:p>
            <a:pPr>
              <a:lnSpc>
                <a:spcPct val="80000"/>
              </a:lnSpc>
            </a:pPr>
            <a:r>
              <a:rPr lang="en-US" sz="2800">
                <a:latin typeface="Arial Narrow" pitchFamily="34" charset="0"/>
              </a:rPr>
              <a:t>Al-Himayyah (memberi perlindungan)</a:t>
            </a:r>
          </a:p>
          <a:p>
            <a:pPr>
              <a:lnSpc>
                <a:spcPct val="80000"/>
              </a:lnSpc>
            </a:pPr>
            <a:r>
              <a:rPr lang="en-US" sz="2800">
                <a:latin typeface="Arial Narrow" pitchFamily="34" charset="0"/>
              </a:rPr>
              <a:t>At-Tibaba (memberi pengobatan)</a:t>
            </a:r>
          </a:p>
          <a:p>
            <a:pPr>
              <a:lnSpc>
                <a:spcPct val="80000"/>
              </a:lnSpc>
            </a:pPr>
            <a:r>
              <a:rPr lang="en-US" sz="2800">
                <a:latin typeface="Arial Narrow" pitchFamily="34" charset="0"/>
              </a:rPr>
              <a:t>Ad-Dain (membayarkan hutangnya)</a:t>
            </a:r>
          </a:p>
          <a:p>
            <a:pPr>
              <a:lnSpc>
                <a:spcPct val="80000"/>
              </a:lnSpc>
            </a:pPr>
            <a:r>
              <a:rPr lang="en-US" sz="2800">
                <a:latin typeface="Arial Narrow" pitchFamily="34" charset="0"/>
              </a:rPr>
              <a:t>An-Nasab (garis keturunan—larangan menghina orangtuanya sendiri)</a:t>
            </a:r>
          </a:p>
          <a:p>
            <a:pPr>
              <a:lnSpc>
                <a:spcPct val="80000"/>
              </a:lnSpc>
            </a:pPr>
            <a:r>
              <a:rPr lang="en-US" sz="2800">
                <a:latin typeface="Arial Narrow" pitchFamily="34" charset="0"/>
              </a:rPr>
              <a:t>Al-Janazah (sholat jenazah jika orangtuanya wafat)</a:t>
            </a:r>
          </a:p>
          <a:p>
            <a:pPr>
              <a:lnSpc>
                <a:spcPct val="80000"/>
              </a:lnSpc>
            </a:pPr>
            <a:r>
              <a:rPr lang="en-US" sz="2800">
                <a:latin typeface="Arial Narrow" pitchFamily="34" charset="0"/>
              </a:rPr>
              <a:t>Al-Wasiyyah (memenuhi wasiat orangtuanya)</a:t>
            </a:r>
          </a:p>
          <a:p>
            <a:pPr>
              <a:lnSpc>
                <a:spcPct val="80000"/>
              </a:lnSpc>
            </a:pPr>
            <a:r>
              <a:rPr lang="en-US" sz="2800">
                <a:latin typeface="Arial Narrow" pitchFamily="34" charset="0"/>
              </a:rPr>
              <a:t>Ad-Du’a (mendoakan kedua orangtuanya)</a:t>
            </a:r>
          </a:p>
        </p:txBody>
      </p:sp>
    </p:spTree>
  </p:cSld>
  <p:clrMapOvr>
    <a:masterClrMapping/>
  </p:clrMapOvr>
  <p:transition spd="slow">
    <p:dissolv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fade">
                                      <p:cBhvr>
                                        <p:cTn id="7" dur="1000"/>
                                        <p:tgtEl>
                                          <p:spTgt spid="21508">
                                            <p:txEl>
                                              <p:pRg st="0" end="0"/>
                                            </p:txEl>
                                          </p:spTgt>
                                        </p:tgtEl>
                                      </p:cBhvr>
                                    </p:animEffect>
                                    <p:anim calcmode="lin" valueType="num">
                                      <p:cBhvr>
                                        <p:cTn id="8" dur="10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21508">
                                            <p:txEl>
                                              <p:pRg st="1" end="1"/>
                                            </p:txEl>
                                          </p:spTgt>
                                        </p:tgtEl>
                                        <p:attrNameLst>
                                          <p:attrName>style.visibility</p:attrName>
                                        </p:attrNameLst>
                                      </p:cBhvr>
                                      <p:to>
                                        <p:strVal val="visible"/>
                                      </p:to>
                                    </p:set>
                                    <p:animEffect transition="in" filter="fade">
                                      <p:cBhvr>
                                        <p:cTn id="14" dur="1000"/>
                                        <p:tgtEl>
                                          <p:spTgt spid="21508">
                                            <p:txEl>
                                              <p:pRg st="1" end="1"/>
                                            </p:txEl>
                                          </p:spTgt>
                                        </p:tgtEl>
                                      </p:cBhvr>
                                    </p:animEffect>
                                    <p:anim calcmode="lin" valueType="num">
                                      <p:cBhvr>
                                        <p:cTn id="15" dur="10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5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5" presetClass="entr" presetSubtype="0" fill="hold" nodeType="clickEffect">
                                  <p:stCondLst>
                                    <p:cond delay="0"/>
                                  </p:stCondLst>
                                  <p:childTnLst>
                                    <p:set>
                                      <p:cBhvr>
                                        <p:cTn id="20" dur="1" fill="hold">
                                          <p:stCondLst>
                                            <p:cond delay="0"/>
                                          </p:stCondLst>
                                        </p:cTn>
                                        <p:tgtEl>
                                          <p:spTgt spid="21508">
                                            <p:txEl>
                                              <p:pRg st="2" end="2"/>
                                            </p:txEl>
                                          </p:spTgt>
                                        </p:tgtEl>
                                        <p:attrNameLst>
                                          <p:attrName>style.visibility</p:attrName>
                                        </p:attrNameLst>
                                      </p:cBhvr>
                                      <p:to>
                                        <p:strVal val="visible"/>
                                      </p:to>
                                    </p:set>
                                    <p:anim calcmode="lin" valueType="num">
                                      <p:cBhvr>
                                        <p:cTn id="21" dur="500" decel="50000" fill="hold">
                                          <p:stCondLst>
                                            <p:cond delay="0"/>
                                          </p:stCondLst>
                                        </p:cTn>
                                        <p:tgtEl>
                                          <p:spTgt spid="21508">
                                            <p:txEl>
                                              <p:pRg st="2" end="2"/>
                                            </p:txEl>
                                          </p:spTgt>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21508">
                                            <p:txEl>
                                              <p:pRg st="2" end="2"/>
                                            </p:txEl>
                                          </p:spTgt>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21508">
                                            <p:txEl>
                                              <p:pRg st="2" end="2"/>
                                            </p:txEl>
                                          </p:spTgt>
                                        </p:tgtEl>
                                        <p:attrNameLst>
                                          <p:attrName>ppt_w</p:attrName>
                                        </p:attrNameLst>
                                      </p:cBhvr>
                                      <p:tavLst>
                                        <p:tav tm="0">
                                          <p:val>
                                            <p:strVal val="#ppt_w*.05"/>
                                          </p:val>
                                        </p:tav>
                                        <p:tav tm="100000">
                                          <p:val>
                                            <p:strVal val="#ppt_w"/>
                                          </p:val>
                                        </p:tav>
                                      </p:tavLst>
                                    </p:anim>
                                    <p:anim calcmode="lin" valueType="num">
                                      <p:cBhvr>
                                        <p:cTn id="24" dur="1000" fill="hold"/>
                                        <p:tgtEl>
                                          <p:spTgt spid="21508">
                                            <p:txEl>
                                              <p:pRg st="2" end="2"/>
                                            </p:txEl>
                                          </p:spTgt>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21508">
                                            <p:txEl>
                                              <p:pRg st="2" end="2"/>
                                            </p:txEl>
                                          </p:spTgt>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21508">
                                            <p:txEl>
                                              <p:pRg st="2" end="2"/>
                                            </p:txEl>
                                          </p:spTgt>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21508">
                                            <p:txEl>
                                              <p:pRg st="2" end="2"/>
                                            </p:txEl>
                                          </p:spTgt>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21508">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21508">
                                            <p:txEl>
                                              <p:pRg st="3" end="3"/>
                                            </p:txEl>
                                          </p:spTgt>
                                        </p:tgtEl>
                                        <p:attrNameLst>
                                          <p:attrName>style.visibility</p:attrName>
                                        </p:attrNameLst>
                                      </p:cBhvr>
                                      <p:to>
                                        <p:strVal val="visible"/>
                                      </p:to>
                                    </p:set>
                                    <p:anim calcmode="lin" valueType="num">
                                      <p:cBhvr>
                                        <p:cTn id="33" dur="500" fill="hold"/>
                                        <p:tgtEl>
                                          <p:spTgt spid="21508">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1508">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0" presetClass="entr" presetSubtype="0" decel="100000" fill="hold" nodeType="clickEffect">
                                  <p:stCondLst>
                                    <p:cond delay="0"/>
                                  </p:stCondLst>
                                  <p:childTnLst>
                                    <p:set>
                                      <p:cBhvr>
                                        <p:cTn id="38" dur="1" fill="hold">
                                          <p:stCondLst>
                                            <p:cond delay="0"/>
                                          </p:stCondLst>
                                        </p:cTn>
                                        <p:tgtEl>
                                          <p:spTgt spid="21508">
                                            <p:txEl>
                                              <p:pRg st="4" end="4"/>
                                            </p:txEl>
                                          </p:spTgt>
                                        </p:tgtEl>
                                        <p:attrNameLst>
                                          <p:attrName>style.visibility</p:attrName>
                                        </p:attrNameLst>
                                      </p:cBhvr>
                                      <p:to>
                                        <p:strVal val="visible"/>
                                      </p:to>
                                    </p:set>
                                    <p:anim calcmode="lin" valueType="num">
                                      <p:cBhvr>
                                        <p:cTn id="39" dur="1000" fill="hold"/>
                                        <p:tgtEl>
                                          <p:spTgt spid="21508">
                                            <p:txEl>
                                              <p:pRg st="4" end="4"/>
                                            </p:txEl>
                                          </p:spTgt>
                                        </p:tgtEl>
                                        <p:attrNameLst>
                                          <p:attrName>ppt_w</p:attrName>
                                        </p:attrNameLst>
                                      </p:cBhvr>
                                      <p:tavLst>
                                        <p:tav tm="0">
                                          <p:val>
                                            <p:strVal val="#ppt_w+.3"/>
                                          </p:val>
                                        </p:tav>
                                        <p:tav tm="100000">
                                          <p:val>
                                            <p:strVal val="#ppt_w"/>
                                          </p:val>
                                        </p:tav>
                                      </p:tavLst>
                                    </p:anim>
                                    <p:anim calcmode="lin" valueType="num">
                                      <p:cBhvr>
                                        <p:cTn id="40" dur="1000" fill="hold"/>
                                        <p:tgtEl>
                                          <p:spTgt spid="21508">
                                            <p:txEl>
                                              <p:pRg st="4" end="4"/>
                                            </p:txEl>
                                          </p:spTgt>
                                        </p:tgtEl>
                                        <p:attrNameLst>
                                          <p:attrName>ppt_h</p:attrName>
                                        </p:attrNameLst>
                                      </p:cBhvr>
                                      <p:tavLst>
                                        <p:tav tm="0">
                                          <p:val>
                                            <p:strVal val="#ppt_h"/>
                                          </p:val>
                                        </p:tav>
                                        <p:tav tm="100000">
                                          <p:val>
                                            <p:strVal val="#ppt_h"/>
                                          </p:val>
                                        </p:tav>
                                      </p:tavLst>
                                    </p:anim>
                                    <p:animEffect transition="in" filter="fade">
                                      <p:cBhvr>
                                        <p:cTn id="41" dur="1000"/>
                                        <p:tgtEl>
                                          <p:spTgt spid="21508">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ntr" presetSubtype="0" fill="hold" nodeType="clickEffect">
                                  <p:stCondLst>
                                    <p:cond delay="0"/>
                                  </p:stCondLst>
                                  <p:childTnLst>
                                    <p:set>
                                      <p:cBhvr>
                                        <p:cTn id="45" dur="1" fill="hold">
                                          <p:stCondLst>
                                            <p:cond delay="0"/>
                                          </p:stCondLst>
                                        </p:cTn>
                                        <p:tgtEl>
                                          <p:spTgt spid="21508">
                                            <p:txEl>
                                              <p:pRg st="5" end="5"/>
                                            </p:txEl>
                                          </p:spTgt>
                                        </p:tgtEl>
                                        <p:attrNameLst>
                                          <p:attrName>style.visibility</p:attrName>
                                        </p:attrNameLst>
                                      </p:cBhvr>
                                      <p:to>
                                        <p:strVal val="visible"/>
                                      </p:to>
                                    </p:set>
                                    <p:anim calcmode="lin" valueType="num">
                                      <p:cBhvr>
                                        <p:cTn id="46" dur="1000" fill="hold"/>
                                        <p:tgtEl>
                                          <p:spTgt spid="21508">
                                            <p:txEl>
                                              <p:pRg st="5" end="5"/>
                                            </p:txEl>
                                          </p:spTgt>
                                        </p:tgtEl>
                                        <p:attrNameLst>
                                          <p:attrName>ppt_w</p:attrName>
                                        </p:attrNameLst>
                                      </p:cBhvr>
                                      <p:tavLst>
                                        <p:tav tm="0">
                                          <p:val>
                                            <p:strVal val="#ppt_w*0.70"/>
                                          </p:val>
                                        </p:tav>
                                        <p:tav tm="100000">
                                          <p:val>
                                            <p:strVal val="#ppt_w"/>
                                          </p:val>
                                        </p:tav>
                                      </p:tavLst>
                                    </p:anim>
                                    <p:anim calcmode="lin" valueType="num">
                                      <p:cBhvr>
                                        <p:cTn id="47" dur="1000" fill="hold"/>
                                        <p:tgtEl>
                                          <p:spTgt spid="21508">
                                            <p:txEl>
                                              <p:pRg st="5" end="5"/>
                                            </p:txEl>
                                          </p:spTgt>
                                        </p:tgtEl>
                                        <p:attrNameLst>
                                          <p:attrName>ppt_h</p:attrName>
                                        </p:attrNameLst>
                                      </p:cBhvr>
                                      <p:tavLst>
                                        <p:tav tm="0">
                                          <p:val>
                                            <p:strVal val="#ppt_h"/>
                                          </p:val>
                                        </p:tav>
                                        <p:tav tm="100000">
                                          <p:val>
                                            <p:strVal val="#ppt_h"/>
                                          </p:val>
                                        </p:tav>
                                      </p:tavLst>
                                    </p:anim>
                                    <p:animEffect transition="in" filter="fade">
                                      <p:cBhvr>
                                        <p:cTn id="48" dur="1000"/>
                                        <p:tgtEl>
                                          <p:spTgt spid="21508">
                                            <p:txEl>
                                              <p:pRg st="5" end="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4" presetClass="entr" presetSubtype="0" fill="hold" nodeType="clickEffect">
                                  <p:stCondLst>
                                    <p:cond delay="0"/>
                                  </p:stCondLst>
                                  <p:childTnLst>
                                    <p:set>
                                      <p:cBhvr>
                                        <p:cTn id="52" dur="1" fill="hold">
                                          <p:stCondLst>
                                            <p:cond delay="0"/>
                                          </p:stCondLst>
                                        </p:cTn>
                                        <p:tgtEl>
                                          <p:spTgt spid="21508">
                                            <p:txEl>
                                              <p:pRg st="6" end="6"/>
                                            </p:txEl>
                                          </p:spTgt>
                                        </p:tgtEl>
                                        <p:attrNameLst>
                                          <p:attrName>style.visibility</p:attrName>
                                        </p:attrNameLst>
                                      </p:cBhvr>
                                      <p:to>
                                        <p:strVal val="visible"/>
                                      </p:to>
                                    </p:set>
                                    <p:anim from="(-#ppt_w/2)" to="(#ppt_x)" calcmode="lin" valueType="num">
                                      <p:cBhvr>
                                        <p:cTn id="53" dur="600" fill="hold">
                                          <p:stCondLst>
                                            <p:cond delay="0"/>
                                          </p:stCondLst>
                                        </p:cTn>
                                        <p:tgtEl>
                                          <p:spTgt spid="21508">
                                            <p:txEl>
                                              <p:pRg st="6" end="6"/>
                                            </p:txEl>
                                          </p:spTgt>
                                        </p:tgtEl>
                                        <p:attrNameLst>
                                          <p:attrName>ppt_x</p:attrName>
                                        </p:attrNameLst>
                                      </p:cBhvr>
                                    </p:anim>
                                    <p:anim from="0" to="-1.0" calcmode="lin" valueType="num">
                                      <p:cBhvr>
                                        <p:cTn id="54" dur="200" decel="50000" autoRev="1" fill="hold">
                                          <p:stCondLst>
                                            <p:cond delay="600"/>
                                          </p:stCondLst>
                                        </p:cTn>
                                        <p:tgtEl>
                                          <p:spTgt spid="21508">
                                            <p:txEl>
                                              <p:pRg st="6" end="6"/>
                                            </p:txEl>
                                          </p:spTgt>
                                        </p:tgtEl>
                                        <p:attrNameLst>
                                          <p:attrName>xshear</p:attrName>
                                        </p:attrNameLst>
                                      </p:cBhvr>
                                    </p:anim>
                                    <p:animScale>
                                      <p:cBhvr>
                                        <p:cTn id="55" dur="200" decel="100000" autoRev="1" fill="hold">
                                          <p:stCondLst>
                                            <p:cond delay="600"/>
                                          </p:stCondLst>
                                        </p:cTn>
                                        <p:tgtEl>
                                          <p:spTgt spid="21508">
                                            <p:txEl>
                                              <p:pRg st="6" end="6"/>
                                            </p:txEl>
                                          </p:spTgt>
                                        </p:tgtEl>
                                      </p:cBhvr>
                                      <p:from x="100000" y="100000"/>
                                      <p:to x="80000" y="100000"/>
                                    </p:animScale>
                                    <p:anim by="(#ppt_h/3+#ppt_w*0.1)" calcmode="lin" valueType="num">
                                      <p:cBhvr additive="sum">
                                        <p:cTn id="56" dur="200" decel="100000" autoRev="1" fill="hold">
                                          <p:stCondLst>
                                            <p:cond delay="600"/>
                                          </p:stCondLst>
                                        </p:cTn>
                                        <p:tgtEl>
                                          <p:spTgt spid="21508">
                                            <p:txEl>
                                              <p:pRg st="6" end="6"/>
                                            </p:txEl>
                                          </p:spTgt>
                                        </p:tgtEl>
                                        <p:attrNameLst>
                                          <p:attrName>ppt_x</p:attrName>
                                        </p:attrNameLst>
                                      </p:cBhvr>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21508">
                                            <p:txEl>
                                              <p:pRg st="7" end="7"/>
                                            </p:txEl>
                                          </p:spTgt>
                                        </p:tgtEl>
                                        <p:attrNameLst>
                                          <p:attrName>style.visibility</p:attrName>
                                        </p:attrNameLst>
                                      </p:cBhvr>
                                      <p:to>
                                        <p:strVal val="visible"/>
                                      </p:to>
                                    </p:set>
                                    <p:animEffect transition="in" filter="dissolve">
                                      <p:cBhvr>
                                        <p:cTn id="61" dur="500"/>
                                        <p:tgtEl>
                                          <p:spTgt spid="21508">
                                            <p:txEl>
                                              <p:pRg st="7" end="7"/>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9" presetClass="entr" presetSubtype="0" accel="100000" fill="hold" nodeType="clickEffect">
                                  <p:stCondLst>
                                    <p:cond delay="0"/>
                                  </p:stCondLst>
                                  <p:childTnLst>
                                    <p:set>
                                      <p:cBhvr>
                                        <p:cTn id="65" dur="1" fill="hold">
                                          <p:stCondLst>
                                            <p:cond delay="0"/>
                                          </p:stCondLst>
                                        </p:cTn>
                                        <p:tgtEl>
                                          <p:spTgt spid="21508">
                                            <p:txEl>
                                              <p:pRg st="8" end="8"/>
                                            </p:txEl>
                                          </p:spTgt>
                                        </p:tgtEl>
                                        <p:attrNameLst>
                                          <p:attrName>style.visibility</p:attrName>
                                        </p:attrNameLst>
                                      </p:cBhvr>
                                      <p:to>
                                        <p:strVal val="visible"/>
                                      </p:to>
                                    </p:set>
                                    <p:anim calcmode="lin" valueType="num">
                                      <p:cBhvr>
                                        <p:cTn id="66" dur="500" fill="hold"/>
                                        <p:tgtEl>
                                          <p:spTgt spid="21508">
                                            <p:txEl>
                                              <p:pRg st="8" end="8"/>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67" dur="500" fill="hold"/>
                                        <p:tgtEl>
                                          <p:spTgt spid="21508">
                                            <p:txEl>
                                              <p:pRg st="8" end="8"/>
                                            </p:txEl>
                                          </p:spTgt>
                                        </p:tgtEl>
                                        <p:attrNameLst>
                                          <p:attrName>ppt_w</p:attrName>
                                        </p:attrNameLst>
                                      </p:cBhvr>
                                      <p:tavLst>
                                        <p:tav tm="0">
                                          <p:val>
                                            <p:strVal val="#ppt_w+.3"/>
                                          </p:val>
                                        </p:tav>
                                        <p:tav tm="50000">
                                          <p:val>
                                            <p:strVal val="#ppt_w+.3"/>
                                          </p:val>
                                        </p:tav>
                                        <p:tav tm="100000">
                                          <p:val>
                                            <p:strVal val="#ppt_w"/>
                                          </p:val>
                                        </p:tav>
                                      </p:tavLst>
                                    </p:anim>
                                    <p:anim calcmode="lin" valueType="num">
                                      <p:cBhvr>
                                        <p:cTn id="68" dur="500" fill="hold"/>
                                        <p:tgtEl>
                                          <p:spTgt spid="21508">
                                            <p:txEl>
                                              <p:pRg st="8" end="8"/>
                                            </p:txEl>
                                          </p:spTgt>
                                        </p:tgtEl>
                                        <p:attrNameLst>
                                          <p:attrName>ppt_x</p:attrName>
                                        </p:attrNameLst>
                                      </p:cBhvr>
                                      <p:tavLst>
                                        <p:tav tm="0">
                                          <p:val>
                                            <p:strVal val="#ppt_x-.3"/>
                                          </p:val>
                                        </p:tav>
                                        <p:tav tm="50000">
                                          <p:val>
                                            <p:strVal val="#ppt_x"/>
                                          </p:val>
                                        </p:tav>
                                        <p:tav tm="100000">
                                          <p:val>
                                            <p:strVal val="#ppt_x"/>
                                          </p:val>
                                        </p:tav>
                                      </p:tavLst>
                                    </p:anim>
                                    <p:anim calcmode="lin" valueType="num">
                                      <p:cBhvr>
                                        <p:cTn id="69" dur="500" fill="hold"/>
                                        <p:tgtEl>
                                          <p:spTgt spid="2150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50" presetClass="entr" presetSubtype="0" decel="100000" fill="hold" nodeType="clickEffect">
                                  <p:stCondLst>
                                    <p:cond delay="0"/>
                                  </p:stCondLst>
                                  <p:childTnLst>
                                    <p:set>
                                      <p:cBhvr>
                                        <p:cTn id="73" dur="1" fill="hold">
                                          <p:stCondLst>
                                            <p:cond delay="0"/>
                                          </p:stCondLst>
                                        </p:cTn>
                                        <p:tgtEl>
                                          <p:spTgt spid="21508">
                                            <p:txEl>
                                              <p:pRg st="9" end="9"/>
                                            </p:txEl>
                                          </p:spTgt>
                                        </p:tgtEl>
                                        <p:attrNameLst>
                                          <p:attrName>style.visibility</p:attrName>
                                        </p:attrNameLst>
                                      </p:cBhvr>
                                      <p:to>
                                        <p:strVal val="visible"/>
                                      </p:to>
                                    </p:set>
                                    <p:anim calcmode="lin" valueType="num">
                                      <p:cBhvr>
                                        <p:cTn id="74" dur="1000" fill="hold"/>
                                        <p:tgtEl>
                                          <p:spTgt spid="21508">
                                            <p:txEl>
                                              <p:pRg st="9" end="9"/>
                                            </p:txEl>
                                          </p:spTgt>
                                        </p:tgtEl>
                                        <p:attrNameLst>
                                          <p:attrName>ppt_w</p:attrName>
                                        </p:attrNameLst>
                                      </p:cBhvr>
                                      <p:tavLst>
                                        <p:tav tm="0">
                                          <p:val>
                                            <p:strVal val="#ppt_w+.3"/>
                                          </p:val>
                                        </p:tav>
                                        <p:tav tm="100000">
                                          <p:val>
                                            <p:strVal val="#ppt_w"/>
                                          </p:val>
                                        </p:tav>
                                      </p:tavLst>
                                    </p:anim>
                                    <p:anim calcmode="lin" valueType="num">
                                      <p:cBhvr>
                                        <p:cTn id="75" dur="1000" fill="hold"/>
                                        <p:tgtEl>
                                          <p:spTgt spid="21508">
                                            <p:txEl>
                                              <p:pRg st="9" end="9"/>
                                            </p:txEl>
                                          </p:spTgt>
                                        </p:tgtEl>
                                        <p:attrNameLst>
                                          <p:attrName>ppt_h</p:attrName>
                                        </p:attrNameLst>
                                      </p:cBhvr>
                                      <p:tavLst>
                                        <p:tav tm="0">
                                          <p:val>
                                            <p:strVal val="#ppt_h"/>
                                          </p:val>
                                        </p:tav>
                                        <p:tav tm="100000">
                                          <p:val>
                                            <p:strVal val="#ppt_h"/>
                                          </p:val>
                                        </p:tav>
                                      </p:tavLst>
                                    </p:anim>
                                    <p:animEffect transition="in" filter="fade">
                                      <p:cBhvr>
                                        <p:cTn id="76" dur="1000"/>
                                        <p:tgtEl>
                                          <p:spTgt spid="215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A6895C-2A7F-4BB1-AB8E-0838BC9A2C16}" type="datetime9">
              <a:rPr lang="id-ID"/>
              <a:pPr/>
              <a:t>17/10/2014 10:40:20</a:t>
            </a:fld>
            <a:endParaRPr lang="id-ID"/>
          </a:p>
        </p:txBody>
      </p:sp>
      <p:sp>
        <p:nvSpPr>
          <p:cNvPr id="22530" name="Rectangle 2"/>
          <p:cNvSpPr>
            <a:spLocks noGrp="1" noRot="1" noChangeArrowheads="1"/>
          </p:cNvSpPr>
          <p:nvPr>
            <p:ph type="title"/>
          </p:nvPr>
        </p:nvSpPr>
        <p:spPr/>
        <p:txBody>
          <a:bodyPr/>
          <a:lstStyle/>
          <a:p>
            <a:r>
              <a:rPr lang="en-US" sz="4000"/>
              <a:t>Jadikan Orangtua sebagai Sahabat</a:t>
            </a:r>
            <a:endParaRPr lang="id-ID" sz="4000"/>
          </a:p>
        </p:txBody>
      </p:sp>
      <p:sp>
        <p:nvSpPr>
          <p:cNvPr id="22532" name="Rectangle 4"/>
          <p:cNvSpPr>
            <a:spLocks noGrp="1" noChangeArrowheads="1"/>
          </p:cNvSpPr>
          <p:nvPr>
            <p:ph type="body" idx="1"/>
          </p:nvPr>
        </p:nvSpPr>
        <p:spPr>
          <a:xfrm>
            <a:off x="457200" y="1600200"/>
            <a:ext cx="8229600" cy="4205288"/>
          </a:xfrm>
        </p:spPr>
        <p:txBody>
          <a:bodyPr/>
          <a:lstStyle/>
          <a:p>
            <a:pPr>
              <a:lnSpc>
                <a:spcPct val="80000"/>
              </a:lnSpc>
            </a:pPr>
            <a:r>
              <a:rPr lang="en-US" sz="3600"/>
              <a:t>Jangan ada jarak di antara orangtua dan kita.</a:t>
            </a:r>
          </a:p>
          <a:p>
            <a:pPr>
              <a:lnSpc>
                <a:spcPct val="80000"/>
              </a:lnSpc>
            </a:pPr>
            <a:r>
              <a:rPr lang="en-US" sz="3600"/>
              <a:t>Pelajari kebiasaan orangtua kita.</a:t>
            </a:r>
          </a:p>
          <a:p>
            <a:pPr>
              <a:lnSpc>
                <a:spcPct val="80000"/>
              </a:lnSpc>
            </a:pPr>
            <a:r>
              <a:rPr lang="en-US" sz="3600"/>
              <a:t>Belajar mengalah demi mencapai ‘kemenangan’: tetap terjalin silaturahmi.</a:t>
            </a:r>
          </a:p>
          <a:p>
            <a:pPr>
              <a:lnSpc>
                <a:spcPct val="80000"/>
              </a:lnSpc>
            </a:pPr>
            <a:r>
              <a:rPr lang="en-US" sz="3600"/>
              <a:t>Berani jujur untuk mengungkapkan keinginan kita.</a:t>
            </a:r>
          </a:p>
          <a:p>
            <a:pPr>
              <a:lnSpc>
                <a:spcPct val="80000"/>
              </a:lnSpc>
            </a:pPr>
            <a:r>
              <a:rPr lang="en-US" sz="3600"/>
              <a:t>Upayakan untuk menyamakan persepsi.</a:t>
            </a:r>
            <a:endParaRPr lang="id-ID" sz="3600"/>
          </a:p>
        </p:txBody>
      </p:sp>
    </p:spTree>
  </p:cSld>
  <p:clrMapOvr>
    <a:masterClrMapping/>
  </p:clrMapOvr>
  <p:transition spd="slow">
    <p:push dir="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22532">
                                            <p:txEl>
                                              <p:pRg st="0" end="0"/>
                                            </p:txEl>
                                          </p:spTgt>
                                        </p:tgtEl>
                                        <p:attrNameLst>
                                          <p:attrName>ppt_x</p:attrName>
                                        </p:attrNameLst>
                                      </p:cBhvr>
                                    </p:anim>
                                    <p:anim from="0" to="-1.0" calcmode="lin" valueType="num">
                                      <p:cBhvr>
                                        <p:cTn id="8" dur="200" decel="50000" autoRev="1" fill="hold">
                                          <p:stCondLst>
                                            <p:cond delay="600"/>
                                          </p:stCondLst>
                                        </p:cTn>
                                        <p:tgtEl>
                                          <p:spTgt spid="22532">
                                            <p:txEl>
                                              <p:pRg st="0" end="0"/>
                                            </p:txEl>
                                          </p:spTgt>
                                        </p:tgtEl>
                                        <p:attrNameLst>
                                          <p:attrName>xshear</p:attrName>
                                        </p:attrNameLst>
                                      </p:cBhvr>
                                    </p:anim>
                                    <p:animScale>
                                      <p:cBhvr>
                                        <p:cTn id="9" dur="200" decel="100000" autoRev="1" fill="hold">
                                          <p:stCondLst>
                                            <p:cond delay="600"/>
                                          </p:stCondLst>
                                        </p:cTn>
                                        <p:tgtEl>
                                          <p:spTgt spid="22532">
                                            <p:txEl>
                                              <p:pRg st="0" end="0"/>
                                            </p:txEl>
                                          </p:spTgt>
                                        </p:tgtEl>
                                      </p:cBhvr>
                                      <p:from x="100000" y="100000"/>
                                      <p:to x="80000" y="100000"/>
                                    </p:animScale>
                                    <p:anim by="(#ppt_h/3+#ppt_w*0.1)" calcmode="lin" valueType="num">
                                      <p:cBhvr additive="sum">
                                        <p:cTn id="10" dur="200" decel="100000" autoRev="1" fill="hold">
                                          <p:stCondLst>
                                            <p:cond delay="600"/>
                                          </p:stCondLst>
                                        </p:cTn>
                                        <p:tgtEl>
                                          <p:spTgt spid="22532">
                                            <p:txEl>
                                              <p:pRg st="0" end="0"/>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2532">
                                            <p:txEl>
                                              <p:pRg st="1" end="1"/>
                                            </p:txEl>
                                          </p:spTgt>
                                        </p:tgtEl>
                                        <p:attrNameLst>
                                          <p:attrName>style.visibility</p:attrName>
                                        </p:attrNameLst>
                                      </p:cBhvr>
                                      <p:to>
                                        <p:strVal val="visible"/>
                                      </p:to>
                                    </p:set>
                                    <p:animEffect transition="in" filter="dissolve">
                                      <p:cBhvr>
                                        <p:cTn id="15" dur="500"/>
                                        <p:tgtEl>
                                          <p:spTgt spid="2253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5" presetClass="entr" presetSubtype="0" fill="hold" nodeType="clickEffect">
                                  <p:stCondLst>
                                    <p:cond delay="0"/>
                                  </p:stCondLst>
                                  <p:childTnLst>
                                    <p:set>
                                      <p:cBhvr>
                                        <p:cTn id="19" dur="1" fill="hold">
                                          <p:stCondLst>
                                            <p:cond delay="0"/>
                                          </p:stCondLst>
                                        </p:cTn>
                                        <p:tgtEl>
                                          <p:spTgt spid="22532">
                                            <p:txEl>
                                              <p:pRg st="2" end="2"/>
                                            </p:txEl>
                                          </p:spTgt>
                                        </p:tgtEl>
                                        <p:attrNameLst>
                                          <p:attrName>style.visibility</p:attrName>
                                        </p:attrNameLst>
                                      </p:cBhvr>
                                      <p:to>
                                        <p:strVal val="visible"/>
                                      </p:to>
                                    </p:set>
                                    <p:anim calcmode="lin" valueType="num">
                                      <p:cBhvr>
                                        <p:cTn id="20" dur="500" decel="50000" fill="hold">
                                          <p:stCondLst>
                                            <p:cond delay="0"/>
                                          </p:stCondLst>
                                        </p:cTn>
                                        <p:tgtEl>
                                          <p:spTgt spid="22532">
                                            <p:txEl>
                                              <p:pRg st="2" end="2"/>
                                            </p:txEl>
                                          </p:spTgt>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22532">
                                            <p:txEl>
                                              <p:pRg st="2" end="2"/>
                                            </p:txEl>
                                          </p:spTgt>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22532">
                                            <p:txEl>
                                              <p:pRg st="2" end="2"/>
                                            </p:txEl>
                                          </p:spTgt>
                                        </p:tgtEl>
                                        <p:attrNameLst>
                                          <p:attrName>ppt_w</p:attrName>
                                        </p:attrNameLst>
                                      </p:cBhvr>
                                      <p:tavLst>
                                        <p:tav tm="0">
                                          <p:val>
                                            <p:strVal val="#ppt_w*.05"/>
                                          </p:val>
                                        </p:tav>
                                        <p:tav tm="100000">
                                          <p:val>
                                            <p:strVal val="#ppt_w"/>
                                          </p:val>
                                        </p:tav>
                                      </p:tavLst>
                                    </p:anim>
                                    <p:anim calcmode="lin" valueType="num">
                                      <p:cBhvr>
                                        <p:cTn id="23" dur="1000" fill="hold"/>
                                        <p:tgtEl>
                                          <p:spTgt spid="22532">
                                            <p:txEl>
                                              <p:pRg st="2" end="2"/>
                                            </p:txEl>
                                          </p:spTgt>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22532">
                                            <p:txEl>
                                              <p:pRg st="2" end="2"/>
                                            </p:txEl>
                                          </p:spTgt>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22532">
                                            <p:txEl>
                                              <p:pRg st="2" end="2"/>
                                            </p:txEl>
                                          </p:spTgt>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22532">
                                            <p:txEl>
                                              <p:pRg st="2" end="2"/>
                                            </p:txEl>
                                          </p:spTgt>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2253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0" presetClass="entr" presetSubtype="0" decel="100000" fill="hold" nodeType="clickEffect">
                                  <p:stCondLst>
                                    <p:cond delay="0"/>
                                  </p:stCondLst>
                                  <p:childTnLst>
                                    <p:set>
                                      <p:cBhvr>
                                        <p:cTn id="31" dur="1" fill="hold">
                                          <p:stCondLst>
                                            <p:cond delay="0"/>
                                          </p:stCondLst>
                                        </p:cTn>
                                        <p:tgtEl>
                                          <p:spTgt spid="22532">
                                            <p:txEl>
                                              <p:pRg st="3" end="3"/>
                                            </p:txEl>
                                          </p:spTgt>
                                        </p:tgtEl>
                                        <p:attrNameLst>
                                          <p:attrName>style.visibility</p:attrName>
                                        </p:attrNameLst>
                                      </p:cBhvr>
                                      <p:to>
                                        <p:strVal val="visible"/>
                                      </p:to>
                                    </p:set>
                                    <p:anim calcmode="lin" valueType="num">
                                      <p:cBhvr>
                                        <p:cTn id="32" dur="1000" fill="hold"/>
                                        <p:tgtEl>
                                          <p:spTgt spid="22532">
                                            <p:txEl>
                                              <p:pRg st="3" end="3"/>
                                            </p:txEl>
                                          </p:spTgt>
                                        </p:tgtEl>
                                        <p:attrNameLst>
                                          <p:attrName>ppt_w</p:attrName>
                                        </p:attrNameLst>
                                      </p:cBhvr>
                                      <p:tavLst>
                                        <p:tav tm="0">
                                          <p:val>
                                            <p:strVal val="#ppt_w+.3"/>
                                          </p:val>
                                        </p:tav>
                                        <p:tav tm="100000">
                                          <p:val>
                                            <p:strVal val="#ppt_w"/>
                                          </p:val>
                                        </p:tav>
                                      </p:tavLst>
                                    </p:anim>
                                    <p:anim calcmode="lin" valueType="num">
                                      <p:cBhvr>
                                        <p:cTn id="33" dur="1000" fill="hold"/>
                                        <p:tgtEl>
                                          <p:spTgt spid="22532">
                                            <p:txEl>
                                              <p:pRg st="3" end="3"/>
                                            </p:txEl>
                                          </p:spTgt>
                                        </p:tgtEl>
                                        <p:attrNameLst>
                                          <p:attrName>ppt_h</p:attrName>
                                        </p:attrNameLst>
                                      </p:cBhvr>
                                      <p:tavLst>
                                        <p:tav tm="0">
                                          <p:val>
                                            <p:strVal val="#ppt_h"/>
                                          </p:val>
                                        </p:tav>
                                        <p:tav tm="100000">
                                          <p:val>
                                            <p:strVal val="#ppt_h"/>
                                          </p:val>
                                        </p:tav>
                                      </p:tavLst>
                                    </p:anim>
                                    <p:animEffect transition="in" filter="fade">
                                      <p:cBhvr>
                                        <p:cTn id="34" dur="1000"/>
                                        <p:tgtEl>
                                          <p:spTgt spid="22532">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22532">
                                            <p:txEl>
                                              <p:pRg st="4" end="4"/>
                                            </p:txEl>
                                          </p:spTgt>
                                        </p:tgtEl>
                                        <p:attrNameLst>
                                          <p:attrName>style.visibility</p:attrName>
                                        </p:attrNameLst>
                                      </p:cBhvr>
                                      <p:to>
                                        <p:strVal val="visible"/>
                                      </p:to>
                                    </p:set>
                                    <p:anim calcmode="lin" valueType="num">
                                      <p:cBhvr>
                                        <p:cTn id="39" dur="500" fill="hold"/>
                                        <p:tgtEl>
                                          <p:spTgt spid="2253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2532">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21D41E-573E-43FE-8022-36FD3D46FC0A}" type="datetime9">
              <a:rPr lang="id-ID"/>
              <a:pPr/>
              <a:t>17/10/2014 10:40:20</a:t>
            </a:fld>
            <a:endParaRPr lang="id-ID"/>
          </a:p>
        </p:txBody>
      </p:sp>
      <p:sp>
        <p:nvSpPr>
          <p:cNvPr id="26626" name="Rectangle 2"/>
          <p:cNvSpPr>
            <a:spLocks noGrp="1" noRot="1" noChangeArrowheads="1"/>
          </p:cNvSpPr>
          <p:nvPr>
            <p:ph type="title"/>
          </p:nvPr>
        </p:nvSpPr>
        <p:spPr/>
        <p:txBody>
          <a:bodyPr/>
          <a:lstStyle/>
          <a:p>
            <a:r>
              <a:rPr lang="en-US"/>
              <a:t>Jika Berselisih dengan Orangtua</a:t>
            </a:r>
            <a:endParaRPr lang="id-ID"/>
          </a:p>
        </p:txBody>
      </p:sp>
      <p:sp>
        <p:nvSpPr>
          <p:cNvPr id="26627" name="Rectangle 3"/>
          <p:cNvSpPr>
            <a:spLocks noGrp="1" noChangeArrowheads="1"/>
          </p:cNvSpPr>
          <p:nvPr>
            <p:ph type="body" idx="1"/>
          </p:nvPr>
        </p:nvSpPr>
        <p:spPr>
          <a:xfrm>
            <a:off x="468313" y="1196975"/>
            <a:ext cx="8229600" cy="4968875"/>
          </a:xfrm>
        </p:spPr>
        <p:txBody>
          <a:bodyPr/>
          <a:lstStyle/>
          <a:p>
            <a:r>
              <a:rPr lang="en-US" sz="3600"/>
              <a:t>Sabar menghadapi orangtua.</a:t>
            </a:r>
          </a:p>
          <a:p>
            <a:r>
              <a:rPr lang="en-US" sz="3600"/>
              <a:t>Dahulukan keinginan orangtua (asal bukan hal prinsip dalam agama).</a:t>
            </a:r>
          </a:p>
          <a:p>
            <a:r>
              <a:rPr lang="en-US" sz="3600"/>
              <a:t>Jagalah bahasa tubuhmu saat berkomunikasi dengan orangtua.</a:t>
            </a:r>
          </a:p>
          <a:p>
            <a:r>
              <a:rPr lang="en-US" sz="3600"/>
              <a:t>Siapkan saran, bukan melulu permintaan.</a:t>
            </a:r>
          </a:p>
          <a:p>
            <a:r>
              <a:rPr lang="en-US" sz="3600"/>
              <a:t>Andai harus bicara, pastikan tidak kasar. Sampaikan dengan terang dan ringkas.</a:t>
            </a:r>
            <a:endParaRPr lang="id-ID" sz="3600"/>
          </a:p>
        </p:txBody>
      </p:sp>
    </p:spTree>
  </p:cSld>
  <p:clrMapOvr>
    <a:masterClrMapping/>
  </p:clrMapOvr>
  <p:transition spd="slow">
    <p:push dir="u"/>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p:cTn id="7" dur="1000" fill="hold"/>
                                        <p:tgtEl>
                                          <p:spTgt spid="2662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662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662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6627">
                                            <p:txEl>
                                              <p:pRg st="1" end="1"/>
                                            </p:txEl>
                                          </p:spTgt>
                                        </p:tgtEl>
                                        <p:attrNameLst>
                                          <p:attrName>style.visibility</p:attrName>
                                        </p:attrNameLst>
                                      </p:cBhvr>
                                      <p:to>
                                        <p:strVal val="visible"/>
                                      </p:to>
                                    </p:set>
                                    <p:animEffect transition="in" filter="fade">
                                      <p:cBhvr>
                                        <p:cTn id="14" dur="1000"/>
                                        <p:tgtEl>
                                          <p:spTgt spid="26627">
                                            <p:txEl>
                                              <p:pRg st="1" end="1"/>
                                            </p:txEl>
                                          </p:spTgt>
                                        </p:tgtEl>
                                      </p:cBhvr>
                                    </p:animEffect>
                                    <p:anim calcmode="lin" valueType="num">
                                      <p:cBhvr>
                                        <p:cTn id="15"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6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26627">
                                            <p:txEl>
                                              <p:pRg st="2" end="2"/>
                                            </p:txEl>
                                          </p:spTgt>
                                        </p:tgtEl>
                                        <p:attrNameLst>
                                          <p:attrName>style.visibility</p:attrName>
                                        </p:attrNameLst>
                                      </p:cBhvr>
                                      <p:to>
                                        <p:strVal val="visible"/>
                                      </p:to>
                                    </p:set>
                                    <p:animEffect transition="in" filter="fade">
                                      <p:cBhvr>
                                        <p:cTn id="21" dur="1000"/>
                                        <p:tgtEl>
                                          <p:spTgt spid="26627">
                                            <p:txEl>
                                              <p:pRg st="2" end="2"/>
                                            </p:txEl>
                                          </p:spTgt>
                                        </p:tgtEl>
                                      </p:cBhvr>
                                    </p:animEffect>
                                    <p:anim calcmode="lin" valueType="num">
                                      <p:cBhvr>
                                        <p:cTn id="22"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6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9" presetClass="entr" presetSubtype="0" accel="100000" fill="hold" nodeType="clickEffect">
                                  <p:stCondLst>
                                    <p:cond delay="0"/>
                                  </p:stCondLst>
                                  <p:childTnLst>
                                    <p:set>
                                      <p:cBhvr>
                                        <p:cTn id="27" dur="1" fill="hold">
                                          <p:stCondLst>
                                            <p:cond delay="0"/>
                                          </p:stCondLst>
                                        </p:cTn>
                                        <p:tgtEl>
                                          <p:spTgt spid="26627">
                                            <p:txEl>
                                              <p:pRg st="3" end="3"/>
                                            </p:txEl>
                                          </p:spTgt>
                                        </p:tgtEl>
                                        <p:attrNameLst>
                                          <p:attrName>style.visibility</p:attrName>
                                        </p:attrNameLst>
                                      </p:cBhvr>
                                      <p:to>
                                        <p:strVal val="visible"/>
                                      </p:to>
                                    </p:set>
                                    <p:anim calcmode="lin" valueType="num">
                                      <p:cBhvr>
                                        <p:cTn id="28" dur="500" fill="hold"/>
                                        <p:tgtEl>
                                          <p:spTgt spid="26627">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9" dur="500" fill="hold"/>
                                        <p:tgtEl>
                                          <p:spTgt spid="26627">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0" dur="500" fill="hold"/>
                                        <p:tgtEl>
                                          <p:spTgt spid="26627">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1" dur="500" fill="hold"/>
                                        <p:tgtEl>
                                          <p:spTgt spid="26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26627">
                                            <p:txEl>
                                              <p:pRg st="4" end="4"/>
                                            </p:txEl>
                                          </p:spTgt>
                                        </p:tgtEl>
                                        <p:attrNameLst>
                                          <p:attrName>style.visibility</p:attrName>
                                        </p:attrNameLst>
                                      </p:cBhvr>
                                      <p:to>
                                        <p:strVal val="visible"/>
                                      </p:to>
                                    </p:set>
                                    <p:animEffect transition="in" filter="dissolve">
                                      <p:cBhvr>
                                        <p:cTn id="36"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E64781-B32B-4370-84A7-3B241E0948F6}" type="datetime9">
              <a:rPr lang="id-ID"/>
              <a:pPr/>
              <a:t>17/10/2014 10:40:20</a:t>
            </a:fld>
            <a:endParaRPr lang="id-ID"/>
          </a:p>
        </p:txBody>
      </p:sp>
      <p:sp>
        <p:nvSpPr>
          <p:cNvPr id="28674" name="Rectangle 2"/>
          <p:cNvSpPr>
            <a:spLocks noGrp="1" noRot="1" noChangeArrowheads="1"/>
          </p:cNvSpPr>
          <p:nvPr>
            <p:ph type="title"/>
          </p:nvPr>
        </p:nvSpPr>
        <p:spPr/>
        <p:txBody>
          <a:bodyPr/>
          <a:lstStyle/>
          <a:p>
            <a:r>
              <a:rPr lang="en-US"/>
              <a:t>Membahagiakan Orangtua</a:t>
            </a:r>
            <a:endParaRPr lang="id-ID"/>
          </a:p>
        </p:txBody>
      </p:sp>
      <p:sp>
        <p:nvSpPr>
          <p:cNvPr id="28675" name="Rectangle 3"/>
          <p:cNvSpPr>
            <a:spLocks noGrp="1" noChangeArrowheads="1"/>
          </p:cNvSpPr>
          <p:nvPr>
            <p:ph type="body" idx="1"/>
          </p:nvPr>
        </p:nvSpPr>
        <p:spPr/>
        <p:txBody>
          <a:bodyPr/>
          <a:lstStyle/>
          <a:p>
            <a:r>
              <a:rPr lang="en-US" sz="3500"/>
              <a:t>Hormati sepenuh hati. Jangan ada benci dan dendam sedikit pun.</a:t>
            </a:r>
          </a:p>
          <a:p>
            <a:r>
              <a:rPr lang="en-US" sz="3500"/>
              <a:t>Jangan pernah sakiti hati mereka.</a:t>
            </a:r>
          </a:p>
          <a:p>
            <a:r>
              <a:rPr lang="en-US" sz="3500"/>
              <a:t>Yakinkah bahwa kita sanggup menjadi baik dan bisa menjadi kebanggaan mereka.</a:t>
            </a:r>
          </a:p>
          <a:p>
            <a:r>
              <a:rPr lang="en-US" sz="3500"/>
              <a:t>Tampilkan prestasi yang nyata, bermanfaat, benar dan baik di hadapan orangtua.</a:t>
            </a:r>
            <a:endParaRPr lang="id-ID" sz="3500"/>
          </a:p>
        </p:txBody>
      </p:sp>
    </p:spTree>
  </p:cSld>
  <p:clrMapOvr>
    <a:masterClrMapping/>
  </p:clrMapOvr>
  <p:transition spd="slow">
    <p:diamond/>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strips(downLef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slide(fromBottom)">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 calcmode="lin" valueType="num">
                                      <p:cBhvr>
                                        <p:cTn id="17" dur="1000" fill="hold"/>
                                        <p:tgtEl>
                                          <p:spTgt spid="28675">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2867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867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28675">
                                            <p:txEl>
                                              <p:pRg st="3" end="3"/>
                                            </p:txEl>
                                          </p:spTgt>
                                        </p:tgtEl>
                                        <p:attrNameLst>
                                          <p:attrName>style.visibility</p:attrName>
                                        </p:attrNameLst>
                                      </p:cBhvr>
                                      <p:to>
                                        <p:strVal val="visible"/>
                                      </p:to>
                                    </p:set>
                                    <p:anim calcmode="lin" valueType="num">
                                      <p:cBhvr>
                                        <p:cTn id="24" dur="50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2867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Arial"/>
      </a:majorFont>
      <a:minorFont>
        <a:latin typeface="Garamond"/>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116</TotalTime>
  <Words>680</Words>
  <Application>Microsoft Office PowerPoint</Application>
  <PresentationFormat>On-screen Show (4:3)</PresentationFormat>
  <Paragraphs>69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Garamond</vt:lpstr>
      <vt:lpstr>Times New Roman</vt:lpstr>
      <vt:lpstr>Wingdings</vt:lpstr>
      <vt:lpstr>Arial Narrow</vt:lpstr>
      <vt:lpstr>Stream</vt:lpstr>
      <vt:lpstr>birrul walidain </vt:lpstr>
      <vt:lpstr>Keluarga di Jaman Pra Islam</vt:lpstr>
      <vt:lpstr>Orangtua Menurut Islam</vt:lpstr>
      <vt:lpstr>Birrul Walidain Itu…</vt:lpstr>
      <vt:lpstr>Keutamaan Birrul Walidain</vt:lpstr>
      <vt:lpstr>Konsekuensi Birrul Walidain</vt:lpstr>
      <vt:lpstr>Jadikan Orangtua sebagai Sahabat</vt:lpstr>
      <vt:lpstr>Jika Berselisih dengan Orangtua</vt:lpstr>
      <vt:lpstr>Membahagiakan Orangtua</vt:lpstr>
      <vt:lpstr>Bangga Memiliki Orangtua</vt:lpstr>
    </vt:vector>
  </TitlesOfParts>
  <Company>Sholihin Family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Berbakti Kepada Orangtua</dc:title>
  <dc:creator>Oleh Solihin</dc:creator>
  <cp:lastModifiedBy>ismail - [2010]</cp:lastModifiedBy>
  <cp:revision>38</cp:revision>
  <dcterms:created xsi:type="dcterms:W3CDTF">2007-05-07T17:32:20Z</dcterms:created>
  <dcterms:modified xsi:type="dcterms:W3CDTF">2014-10-17T17:45:33Z</dcterms:modified>
</cp:coreProperties>
</file>