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283"/>
    <a:srgbClr val="CE5656"/>
    <a:srgbClr val="77C15A"/>
    <a:srgbClr val="D8B15A"/>
    <a:srgbClr val="5AB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B064-F77A-442C-B06B-778FD81D469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5DD4-622F-486A-B1E8-84C718CE2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4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B064-F77A-442C-B06B-778FD81D469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5DD4-622F-486A-B1E8-84C718CE2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B064-F77A-442C-B06B-778FD81D469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5DD4-622F-486A-B1E8-84C718CE2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B064-F77A-442C-B06B-778FD81D469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5DD4-622F-486A-B1E8-84C718CE2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9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B064-F77A-442C-B06B-778FD81D469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5DD4-622F-486A-B1E8-84C718CE2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B064-F77A-442C-B06B-778FD81D469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5DD4-622F-486A-B1E8-84C718CE2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0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B064-F77A-442C-B06B-778FD81D469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5DD4-622F-486A-B1E8-84C718CE2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6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B064-F77A-442C-B06B-778FD81D469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5DD4-622F-486A-B1E8-84C718CE2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8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B064-F77A-442C-B06B-778FD81D469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5DD4-622F-486A-B1E8-84C718CE2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B064-F77A-442C-B06B-778FD81D469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5DD4-622F-486A-B1E8-84C718CE2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2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B064-F77A-442C-B06B-778FD81D469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5DD4-622F-486A-B1E8-84C718CE2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EB064-F77A-442C-B06B-778FD81D469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A5DD4-622F-486A-B1E8-84C718CE2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0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B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51455"/>
            <a:ext cx="9144000" cy="1019981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SimHei" panose="02010609060101010101" pitchFamily="49" charset="-122"/>
                <a:ea typeface="SimHei" panose="02010609060101010101" pitchFamily="49" charset="-122"/>
              </a:rPr>
              <a:t>Kuda</a:t>
            </a:r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 Liar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5684"/>
            <a:ext cx="9144000" cy="16557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Jeffry </a:t>
            </a:r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Nasri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Faruki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		5114100043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Ahmad Bilal 			5114100121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Muhammad </a:t>
            </a:r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Habibur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Rahman	5114100043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715065"/>
            <a:ext cx="12192000" cy="1238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3182" y="2695853"/>
            <a:ext cx="10608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latin typeface="ChronicDelivery" pitchFamily="2" charset="0"/>
              </a:rPr>
              <a:t>Ekspress</a:t>
            </a:r>
            <a:r>
              <a:rPr lang="en-US" sz="8000" dirty="0">
                <a:latin typeface="ChronicDelivery" pitchFamily="2" charset="0"/>
              </a:rPr>
              <a:t> </a:t>
            </a:r>
            <a:r>
              <a:rPr lang="en-US" sz="8000" dirty="0" err="1">
                <a:latin typeface="ChronicDelivery" pitchFamily="2" charset="0"/>
              </a:rPr>
              <a:t>Komputer</a:t>
            </a:r>
            <a:endParaRPr lang="en-US" sz="8000" dirty="0">
              <a:latin typeface="ChronicDelivery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8" t="26666" r="14050" b="42345"/>
          <a:stretch/>
        </p:blipFill>
        <p:spPr>
          <a:xfrm>
            <a:off x="3221657" y="602924"/>
            <a:ext cx="1740442" cy="17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5" r="57898" b="47115"/>
          <a:stretch/>
        </p:blipFill>
        <p:spPr>
          <a:xfrm>
            <a:off x="7555291" y="602924"/>
            <a:ext cx="1686539" cy="1722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5" t="17779" r="29128" b="19753"/>
          <a:stretch/>
        </p:blipFill>
        <p:spPr>
          <a:xfrm>
            <a:off x="5381809" y="575168"/>
            <a:ext cx="1753772" cy="173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7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B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Deskripsi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online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aksesoris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4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Fitur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- </a:t>
            </a:r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Fitur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32792" y="1425644"/>
            <a:ext cx="107210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2"/>
          </p:cNvCxnSpPr>
          <p:nvPr/>
        </p:nvCxnSpPr>
        <p:spPr>
          <a:xfrm flipH="1">
            <a:off x="6082748" y="1690688"/>
            <a:ext cx="13252" cy="48558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0904" y="1828800"/>
            <a:ext cx="4956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SimHei" panose="02010609060101010101" pitchFamily="49" charset="-122"/>
                <a:ea typeface="SimHei" panose="02010609060101010101" pitchFamily="49" charset="-122"/>
              </a:rPr>
              <a:t>ADMIN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97487" y="1690688"/>
            <a:ext cx="4956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SimHei" panose="02010609060101010101" pitchFamily="49" charset="-122"/>
                <a:ea typeface="SimHei" panose="02010609060101010101" pitchFamily="49" charset="-122"/>
              </a:rPr>
              <a:t>PEMBELI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8887" y="2493953"/>
            <a:ext cx="481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Insert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Barang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Update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Barang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Delete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Barang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 Category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32035" y="2493953"/>
            <a:ext cx="3313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Search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Barang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Keranjang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Belanja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 Category</a:t>
            </a:r>
          </a:p>
        </p:txBody>
      </p:sp>
    </p:spTree>
    <p:extLst>
      <p:ext uri="{BB962C8B-B14F-4D97-AF65-F5344CB8AC3E}">
        <p14:creationId xmlns:p14="http://schemas.microsoft.com/office/powerpoint/2010/main" val="302634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E5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Screenshoot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7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2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Pembagian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Kerja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Jeffry</a:t>
            </a:r>
          </a:p>
          <a:p>
            <a:pPr marL="742950" lvl="1" indent="-285750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Insert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Barang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Update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Barang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Delete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Barang</a:t>
            </a:r>
            <a:endParaRPr lang="en-US" dirty="0"/>
          </a:p>
          <a:p>
            <a:r>
              <a:rPr lang="en-US" dirty="0"/>
              <a:t>Bilal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 Category Admin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 Category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Pembeli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Search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Barang</a:t>
            </a:r>
            <a:endParaRPr lang="en-US" dirty="0"/>
          </a:p>
          <a:p>
            <a:r>
              <a:rPr lang="en-US" dirty="0"/>
              <a:t>Habib</a:t>
            </a:r>
          </a:p>
          <a:p>
            <a:pPr marL="742950" lvl="1" indent="-285750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  <a:p>
            <a:pPr marL="742950" lvl="1" indent="-285750"/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Keranjang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Belanja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6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60</Words>
  <Application>Microsoft Office PowerPoint</Application>
  <PresentationFormat>Widescreen</PresentationFormat>
  <Paragraphs>31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SimHei</vt:lpstr>
      <vt:lpstr>Arial</vt:lpstr>
      <vt:lpstr>Calibri</vt:lpstr>
      <vt:lpstr>Calibri Light</vt:lpstr>
      <vt:lpstr>ChronicDelivery</vt:lpstr>
      <vt:lpstr>Segoe UI</vt:lpstr>
      <vt:lpstr>Office Theme</vt:lpstr>
      <vt:lpstr>Kuda Liar</vt:lpstr>
      <vt:lpstr>Deskripsi</vt:lpstr>
      <vt:lpstr>Fitur - Fitur</vt:lpstr>
      <vt:lpstr>Screenshoot</vt:lpstr>
      <vt:lpstr>Pembagian Kerja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Tim</dc:title>
  <dc:creator>Nasruki</dc:creator>
  <cp:lastModifiedBy>Nasruki</cp:lastModifiedBy>
  <cp:revision>16</cp:revision>
  <dcterms:created xsi:type="dcterms:W3CDTF">2016-04-28T08:40:03Z</dcterms:created>
  <dcterms:modified xsi:type="dcterms:W3CDTF">2016-04-28T17:11:26Z</dcterms:modified>
</cp:coreProperties>
</file>