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110408-D8E5-48C4-A51A-78E26A7D53C9}" type="doc">
      <dgm:prSet loTypeId="urn:microsoft.com/office/officeart/2016/7/layout/BasicLinearProcessNumbered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1F9D43-53DA-4550-A9CE-B28AA78C23B2}">
      <dgm:prSet/>
      <dgm:spPr/>
      <dgm:t>
        <a:bodyPr/>
        <a:lstStyle/>
        <a:p>
          <a:r>
            <a:rPr lang="en-US" dirty="0"/>
            <a:t>Manage Community enterprise</a:t>
          </a:r>
          <a:br>
            <a:rPr lang="en-US" dirty="0"/>
          </a:br>
          <a:r>
            <a:rPr lang="en-US" dirty="0"/>
            <a:t>- </a:t>
          </a:r>
          <a:r>
            <a:rPr lang="en-US" dirty="0">
              <a:solidFill>
                <a:srgbClr val="0070C0"/>
              </a:solidFill>
            </a:rPr>
            <a:t>create Change seeker</a:t>
          </a:r>
          <a:br>
            <a:rPr lang="en-US" dirty="0">
              <a:solidFill>
                <a:srgbClr val="0070C0"/>
              </a:solidFill>
            </a:rPr>
          </a:br>
          <a:r>
            <a:rPr lang="en-US" dirty="0">
              <a:solidFill>
                <a:srgbClr val="0070C0"/>
              </a:solidFill>
            </a:rPr>
            <a:t>- create Change maker</a:t>
          </a:r>
          <a:br>
            <a:rPr lang="en-US" dirty="0">
              <a:solidFill>
                <a:srgbClr val="0070C0"/>
              </a:solidFill>
            </a:rPr>
          </a:br>
          <a:endParaRPr lang="en-US" dirty="0">
            <a:solidFill>
              <a:srgbClr val="0070C0"/>
            </a:solidFill>
          </a:endParaRPr>
        </a:p>
      </dgm:t>
    </dgm:pt>
    <dgm:pt modelId="{E932E942-D9E1-4825-8E76-04D22D9EDE9D}" type="parTrans" cxnId="{58E16F53-E893-4A58-894C-29788138B307}">
      <dgm:prSet/>
      <dgm:spPr/>
      <dgm:t>
        <a:bodyPr/>
        <a:lstStyle/>
        <a:p>
          <a:endParaRPr lang="en-US"/>
        </a:p>
      </dgm:t>
    </dgm:pt>
    <dgm:pt modelId="{87426A83-1B9A-4B7C-B029-4D6BF4E5D13A}" type="sibTrans" cxnId="{58E16F53-E893-4A58-894C-29788138B30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56A0B5C-3196-4E63-B1CC-9227A6516150}">
      <dgm:prSet/>
      <dgm:spPr/>
      <dgm:t>
        <a:bodyPr/>
        <a:lstStyle/>
        <a:p>
          <a:r>
            <a:rPr lang="en-US" dirty="0"/>
            <a:t>Manage NGO enterprise</a:t>
          </a:r>
          <a:br>
            <a:rPr lang="en-US" dirty="0"/>
          </a:br>
          <a:r>
            <a:rPr lang="en-US" dirty="0">
              <a:solidFill>
                <a:srgbClr val="0070C0"/>
              </a:solidFill>
            </a:rPr>
            <a:t>- create NGO manager</a:t>
          </a:r>
          <a:br>
            <a:rPr lang="en-US" dirty="0">
              <a:solidFill>
                <a:srgbClr val="0070C0"/>
              </a:solidFill>
            </a:rPr>
          </a:br>
          <a:r>
            <a:rPr lang="en-US" dirty="0">
              <a:solidFill>
                <a:srgbClr val="0070C0"/>
              </a:solidFill>
            </a:rPr>
            <a:t>- create social events </a:t>
          </a:r>
          <a:br>
            <a:rPr lang="en-US" dirty="0">
              <a:solidFill>
                <a:srgbClr val="0070C0"/>
              </a:solidFill>
            </a:rPr>
          </a:br>
          <a:r>
            <a:rPr lang="en-US" dirty="0">
              <a:solidFill>
                <a:srgbClr val="0070C0"/>
              </a:solidFill>
            </a:rPr>
            <a:t>- request for supplies from distributor</a:t>
          </a:r>
        </a:p>
      </dgm:t>
    </dgm:pt>
    <dgm:pt modelId="{C10A7810-75EA-410E-9796-C527F49A2968}" type="parTrans" cxnId="{38B72D75-8D61-4045-8B70-C3838C50E7CC}">
      <dgm:prSet/>
      <dgm:spPr/>
      <dgm:t>
        <a:bodyPr/>
        <a:lstStyle/>
        <a:p>
          <a:endParaRPr lang="en-US"/>
        </a:p>
      </dgm:t>
    </dgm:pt>
    <dgm:pt modelId="{7C4EAF1F-0E4A-425E-B7BA-D6AF20E892F7}" type="sibTrans" cxnId="{38B72D75-8D61-4045-8B70-C3838C50E7C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DD520E0-D55D-46B0-A257-A0D4027DDC91}">
      <dgm:prSet/>
      <dgm:spPr/>
      <dgm:t>
        <a:bodyPr/>
        <a:lstStyle/>
        <a:p>
          <a:r>
            <a:rPr lang="en-US" dirty="0"/>
            <a:t>Manage Distributor enterprise</a:t>
          </a:r>
          <a:br>
            <a:rPr lang="en-US" dirty="0"/>
          </a:br>
          <a:r>
            <a:rPr lang="en-US" dirty="0">
              <a:solidFill>
                <a:srgbClr val="0070C0"/>
              </a:solidFill>
            </a:rPr>
            <a:t>- create supplier</a:t>
          </a:r>
          <a:br>
            <a:rPr lang="en-US" dirty="0">
              <a:solidFill>
                <a:srgbClr val="0070C0"/>
              </a:solidFill>
            </a:rPr>
          </a:br>
          <a:r>
            <a:rPr lang="en-US" dirty="0">
              <a:solidFill>
                <a:srgbClr val="0070C0"/>
              </a:solidFill>
            </a:rPr>
            <a:t>- supplier creates supplies</a:t>
          </a:r>
          <a:br>
            <a:rPr lang="en-US" dirty="0">
              <a:solidFill>
                <a:srgbClr val="0070C0"/>
              </a:solidFill>
            </a:rPr>
          </a:br>
          <a:r>
            <a:rPr lang="en-US" dirty="0">
              <a:solidFill>
                <a:srgbClr val="0070C0"/>
              </a:solidFill>
            </a:rPr>
            <a:t>- fulfill request from NGOs</a:t>
          </a:r>
        </a:p>
      </dgm:t>
    </dgm:pt>
    <dgm:pt modelId="{ED3B2D51-53DF-4FB8-9E60-DDE7F3B88213}" type="parTrans" cxnId="{553E608E-B6FE-4D8A-96C3-215A0C03E128}">
      <dgm:prSet/>
      <dgm:spPr/>
      <dgm:t>
        <a:bodyPr/>
        <a:lstStyle/>
        <a:p>
          <a:endParaRPr lang="en-US"/>
        </a:p>
      </dgm:t>
    </dgm:pt>
    <dgm:pt modelId="{80CE3650-23E6-4496-9B2B-20DD5AB7F70E}" type="sibTrans" cxnId="{553E608E-B6FE-4D8A-96C3-215A0C03E12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9089C26-8E3F-449E-98A0-C017EDDCE647}">
      <dgm:prSet/>
      <dgm:spPr/>
      <dgm:t>
        <a:bodyPr/>
        <a:lstStyle/>
        <a:p>
          <a:r>
            <a:rPr lang="en-US"/>
            <a:t>Manage Volunteers</a:t>
          </a:r>
          <a:br>
            <a:rPr lang="en-US"/>
          </a:br>
          <a:r>
            <a:rPr lang="en-US">
              <a:solidFill>
                <a:srgbClr val="0070C0"/>
              </a:solidFill>
            </a:rPr>
            <a:t>- create volunteers</a:t>
          </a:r>
          <a:br>
            <a:rPr lang="en-US">
              <a:solidFill>
                <a:srgbClr val="0070C0"/>
              </a:solidFill>
            </a:rPr>
          </a:br>
          <a:r>
            <a:rPr lang="en-US">
              <a:solidFill>
                <a:srgbClr val="0070C0"/>
              </a:solidFill>
            </a:rPr>
            <a:t>- join an event of NGO</a:t>
          </a:r>
          <a:br>
            <a:rPr lang="en-US"/>
          </a:br>
          <a:endParaRPr lang="en-US" dirty="0"/>
        </a:p>
      </dgm:t>
    </dgm:pt>
    <dgm:pt modelId="{858938FC-4609-4243-955B-D2E011E916EF}" type="parTrans" cxnId="{148530BD-AA60-432C-8558-61EA11FEBDE8}">
      <dgm:prSet/>
      <dgm:spPr/>
      <dgm:t>
        <a:bodyPr/>
        <a:lstStyle/>
        <a:p>
          <a:endParaRPr lang="en-US"/>
        </a:p>
      </dgm:t>
    </dgm:pt>
    <dgm:pt modelId="{7EC8BBED-AAA2-456C-8947-3F5C957B1CD4}" type="sibTrans" cxnId="{148530BD-AA60-432C-8558-61EA11FEBDE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27BD0F0-9F98-4ACD-8ECF-FF743E4B514B}" type="pres">
      <dgm:prSet presAssocID="{8E110408-D8E5-48C4-A51A-78E26A7D53C9}" presName="Name0" presStyleCnt="0">
        <dgm:presLayoutVars>
          <dgm:animLvl val="lvl"/>
          <dgm:resizeHandles val="exact"/>
        </dgm:presLayoutVars>
      </dgm:prSet>
      <dgm:spPr/>
    </dgm:pt>
    <dgm:pt modelId="{2FACF41D-B565-4034-AFEC-E418618FBC6B}" type="pres">
      <dgm:prSet presAssocID="{FF1F9D43-53DA-4550-A9CE-B28AA78C23B2}" presName="compositeNode" presStyleCnt="0">
        <dgm:presLayoutVars>
          <dgm:bulletEnabled val="1"/>
        </dgm:presLayoutVars>
      </dgm:prSet>
      <dgm:spPr/>
    </dgm:pt>
    <dgm:pt modelId="{D15D34F5-EA47-4805-909E-737A74E47FBD}" type="pres">
      <dgm:prSet presAssocID="{FF1F9D43-53DA-4550-A9CE-B28AA78C23B2}" presName="bgRect" presStyleLbl="bgAccFollowNode1" presStyleIdx="0" presStyleCnt="4" custLinFactNeighborX="-23135"/>
      <dgm:spPr/>
    </dgm:pt>
    <dgm:pt modelId="{13E13225-EED4-4426-BCC1-F275B8B2DD44}" type="pres">
      <dgm:prSet presAssocID="{87426A83-1B9A-4B7C-B029-4D6BF4E5D13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C5DAB74-11D9-4AE9-822F-6ACF1073E02C}" type="pres">
      <dgm:prSet presAssocID="{FF1F9D43-53DA-4550-A9CE-B28AA78C23B2}" presName="bottomLine" presStyleLbl="alignNode1" presStyleIdx="1" presStyleCnt="8">
        <dgm:presLayoutVars/>
      </dgm:prSet>
      <dgm:spPr/>
    </dgm:pt>
    <dgm:pt modelId="{4CB72F21-BCBB-454B-B9FB-005EA92158D1}" type="pres">
      <dgm:prSet presAssocID="{FF1F9D43-53DA-4550-A9CE-B28AA78C23B2}" presName="nodeText" presStyleLbl="bgAccFollowNode1" presStyleIdx="0" presStyleCnt="4">
        <dgm:presLayoutVars>
          <dgm:bulletEnabled val="1"/>
        </dgm:presLayoutVars>
      </dgm:prSet>
      <dgm:spPr/>
    </dgm:pt>
    <dgm:pt modelId="{9FFA30C9-051F-4EEE-ABD7-BF4029DD96BA}" type="pres">
      <dgm:prSet presAssocID="{87426A83-1B9A-4B7C-B029-4D6BF4E5D13A}" presName="sibTrans" presStyleCnt="0"/>
      <dgm:spPr/>
    </dgm:pt>
    <dgm:pt modelId="{ACFDE092-74AF-444E-A1DE-ACC9E39BA6A0}" type="pres">
      <dgm:prSet presAssocID="{256A0B5C-3196-4E63-B1CC-9227A6516150}" presName="compositeNode" presStyleCnt="0">
        <dgm:presLayoutVars>
          <dgm:bulletEnabled val="1"/>
        </dgm:presLayoutVars>
      </dgm:prSet>
      <dgm:spPr/>
    </dgm:pt>
    <dgm:pt modelId="{FC514D0C-CA7D-478F-BCFE-559A96C4F02C}" type="pres">
      <dgm:prSet presAssocID="{256A0B5C-3196-4E63-B1CC-9227A6516150}" presName="bgRect" presStyleLbl="bgAccFollowNode1" presStyleIdx="1" presStyleCnt="4"/>
      <dgm:spPr/>
    </dgm:pt>
    <dgm:pt modelId="{E8005C74-7C61-409B-9D2D-4FADE98E6768}" type="pres">
      <dgm:prSet presAssocID="{7C4EAF1F-0E4A-425E-B7BA-D6AF20E892F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B3D921D-7046-4B11-B59A-3C776CA9F0F3}" type="pres">
      <dgm:prSet presAssocID="{256A0B5C-3196-4E63-B1CC-9227A6516150}" presName="bottomLine" presStyleLbl="alignNode1" presStyleIdx="3" presStyleCnt="8">
        <dgm:presLayoutVars/>
      </dgm:prSet>
      <dgm:spPr/>
    </dgm:pt>
    <dgm:pt modelId="{B6133A36-6A4E-4FA7-9C75-EA2B3ECB2544}" type="pres">
      <dgm:prSet presAssocID="{256A0B5C-3196-4E63-B1CC-9227A6516150}" presName="nodeText" presStyleLbl="bgAccFollowNode1" presStyleIdx="1" presStyleCnt="4">
        <dgm:presLayoutVars>
          <dgm:bulletEnabled val="1"/>
        </dgm:presLayoutVars>
      </dgm:prSet>
      <dgm:spPr/>
    </dgm:pt>
    <dgm:pt modelId="{2106F6BA-F51E-4B3B-830F-8D0459CA3E85}" type="pres">
      <dgm:prSet presAssocID="{7C4EAF1F-0E4A-425E-B7BA-D6AF20E892F7}" presName="sibTrans" presStyleCnt="0"/>
      <dgm:spPr/>
    </dgm:pt>
    <dgm:pt modelId="{8BB854DD-0383-4C97-9CC9-77608CAB7B7F}" type="pres">
      <dgm:prSet presAssocID="{ADD520E0-D55D-46B0-A257-A0D4027DDC91}" presName="compositeNode" presStyleCnt="0">
        <dgm:presLayoutVars>
          <dgm:bulletEnabled val="1"/>
        </dgm:presLayoutVars>
      </dgm:prSet>
      <dgm:spPr/>
    </dgm:pt>
    <dgm:pt modelId="{16830BC0-A25B-4349-A301-465E34E346C9}" type="pres">
      <dgm:prSet presAssocID="{ADD520E0-D55D-46B0-A257-A0D4027DDC91}" presName="bgRect" presStyleLbl="bgAccFollowNode1" presStyleIdx="2" presStyleCnt="4"/>
      <dgm:spPr/>
    </dgm:pt>
    <dgm:pt modelId="{31D277B4-4CFE-448C-86A1-9C57BB024528}" type="pres">
      <dgm:prSet presAssocID="{80CE3650-23E6-4496-9B2B-20DD5AB7F70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4D89A1D-702A-46D4-9C44-0B3394CED9FB}" type="pres">
      <dgm:prSet presAssocID="{ADD520E0-D55D-46B0-A257-A0D4027DDC91}" presName="bottomLine" presStyleLbl="alignNode1" presStyleIdx="5" presStyleCnt="8">
        <dgm:presLayoutVars/>
      </dgm:prSet>
      <dgm:spPr/>
    </dgm:pt>
    <dgm:pt modelId="{E582BF49-0FB6-4F3D-9896-B824E0A5935C}" type="pres">
      <dgm:prSet presAssocID="{ADD520E0-D55D-46B0-A257-A0D4027DDC91}" presName="nodeText" presStyleLbl="bgAccFollowNode1" presStyleIdx="2" presStyleCnt="4">
        <dgm:presLayoutVars>
          <dgm:bulletEnabled val="1"/>
        </dgm:presLayoutVars>
      </dgm:prSet>
      <dgm:spPr/>
    </dgm:pt>
    <dgm:pt modelId="{9EEF69C4-4968-4073-8F58-C01867AB24A0}" type="pres">
      <dgm:prSet presAssocID="{80CE3650-23E6-4496-9B2B-20DD5AB7F70E}" presName="sibTrans" presStyleCnt="0"/>
      <dgm:spPr/>
    </dgm:pt>
    <dgm:pt modelId="{8AD887A1-1AEC-459A-966D-646E53425608}" type="pres">
      <dgm:prSet presAssocID="{09089C26-8E3F-449E-98A0-C017EDDCE647}" presName="compositeNode" presStyleCnt="0">
        <dgm:presLayoutVars>
          <dgm:bulletEnabled val="1"/>
        </dgm:presLayoutVars>
      </dgm:prSet>
      <dgm:spPr/>
    </dgm:pt>
    <dgm:pt modelId="{E4B12E46-28FB-4543-BE9B-6E071F80C45F}" type="pres">
      <dgm:prSet presAssocID="{09089C26-8E3F-449E-98A0-C017EDDCE647}" presName="bgRect" presStyleLbl="bgAccFollowNode1" presStyleIdx="3" presStyleCnt="4"/>
      <dgm:spPr/>
    </dgm:pt>
    <dgm:pt modelId="{E47254D3-648B-468C-A135-EEFDDC357883}" type="pres">
      <dgm:prSet presAssocID="{7EC8BBED-AAA2-456C-8947-3F5C957B1CD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778B358-CD2E-4FC3-A0CC-65BA691A4FDD}" type="pres">
      <dgm:prSet presAssocID="{09089C26-8E3F-449E-98A0-C017EDDCE647}" presName="bottomLine" presStyleLbl="alignNode1" presStyleIdx="7" presStyleCnt="8">
        <dgm:presLayoutVars/>
      </dgm:prSet>
      <dgm:spPr/>
    </dgm:pt>
    <dgm:pt modelId="{06767C78-42BA-44F5-B31B-04F9DB33AF76}" type="pres">
      <dgm:prSet presAssocID="{09089C26-8E3F-449E-98A0-C017EDDCE64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A118203-F6C5-487A-B2CE-741ECCE79F96}" type="presOf" srcId="{ADD520E0-D55D-46B0-A257-A0D4027DDC91}" destId="{16830BC0-A25B-4349-A301-465E34E346C9}" srcOrd="0" destOrd="0" presId="urn:microsoft.com/office/officeart/2016/7/layout/BasicLinearProcessNumbered"/>
    <dgm:cxn modelId="{CE1ACF1B-15EE-4434-B94C-FF98FBD528C6}" type="presOf" srcId="{256A0B5C-3196-4E63-B1CC-9227A6516150}" destId="{FC514D0C-CA7D-478F-BCFE-559A96C4F02C}" srcOrd="0" destOrd="0" presId="urn:microsoft.com/office/officeart/2016/7/layout/BasicLinearProcessNumbered"/>
    <dgm:cxn modelId="{87746D1E-0925-42DB-920C-DF5DD6C8F7B1}" type="presOf" srcId="{256A0B5C-3196-4E63-B1CC-9227A6516150}" destId="{B6133A36-6A4E-4FA7-9C75-EA2B3ECB2544}" srcOrd="1" destOrd="0" presId="urn:microsoft.com/office/officeart/2016/7/layout/BasicLinearProcessNumbered"/>
    <dgm:cxn modelId="{AEF3F72F-1723-4A0F-A3B8-5A57F78F0179}" type="presOf" srcId="{FF1F9D43-53DA-4550-A9CE-B28AA78C23B2}" destId="{D15D34F5-EA47-4805-909E-737A74E47FBD}" srcOrd="0" destOrd="0" presId="urn:microsoft.com/office/officeart/2016/7/layout/BasicLinearProcessNumbered"/>
    <dgm:cxn modelId="{58E16F53-E893-4A58-894C-29788138B307}" srcId="{8E110408-D8E5-48C4-A51A-78E26A7D53C9}" destId="{FF1F9D43-53DA-4550-A9CE-B28AA78C23B2}" srcOrd="0" destOrd="0" parTransId="{E932E942-D9E1-4825-8E76-04D22D9EDE9D}" sibTransId="{87426A83-1B9A-4B7C-B029-4D6BF4E5D13A}"/>
    <dgm:cxn modelId="{38B72D75-8D61-4045-8B70-C3838C50E7CC}" srcId="{8E110408-D8E5-48C4-A51A-78E26A7D53C9}" destId="{256A0B5C-3196-4E63-B1CC-9227A6516150}" srcOrd="1" destOrd="0" parTransId="{C10A7810-75EA-410E-9796-C527F49A2968}" sibTransId="{7C4EAF1F-0E4A-425E-B7BA-D6AF20E892F7}"/>
    <dgm:cxn modelId="{42491F5A-1F22-442C-9BDC-0F33C1611F01}" type="presOf" srcId="{80CE3650-23E6-4496-9B2B-20DD5AB7F70E}" destId="{31D277B4-4CFE-448C-86A1-9C57BB024528}" srcOrd="0" destOrd="0" presId="urn:microsoft.com/office/officeart/2016/7/layout/BasicLinearProcessNumbered"/>
    <dgm:cxn modelId="{8AA41D85-09F5-4828-A880-776A11252D6D}" type="presOf" srcId="{ADD520E0-D55D-46B0-A257-A0D4027DDC91}" destId="{E582BF49-0FB6-4F3D-9896-B824E0A5935C}" srcOrd="1" destOrd="0" presId="urn:microsoft.com/office/officeart/2016/7/layout/BasicLinearProcessNumbered"/>
    <dgm:cxn modelId="{553E608E-B6FE-4D8A-96C3-215A0C03E128}" srcId="{8E110408-D8E5-48C4-A51A-78E26A7D53C9}" destId="{ADD520E0-D55D-46B0-A257-A0D4027DDC91}" srcOrd="2" destOrd="0" parTransId="{ED3B2D51-53DF-4FB8-9E60-DDE7F3B88213}" sibTransId="{80CE3650-23E6-4496-9B2B-20DD5AB7F70E}"/>
    <dgm:cxn modelId="{FA2A89B0-8FD3-4755-9A26-7CE1D3F37811}" type="presOf" srcId="{09089C26-8E3F-449E-98A0-C017EDDCE647}" destId="{06767C78-42BA-44F5-B31B-04F9DB33AF76}" srcOrd="1" destOrd="0" presId="urn:microsoft.com/office/officeart/2016/7/layout/BasicLinearProcessNumbered"/>
    <dgm:cxn modelId="{6FDEA1B9-1B6D-4274-8B16-8B1AD91BBA66}" type="presOf" srcId="{FF1F9D43-53DA-4550-A9CE-B28AA78C23B2}" destId="{4CB72F21-BCBB-454B-B9FB-005EA92158D1}" srcOrd="1" destOrd="0" presId="urn:microsoft.com/office/officeart/2016/7/layout/BasicLinearProcessNumbered"/>
    <dgm:cxn modelId="{7ADBA1BC-332E-48D3-9310-5F0F41E08A0D}" type="presOf" srcId="{7EC8BBED-AAA2-456C-8947-3F5C957B1CD4}" destId="{E47254D3-648B-468C-A135-EEFDDC357883}" srcOrd="0" destOrd="0" presId="urn:microsoft.com/office/officeart/2016/7/layout/BasicLinearProcessNumbered"/>
    <dgm:cxn modelId="{148530BD-AA60-432C-8558-61EA11FEBDE8}" srcId="{8E110408-D8E5-48C4-A51A-78E26A7D53C9}" destId="{09089C26-8E3F-449E-98A0-C017EDDCE647}" srcOrd="3" destOrd="0" parTransId="{858938FC-4609-4243-955B-D2E011E916EF}" sibTransId="{7EC8BBED-AAA2-456C-8947-3F5C957B1CD4}"/>
    <dgm:cxn modelId="{9448B3D2-7061-4AC9-BD2A-15A9BF552760}" type="presOf" srcId="{8E110408-D8E5-48C4-A51A-78E26A7D53C9}" destId="{B27BD0F0-9F98-4ACD-8ECF-FF743E4B514B}" srcOrd="0" destOrd="0" presId="urn:microsoft.com/office/officeart/2016/7/layout/BasicLinearProcessNumbered"/>
    <dgm:cxn modelId="{341654DC-3057-4BD1-BEA9-BC9448C5188F}" type="presOf" srcId="{09089C26-8E3F-449E-98A0-C017EDDCE647}" destId="{E4B12E46-28FB-4543-BE9B-6E071F80C45F}" srcOrd="0" destOrd="0" presId="urn:microsoft.com/office/officeart/2016/7/layout/BasicLinearProcessNumbered"/>
    <dgm:cxn modelId="{43A7A0E7-AA04-48F9-B1A8-BD2B0752857A}" type="presOf" srcId="{87426A83-1B9A-4B7C-B029-4D6BF4E5D13A}" destId="{13E13225-EED4-4426-BCC1-F275B8B2DD44}" srcOrd="0" destOrd="0" presId="urn:microsoft.com/office/officeart/2016/7/layout/BasicLinearProcessNumbered"/>
    <dgm:cxn modelId="{1DC6B6EC-3233-4667-B25C-06B97AEBD4C3}" type="presOf" srcId="{7C4EAF1F-0E4A-425E-B7BA-D6AF20E892F7}" destId="{E8005C74-7C61-409B-9D2D-4FADE98E6768}" srcOrd="0" destOrd="0" presId="urn:microsoft.com/office/officeart/2016/7/layout/BasicLinearProcessNumbered"/>
    <dgm:cxn modelId="{B3AD36B0-3711-4AE7-AEBD-A1A728467080}" type="presParOf" srcId="{B27BD0F0-9F98-4ACD-8ECF-FF743E4B514B}" destId="{2FACF41D-B565-4034-AFEC-E418618FBC6B}" srcOrd="0" destOrd="0" presId="urn:microsoft.com/office/officeart/2016/7/layout/BasicLinearProcessNumbered"/>
    <dgm:cxn modelId="{EB9DCD09-49B5-47F5-8286-227B580B1128}" type="presParOf" srcId="{2FACF41D-B565-4034-AFEC-E418618FBC6B}" destId="{D15D34F5-EA47-4805-909E-737A74E47FBD}" srcOrd="0" destOrd="0" presId="urn:microsoft.com/office/officeart/2016/7/layout/BasicLinearProcessNumbered"/>
    <dgm:cxn modelId="{65E568F5-F511-4C41-94B8-D28640738AB0}" type="presParOf" srcId="{2FACF41D-B565-4034-AFEC-E418618FBC6B}" destId="{13E13225-EED4-4426-BCC1-F275B8B2DD44}" srcOrd="1" destOrd="0" presId="urn:microsoft.com/office/officeart/2016/7/layout/BasicLinearProcessNumbered"/>
    <dgm:cxn modelId="{FC1EE028-F332-45DB-BA81-857C87C399A6}" type="presParOf" srcId="{2FACF41D-B565-4034-AFEC-E418618FBC6B}" destId="{2C5DAB74-11D9-4AE9-822F-6ACF1073E02C}" srcOrd="2" destOrd="0" presId="urn:microsoft.com/office/officeart/2016/7/layout/BasicLinearProcessNumbered"/>
    <dgm:cxn modelId="{1FBA8646-AA10-4947-A3D9-80E96697542D}" type="presParOf" srcId="{2FACF41D-B565-4034-AFEC-E418618FBC6B}" destId="{4CB72F21-BCBB-454B-B9FB-005EA92158D1}" srcOrd="3" destOrd="0" presId="urn:microsoft.com/office/officeart/2016/7/layout/BasicLinearProcessNumbered"/>
    <dgm:cxn modelId="{44F23636-4541-448C-AB09-29F04B1F5A2D}" type="presParOf" srcId="{B27BD0F0-9F98-4ACD-8ECF-FF743E4B514B}" destId="{9FFA30C9-051F-4EEE-ABD7-BF4029DD96BA}" srcOrd="1" destOrd="0" presId="urn:microsoft.com/office/officeart/2016/7/layout/BasicLinearProcessNumbered"/>
    <dgm:cxn modelId="{6E869AAC-51C8-46E6-83DA-12C06DE94B64}" type="presParOf" srcId="{B27BD0F0-9F98-4ACD-8ECF-FF743E4B514B}" destId="{ACFDE092-74AF-444E-A1DE-ACC9E39BA6A0}" srcOrd="2" destOrd="0" presId="urn:microsoft.com/office/officeart/2016/7/layout/BasicLinearProcessNumbered"/>
    <dgm:cxn modelId="{F1CB966F-72E2-4A26-B27A-7996C649AC4E}" type="presParOf" srcId="{ACFDE092-74AF-444E-A1DE-ACC9E39BA6A0}" destId="{FC514D0C-CA7D-478F-BCFE-559A96C4F02C}" srcOrd="0" destOrd="0" presId="urn:microsoft.com/office/officeart/2016/7/layout/BasicLinearProcessNumbered"/>
    <dgm:cxn modelId="{C6D9418F-BA61-49C5-9C63-9610FD69BF91}" type="presParOf" srcId="{ACFDE092-74AF-444E-A1DE-ACC9E39BA6A0}" destId="{E8005C74-7C61-409B-9D2D-4FADE98E6768}" srcOrd="1" destOrd="0" presId="urn:microsoft.com/office/officeart/2016/7/layout/BasicLinearProcessNumbered"/>
    <dgm:cxn modelId="{0A2B3161-E997-4980-8485-585B69EB9566}" type="presParOf" srcId="{ACFDE092-74AF-444E-A1DE-ACC9E39BA6A0}" destId="{EB3D921D-7046-4B11-B59A-3C776CA9F0F3}" srcOrd="2" destOrd="0" presId="urn:microsoft.com/office/officeart/2016/7/layout/BasicLinearProcessNumbered"/>
    <dgm:cxn modelId="{8E0F1845-1532-4C21-A60E-BA194BC20413}" type="presParOf" srcId="{ACFDE092-74AF-444E-A1DE-ACC9E39BA6A0}" destId="{B6133A36-6A4E-4FA7-9C75-EA2B3ECB2544}" srcOrd="3" destOrd="0" presId="urn:microsoft.com/office/officeart/2016/7/layout/BasicLinearProcessNumbered"/>
    <dgm:cxn modelId="{3A5CEE2A-4764-4732-BC11-3166967ACB24}" type="presParOf" srcId="{B27BD0F0-9F98-4ACD-8ECF-FF743E4B514B}" destId="{2106F6BA-F51E-4B3B-830F-8D0459CA3E85}" srcOrd="3" destOrd="0" presId="urn:microsoft.com/office/officeart/2016/7/layout/BasicLinearProcessNumbered"/>
    <dgm:cxn modelId="{F128B3A9-5814-4485-B302-2F1BD162BA86}" type="presParOf" srcId="{B27BD0F0-9F98-4ACD-8ECF-FF743E4B514B}" destId="{8BB854DD-0383-4C97-9CC9-77608CAB7B7F}" srcOrd="4" destOrd="0" presId="urn:microsoft.com/office/officeart/2016/7/layout/BasicLinearProcessNumbered"/>
    <dgm:cxn modelId="{BEB14448-D962-4E25-8C80-03A53C41C4E9}" type="presParOf" srcId="{8BB854DD-0383-4C97-9CC9-77608CAB7B7F}" destId="{16830BC0-A25B-4349-A301-465E34E346C9}" srcOrd="0" destOrd="0" presId="urn:microsoft.com/office/officeart/2016/7/layout/BasicLinearProcessNumbered"/>
    <dgm:cxn modelId="{DD960588-C635-4116-BF01-89C60CED6EF2}" type="presParOf" srcId="{8BB854DD-0383-4C97-9CC9-77608CAB7B7F}" destId="{31D277B4-4CFE-448C-86A1-9C57BB024528}" srcOrd="1" destOrd="0" presId="urn:microsoft.com/office/officeart/2016/7/layout/BasicLinearProcessNumbered"/>
    <dgm:cxn modelId="{A7A09734-31CB-493F-A5CE-A9365BA8D84F}" type="presParOf" srcId="{8BB854DD-0383-4C97-9CC9-77608CAB7B7F}" destId="{94D89A1D-702A-46D4-9C44-0B3394CED9FB}" srcOrd="2" destOrd="0" presId="urn:microsoft.com/office/officeart/2016/7/layout/BasicLinearProcessNumbered"/>
    <dgm:cxn modelId="{C8F37779-4839-4965-A0E8-C7779341020C}" type="presParOf" srcId="{8BB854DD-0383-4C97-9CC9-77608CAB7B7F}" destId="{E582BF49-0FB6-4F3D-9896-B824E0A5935C}" srcOrd="3" destOrd="0" presId="urn:microsoft.com/office/officeart/2016/7/layout/BasicLinearProcessNumbered"/>
    <dgm:cxn modelId="{E1D32A1A-A19B-4778-B4DF-F7A29589F168}" type="presParOf" srcId="{B27BD0F0-9F98-4ACD-8ECF-FF743E4B514B}" destId="{9EEF69C4-4968-4073-8F58-C01867AB24A0}" srcOrd="5" destOrd="0" presId="urn:microsoft.com/office/officeart/2016/7/layout/BasicLinearProcessNumbered"/>
    <dgm:cxn modelId="{CD606716-BCDC-41DE-BE30-D96949811F1E}" type="presParOf" srcId="{B27BD0F0-9F98-4ACD-8ECF-FF743E4B514B}" destId="{8AD887A1-1AEC-459A-966D-646E53425608}" srcOrd="6" destOrd="0" presId="urn:microsoft.com/office/officeart/2016/7/layout/BasicLinearProcessNumbered"/>
    <dgm:cxn modelId="{9DA3FB23-19B9-419E-99E5-00BBF365B4F7}" type="presParOf" srcId="{8AD887A1-1AEC-459A-966D-646E53425608}" destId="{E4B12E46-28FB-4543-BE9B-6E071F80C45F}" srcOrd="0" destOrd="0" presId="urn:microsoft.com/office/officeart/2016/7/layout/BasicLinearProcessNumbered"/>
    <dgm:cxn modelId="{F4558F37-9998-4325-A32D-219C5F0E1D41}" type="presParOf" srcId="{8AD887A1-1AEC-459A-966D-646E53425608}" destId="{E47254D3-648B-468C-A135-EEFDDC357883}" srcOrd="1" destOrd="0" presId="urn:microsoft.com/office/officeart/2016/7/layout/BasicLinearProcessNumbered"/>
    <dgm:cxn modelId="{E976C6C6-B80F-448C-BFAD-F5BD4625D39B}" type="presParOf" srcId="{8AD887A1-1AEC-459A-966D-646E53425608}" destId="{8778B358-CD2E-4FC3-A0CC-65BA691A4FDD}" srcOrd="2" destOrd="0" presId="urn:microsoft.com/office/officeart/2016/7/layout/BasicLinearProcessNumbered"/>
    <dgm:cxn modelId="{E6A9AEF5-09DF-4CA3-B178-F34B9691D319}" type="presParOf" srcId="{8AD887A1-1AEC-459A-966D-646E53425608}" destId="{06767C78-42BA-44F5-B31B-04F9DB33AF7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D34F5-EA47-4805-909E-737A74E47FBD}">
      <dsp:nvSpPr>
        <dsp:cNvPr id="0" name=""/>
        <dsp:cNvSpPr/>
      </dsp:nvSpPr>
      <dsp:spPr>
        <a:xfrm>
          <a:off x="0" y="189952"/>
          <a:ext cx="2544128" cy="35617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50" tIns="330200" rIns="1983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Community enterprise</a:t>
          </a:r>
          <a:br>
            <a:rPr lang="en-US" sz="1600" kern="1200" dirty="0"/>
          </a:br>
          <a:r>
            <a:rPr lang="en-US" sz="1600" kern="1200" dirty="0"/>
            <a:t>- </a:t>
          </a:r>
          <a:r>
            <a:rPr lang="en-US" sz="1600" kern="1200" dirty="0">
              <a:solidFill>
                <a:srgbClr val="0070C0"/>
              </a:solidFill>
            </a:rPr>
            <a:t>create Change seeker</a:t>
          </a:r>
          <a:br>
            <a:rPr lang="en-US" sz="1600" kern="1200" dirty="0">
              <a:solidFill>
                <a:srgbClr val="0070C0"/>
              </a:solidFill>
            </a:rPr>
          </a:br>
          <a:r>
            <a:rPr lang="en-US" sz="1600" kern="1200" dirty="0">
              <a:solidFill>
                <a:srgbClr val="0070C0"/>
              </a:solidFill>
            </a:rPr>
            <a:t>- create Change maker</a:t>
          </a:r>
          <a:br>
            <a:rPr lang="en-US" sz="1600" kern="1200" dirty="0">
              <a:solidFill>
                <a:srgbClr val="0070C0"/>
              </a:solidFill>
            </a:rPr>
          </a:br>
          <a:endParaRPr lang="en-US" sz="1600" kern="1200" dirty="0">
            <a:solidFill>
              <a:srgbClr val="0070C0"/>
            </a:solidFill>
          </a:endParaRPr>
        </a:p>
      </dsp:txBody>
      <dsp:txXfrm>
        <a:off x="0" y="1543428"/>
        <a:ext cx="2544128" cy="2137068"/>
      </dsp:txXfrm>
    </dsp:sp>
    <dsp:sp modelId="{13E13225-EED4-4426-BCC1-F275B8B2DD44}">
      <dsp:nvSpPr>
        <dsp:cNvPr id="0" name=""/>
        <dsp:cNvSpPr/>
      </dsp:nvSpPr>
      <dsp:spPr>
        <a:xfrm>
          <a:off x="741004" y="546130"/>
          <a:ext cx="1068534" cy="10685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307" tIns="12700" rIns="8330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7487" y="702613"/>
        <a:ext cx="755568" cy="755568"/>
      </dsp:txXfrm>
    </dsp:sp>
    <dsp:sp modelId="{2C5DAB74-11D9-4AE9-822F-6ACF1073E02C}">
      <dsp:nvSpPr>
        <dsp:cNvPr id="0" name=""/>
        <dsp:cNvSpPr/>
      </dsp:nvSpPr>
      <dsp:spPr>
        <a:xfrm>
          <a:off x="3206" y="3751660"/>
          <a:ext cx="254412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514D0C-CA7D-478F-BCFE-559A96C4F02C}">
      <dsp:nvSpPr>
        <dsp:cNvPr id="0" name=""/>
        <dsp:cNvSpPr/>
      </dsp:nvSpPr>
      <dsp:spPr>
        <a:xfrm>
          <a:off x="2801748" y="189952"/>
          <a:ext cx="2544128" cy="35617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50" tIns="330200" rIns="1983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NGO enterprise</a:t>
          </a:r>
          <a:br>
            <a:rPr lang="en-US" sz="1600" kern="1200" dirty="0"/>
          </a:br>
          <a:r>
            <a:rPr lang="en-US" sz="1600" kern="1200" dirty="0">
              <a:solidFill>
                <a:srgbClr val="0070C0"/>
              </a:solidFill>
            </a:rPr>
            <a:t>- create NGO manager</a:t>
          </a:r>
          <a:br>
            <a:rPr lang="en-US" sz="1600" kern="1200" dirty="0">
              <a:solidFill>
                <a:srgbClr val="0070C0"/>
              </a:solidFill>
            </a:rPr>
          </a:br>
          <a:r>
            <a:rPr lang="en-US" sz="1600" kern="1200" dirty="0">
              <a:solidFill>
                <a:srgbClr val="0070C0"/>
              </a:solidFill>
            </a:rPr>
            <a:t>- create social events </a:t>
          </a:r>
          <a:br>
            <a:rPr lang="en-US" sz="1600" kern="1200" dirty="0">
              <a:solidFill>
                <a:srgbClr val="0070C0"/>
              </a:solidFill>
            </a:rPr>
          </a:br>
          <a:r>
            <a:rPr lang="en-US" sz="1600" kern="1200" dirty="0">
              <a:solidFill>
                <a:srgbClr val="0070C0"/>
              </a:solidFill>
            </a:rPr>
            <a:t>- request for supplies from distributor</a:t>
          </a:r>
        </a:p>
      </dsp:txBody>
      <dsp:txXfrm>
        <a:off x="2801748" y="1543428"/>
        <a:ext cx="2544128" cy="2137068"/>
      </dsp:txXfrm>
    </dsp:sp>
    <dsp:sp modelId="{E8005C74-7C61-409B-9D2D-4FADE98E6768}">
      <dsp:nvSpPr>
        <dsp:cNvPr id="0" name=""/>
        <dsp:cNvSpPr/>
      </dsp:nvSpPr>
      <dsp:spPr>
        <a:xfrm>
          <a:off x="3539545" y="546130"/>
          <a:ext cx="1068534" cy="10685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307" tIns="12700" rIns="8330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96028" y="702613"/>
        <a:ext cx="755568" cy="755568"/>
      </dsp:txXfrm>
    </dsp:sp>
    <dsp:sp modelId="{EB3D921D-7046-4B11-B59A-3C776CA9F0F3}">
      <dsp:nvSpPr>
        <dsp:cNvPr id="0" name=""/>
        <dsp:cNvSpPr/>
      </dsp:nvSpPr>
      <dsp:spPr>
        <a:xfrm>
          <a:off x="2801748" y="3751660"/>
          <a:ext cx="254412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30BC0-A25B-4349-A301-465E34E346C9}">
      <dsp:nvSpPr>
        <dsp:cNvPr id="0" name=""/>
        <dsp:cNvSpPr/>
      </dsp:nvSpPr>
      <dsp:spPr>
        <a:xfrm>
          <a:off x="5600289" y="189952"/>
          <a:ext cx="2544128" cy="35617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50" tIns="330200" rIns="1983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Distributor enterprise</a:t>
          </a:r>
          <a:br>
            <a:rPr lang="en-US" sz="1600" kern="1200" dirty="0"/>
          </a:br>
          <a:r>
            <a:rPr lang="en-US" sz="1600" kern="1200" dirty="0">
              <a:solidFill>
                <a:srgbClr val="0070C0"/>
              </a:solidFill>
            </a:rPr>
            <a:t>- create supplier</a:t>
          </a:r>
          <a:br>
            <a:rPr lang="en-US" sz="1600" kern="1200" dirty="0">
              <a:solidFill>
                <a:srgbClr val="0070C0"/>
              </a:solidFill>
            </a:rPr>
          </a:br>
          <a:r>
            <a:rPr lang="en-US" sz="1600" kern="1200" dirty="0">
              <a:solidFill>
                <a:srgbClr val="0070C0"/>
              </a:solidFill>
            </a:rPr>
            <a:t>- supplier creates supplies</a:t>
          </a:r>
          <a:br>
            <a:rPr lang="en-US" sz="1600" kern="1200" dirty="0">
              <a:solidFill>
                <a:srgbClr val="0070C0"/>
              </a:solidFill>
            </a:rPr>
          </a:br>
          <a:r>
            <a:rPr lang="en-US" sz="1600" kern="1200" dirty="0">
              <a:solidFill>
                <a:srgbClr val="0070C0"/>
              </a:solidFill>
            </a:rPr>
            <a:t>- fulfill request from NGOs</a:t>
          </a:r>
        </a:p>
      </dsp:txBody>
      <dsp:txXfrm>
        <a:off x="5600289" y="1543428"/>
        <a:ext cx="2544128" cy="2137068"/>
      </dsp:txXfrm>
    </dsp:sp>
    <dsp:sp modelId="{31D277B4-4CFE-448C-86A1-9C57BB024528}">
      <dsp:nvSpPr>
        <dsp:cNvPr id="0" name=""/>
        <dsp:cNvSpPr/>
      </dsp:nvSpPr>
      <dsp:spPr>
        <a:xfrm>
          <a:off x="6338087" y="546130"/>
          <a:ext cx="1068534" cy="10685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307" tIns="12700" rIns="8330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94570" y="702613"/>
        <a:ext cx="755568" cy="755568"/>
      </dsp:txXfrm>
    </dsp:sp>
    <dsp:sp modelId="{94D89A1D-702A-46D4-9C44-0B3394CED9FB}">
      <dsp:nvSpPr>
        <dsp:cNvPr id="0" name=""/>
        <dsp:cNvSpPr/>
      </dsp:nvSpPr>
      <dsp:spPr>
        <a:xfrm>
          <a:off x="5600289" y="3751660"/>
          <a:ext cx="254412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B12E46-28FB-4543-BE9B-6E071F80C45F}">
      <dsp:nvSpPr>
        <dsp:cNvPr id="0" name=""/>
        <dsp:cNvSpPr/>
      </dsp:nvSpPr>
      <dsp:spPr>
        <a:xfrm>
          <a:off x="8398831" y="189952"/>
          <a:ext cx="2544128" cy="35617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50" tIns="330200" rIns="1983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Manage Volunteers</a:t>
          </a:r>
          <a:br>
            <a:rPr lang="en-US" sz="1600" kern="1200"/>
          </a:br>
          <a:r>
            <a:rPr lang="en-US" sz="1600" kern="1200">
              <a:solidFill>
                <a:srgbClr val="0070C0"/>
              </a:solidFill>
            </a:rPr>
            <a:t>- create volunteers</a:t>
          </a:r>
          <a:br>
            <a:rPr lang="en-US" sz="1600" kern="1200">
              <a:solidFill>
                <a:srgbClr val="0070C0"/>
              </a:solidFill>
            </a:rPr>
          </a:br>
          <a:r>
            <a:rPr lang="en-US" sz="1600" kern="1200">
              <a:solidFill>
                <a:srgbClr val="0070C0"/>
              </a:solidFill>
            </a:rPr>
            <a:t>- join an event of NGO</a:t>
          </a:r>
          <a:br>
            <a:rPr lang="en-US" sz="1600" kern="1200"/>
          </a:br>
          <a:endParaRPr lang="en-US" sz="1600" kern="1200" dirty="0"/>
        </a:p>
      </dsp:txBody>
      <dsp:txXfrm>
        <a:off x="8398831" y="1543428"/>
        <a:ext cx="2544128" cy="2137068"/>
      </dsp:txXfrm>
    </dsp:sp>
    <dsp:sp modelId="{E47254D3-648B-468C-A135-EEFDDC357883}">
      <dsp:nvSpPr>
        <dsp:cNvPr id="0" name=""/>
        <dsp:cNvSpPr/>
      </dsp:nvSpPr>
      <dsp:spPr>
        <a:xfrm>
          <a:off x="9136628" y="546130"/>
          <a:ext cx="1068534" cy="10685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307" tIns="12700" rIns="8330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93111" y="702613"/>
        <a:ext cx="755568" cy="755568"/>
      </dsp:txXfrm>
    </dsp:sp>
    <dsp:sp modelId="{8778B358-CD2E-4FC3-A0CC-65BA691A4FDD}">
      <dsp:nvSpPr>
        <dsp:cNvPr id="0" name=""/>
        <dsp:cNvSpPr/>
      </dsp:nvSpPr>
      <dsp:spPr>
        <a:xfrm>
          <a:off x="8398831" y="3751660"/>
          <a:ext cx="254412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0F14-0479-4468-BF1E-CCC282DFF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ASSIST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54BD-4EB2-402D-80F7-ECA83DB00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Kaushal Chaudhary (001886763)</a:t>
            </a:r>
            <a:br>
              <a:rPr lang="en-US" dirty="0"/>
            </a:br>
            <a:r>
              <a:rPr lang="en-US" dirty="0"/>
              <a:t>Mohit </a:t>
            </a:r>
            <a:r>
              <a:rPr lang="en-US" dirty="0" err="1"/>
              <a:t>ruke</a:t>
            </a:r>
            <a:r>
              <a:rPr lang="en-US" dirty="0"/>
              <a:t> (001825190)</a:t>
            </a:r>
            <a:br>
              <a:rPr lang="en-US" dirty="0"/>
            </a:br>
            <a:r>
              <a:rPr lang="en-US" dirty="0"/>
              <a:t>Gauresh </a:t>
            </a:r>
            <a:r>
              <a:rPr lang="en-US" dirty="0" err="1"/>
              <a:t>chavan</a:t>
            </a:r>
            <a:r>
              <a:rPr lang="en-US" dirty="0"/>
              <a:t> (001854530)</a:t>
            </a:r>
          </a:p>
        </p:txBody>
      </p:sp>
    </p:spTree>
    <p:extLst>
      <p:ext uri="{BB962C8B-B14F-4D97-AF65-F5344CB8AC3E}">
        <p14:creationId xmlns:p14="http://schemas.microsoft.com/office/powerpoint/2010/main" val="7966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16378-599D-450F-913F-176ED28E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591" y="2681757"/>
            <a:ext cx="3281003" cy="1478570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Distributor (supplier) servicing request from </a:t>
            </a:r>
            <a:r>
              <a:rPr lang="en-US" sz="2800" dirty="0" err="1"/>
              <a:t>ngo</a:t>
            </a:r>
            <a:r>
              <a:rPr lang="en-US" sz="2800" dirty="0"/>
              <a:t> by creating its own supply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B5363-7046-42B2-AB3B-0EC99A21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9" y="-7958"/>
            <a:ext cx="6920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C4BC-EAA6-4E9E-9AFE-B026AD08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154" y="494229"/>
            <a:ext cx="3465881" cy="5950957"/>
          </a:xfrm>
        </p:spPr>
        <p:txBody>
          <a:bodyPr>
            <a:normAutofit/>
          </a:bodyPr>
          <a:lstStyle/>
          <a:p>
            <a:r>
              <a:rPr lang="en-US" sz="2400" dirty="0"/>
              <a:t>Volunteers registering for an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F031F-3913-470A-B8B9-650FC9AA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8" y="40708"/>
            <a:ext cx="6941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5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8F30-B292-42F7-AA50-5269C1CA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4375" y="1018142"/>
            <a:ext cx="3228974" cy="2541803"/>
          </a:xfrm>
        </p:spPr>
        <p:txBody>
          <a:bodyPr>
            <a:normAutofit/>
          </a:bodyPr>
          <a:lstStyle/>
          <a:p>
            <a:r>
              <a:rPr lang="en-US" sz="2400" dirty="0"/>
              <a:t>Volunteer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AF987-1071-4389-811E-3138E36F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8" y="0"/>
            <a:ext cx="6954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6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C126-5476-498A-A89E-7F31A155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881" y="618517"/>
            <a:ext cx="3128529" cy="5640239"/>
          </a:xfrm>
        </p:spPr>
        <p:txBody>
          <a:bodyPr>
            <a:normAutofit/>
          </a:bodyPr>
          <a:lstStyle/>
          <a:p>
            <a:r>
              <a:rPr lang="en-US" sz="1800" dirty="0"/>
              <a:t>Change maker relaying request to </a:t>
            </a:r>
            <a:r>
              <a:rPr lang="en-US" sz="1800" dirty="0" err="1"/>
              <a:t>ngo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(In event where change maker cannot fulfill a request on his own)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D6D06-86F0-4EC0-96F2-87EF5A6A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" y="9636"/>
            <a:ext cx="6941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D03-2A14-45D6-9F64-A4E77387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75" y="618518"/>
            <a:ext cx="3429000" cy="5629882"/>
          </a:xfrm>
        </p:spPr>
        <p:txBody>
          <a:bodyPr>
            <a:normAutofit/>
          </a:bodyPr>
          <a:lstStyle/>
          <a:p>
            <a:r>
              <a:rPr lang="en-US" sz="2400" dirty="0"/>
              <a:t>Ngo fulfilling a request from change maker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CE1FC-04ED-4B41-8C91-B309F330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81" y="0"/>
            <a:ext cx="6948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6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9525-1B9D-4164-A543-54306211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409"/>
          </a:xfrm>
        </p:spPr>
        <p:txBody>
          <a:bodyPr/>
          <a:lstStyle/>
          <a:p>
            <a:r>
              <a:rPr lang="en-US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FA75-B4D9-4509-8E5B-2DA304A3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9200"/>
            <a:ext cx="9905999" cy="45720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GAURESH (Project constitution: 33%)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UI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Analysis of data (bar charts)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Documentation </a:t>
            </a:r>
          </a:p>
          <a:p>
            <a:r>
              <a:rPr lang="en-US" dirty="0"/>
              <a:t>KAUSHAL (Project constitution: 33%)</a:t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</a:rPr>
              <a:t>Pojo</a:t>
            </a:r>
            <a:r>
              <a:rPr lang="en-US" dirty="0">
                <a:solidFill>
                  <a:srgbClr val="00B050"/>
                </a:solidFill>
              </a:rPr>
              <a:t> classes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Community enterprise use cases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Distributor enterprise use cases</a:t>
            </a:r>
          </a:p>
          <a:p>
            <a:r>
              <a:rPr lang="en-US" dirty="0"/>
              <a:t>MOHIT (Project constitution: 33%)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model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NGO enterprise use cases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Volunteer organization use cases</a:t>
            </a:r>
          </a:p>
        </p:txBody>
      </p:sp>
    </p:spTree>
    <p:extLst>
      <p:ext uri="{BB962C8B-B14F-4D97-AF65-F5344CB8AC3E}">
        <p14:creationId xmlns:p14="http://schemas.microsoft.com/office/powerpoint/2010/main" val="91401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59A7-CB5D-423C-8D4D-427D90AC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9BB4-350A-487A-AEFA-E981EFBB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Community’s reliance on an authoritative body </a:t>
            </a:r>
          </a:p>
          <a:p>
            <a:r>
              <a:rPr lang="en-US" dirty="0"/>
              <a:t>No resource available for good Samaritans to be socially helpful</a:t>
            </a:r>
          </a:p>
          <a:p>
            <a:r>
              <a:rPr lang="en-US" dirty="0"/>
              <a:t>A need for a centralized application that leverages potential of a community to help itself is rudimentary</a:t>
            </a:r>
          </a:p>
        </p:txBody>
      </p:sp>
    </p:spTree>
    <p:extLst>
      <p:ext uri="{BB962C8B-B14F-4D97-AF65-F5344CB8AC3E}">
        <p14:creationId xmlns:p14="http://schemas.microsoft.com/office/powerpoint/2010/main" val="41079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62BB-1ABF-4170-9A17-66607D39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B83C-56BC-472E-9626-567F3417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Providing comprehensive and exhaustive information for social service through an easily accessible and user-friendly application</a:t>
            </a:r>
          </a:p>
          <a:p>
            <a:r>
              <a:rPr lang="en-US" dirty="0"/>
              <a:t>Bridging the gap by connecting non-profit organizations and distributors to the community</a:t>
            </a:r>
          </a:p>
          <a:p>
            <a:r>
              <a:rPr lang="en-US" dirty="0"/>
              <a:t>Uplifting community by encouraging zesty volunteers to work for social causes set up by the NGOs</a:t>
            </a:r>
          </a:p>
        </p:txBody>
      </p:sp>
    </p:spTree>
    <p:extLst>
      <p:ext uri="{BB962C8B-B14F-4D97-AF65-F5344CB8AC3E}">
        <p14:creationId xmlns:p14="http://schemas.microsoft.com/office/powerpoint/2010/main" val="377370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1D21A2-2170-4270-B2B2-1ABC8C411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74217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9CD71F-80CE-4808-89D9-D03F9492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203" y="1574637"/>
            <a:ext cx="4747088" cy="3701233"/>
          </a:xfrm>
        </p:spPr>
        <p:txBody>
          <a:bodyPr>
            <a:normAutofit/>
          </a:bodyPr>
          <a:lstStyle/>
          <a:p>
            <a:r>
              <a:rPr lang="en-US" dirty="0"/>
              <a:t>         Object model</a:t>
            </a:r>
          </a:p>
        </p:txBody>
      </p:sp>
    </p:spTree>
    <p:extLst>
      <p:ext uri="{BB962C8B-B14F-4D97-AF65-F5344CB8AC3E}">
        <p14:creationId xmlns:p14="http://schemas.microsoft.com/office/powerpoint/2010/main" val="59531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6BE4-0201-4CF3-A485-5EA1ADF8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Use cases</a:t>
            </a:r>
            <a:endParaRPr lang="en-US" dirty="0"/>
          </a:p>
        </p:txBody>
      </p:sp>
      <p:graphicFrame>
        <p:nvGraphicFramePr>
          <p:cNvPr id="7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520479"/>
              </p:ext>
            </p:extLst>
          </p:nvPr>
        </p:nvGraphicFramePr>
        <p:xfrm>
          <a:off x="648070" y="1846555"/>
          <a:ext cx="10946167" cy="394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31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07F-A795-4030-B6EA-2CEAEA1E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816" y="2434952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Change seeker posting a request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09574-456C-494B-8A1A-ACB7387F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3" y="-9525"/>
            <a:ext cx="6941211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61234-D76F-432B-93E7-E4B1A051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6" y="2689715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Change maker servicing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9CF93-CAB7-468E-8D2A-01CC771C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5" y="0"/>
            <a:ext cx="6948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5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4AEF3-8564-4722-A29D-EC92B0A1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441" y="2595100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NGO creating an event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2D338-FCAA-465C-8517-FDB4030F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3" y="0"/>
            <a:ext cx="6941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6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1D946-773A-48ED-AE72-FDA3DDD1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359" y="2685969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Ngo creates a request for supply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CF5131-A0BD-42EE-A388-A6876388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9" y="0"/>
            <a:ext cx="6941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17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437</TotalTime>
  <Words>168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COMMUNITY ASSIST SYSTEM</vt:lpstr>
      <vt:lpstr>Problem statement</vt:lpstr>
      <vt:lpstr>approach</vt:lpstr>
      <vt:lpstr>         Object model</vt:lpstr>
      <vt:lpstr>Use cases</vt:lpstr>
      <vt:lpstr>Change seeker posting a request</vt:lpstr>
      <vt:lpstr>Change maker servicing request</vt:lpstr>
      <vt:lpstr>NGO creating an event </vt:lpstr>
      <vt:lpstr>Ngo creates a request for supply</vt:lpstr>
      <vt:lpstr>Distributor (supplier) servicing request from ngo by creating its own supply</vt:lpstr>
      <vt:lpstr>Volunteers registering for an event</vt:lpstr>
      <vt:lpstr>Volunteer analysis</vt:lpstr>
      <vt:lpstr>Change maker relaying request to ngo  (In event where change maker cannot fulfill a request on his own) </vt:lpstr>
      <vt:lpstr>Ngo fulfilling a request from change maker</vt:lpstr>
      <vt:lpstr>Task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ASSIST SYSTEM</dc:title>
  <dc:creator>Gauresh Chavan</dc:creator>
  <cp:lastModifiedBy>Mohit Ruke</cp:lastModifiedBy>
  <cp:revision>28</cp:revision>
  <dcterms:created xsi:type="dcterms:W3CDTF">2017-12-03T05:19:58Z</dcterms:created>
  <dcterms:modified xsi:type="dcterms:W3CDTF">2017-12-13T04:51:54Z</dcterms:modified>
</cp:coreProperties>
</file>